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287000" cy="10287000"/>
  <p:notesSz cx="6858000" cy="9144000"/>
  <p:embeddedFontLst>
    <p:embeddedFont>
      <p:font typeface="IBM Plex Sans KR SemiBold" panose="020B0703050203000203" pitchFamily="50" charset="-127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204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0" y="6159500"/>
            <a:ext cx="10464800" cy="4267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8420100" y="8864600"/>
            <a:ext cx="3302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0000">
            <a:off x="762000" y="9182100"/>
            <a:ext cx="330200" cy="355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00000">
            <a:off x="762000" y="711200"/>
            <a:ext cx="330200" cy="35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409700"/>
            <a:ext cx="7988300" cy="6858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1866900"/>
            <a:ext cx="952500" cy="901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9200" y="7264400"/>
            <a:ext cx="495300" cy="495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6769100"/>
            <a:ext cx="495300" cy="495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3900" y="2667000"/>
            <a:ext cx="469900" cy="469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700000">
            <a:off x="9448800" y="4343400"/>
            <a:ext cx="330200" cy="3556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155700" y="3302000"/>
            <a:ext cx="8267700" cy="360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제목을</a:t>
            </a:r>
            <a:r>
              <a:rPr lang="en-US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 </a:t>
            </a:r>
          </a:p>
          <a:p>
            <a:pPr lvl="0" algn="ctr">
              <a:lnSpc>
                <a:spcPct val="99600"/>
              </a:lnSpc>
            </a:pP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작성해주세요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1000" y="7810500"/>
            <a:ext cx="4432300" cy="8255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4700" y="1701800"/>
            <a:ext cx="635000" cy="6350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949700" y="1701800"/>
            <a:ext cx="33655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3600" b="0" i="0" u="none" strike="noStrike">
                <a:solidFill>
                  <a:srgbClr val="000000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DSWU CORNER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390900" y="8001000"/>
            <a:ext cx="33655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600" b="0" i="0" u="none" strike="noStrike">
                <a:solidFill>
                  <a:srgbClr val="000000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팀명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9664700" cy="96647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600700" y="2717800"/>
            <a:ext cx="520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6119"/>
              </a:lnSpc>
            </a:pPr>
            <a:r>
              <a:rPr lang="en-US" sz="2000" b="0" i="0" u="none" strike="noStrike" spc="-200">
                <a:solidFill>
                  <a:srgbClr val="FFFFFF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1181100" y="4978400"/>
            <a:ext cx="12636500" cy="144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0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이곳에</a:t>
            </a:r>
            <a:r>
              <a:rPr lang="en-US" sz="30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30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  <a:r>
              <a:rPr lang="en-US" sz="30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30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작성해주세요</a:t>
            </a:r>
          </a:p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PLEX SANS KR SEMIBOLD 30PT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00" y="736600"/>
            <a:ext cx="4368800" cy="13589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2197100" y="812800"/>
            <a:ext cx="62484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</a:t>
            </a:r>
            <a:r>
              <a:rPr lang="en-US" sz="60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60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2895600"/>
            <a:ext cx="8890000" cy="6769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4800" y="9067800"/>
            <a:ext cx="558800" cy="558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3302000"/>
            <a:ext cx="2463800" cy="711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" y="4241800"/>
            <a:ext cx="8102600" cy="254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064000" y="3416300"/>
            <a:ext cx="46863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  <a:br>
              <a:rPr lang="ko-KR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</a:t>
            </a:r>
            <a:r>
              <a:rPr lang="en-US" altLang="ko-KR" sz="2800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Plex</a:t>
            </a:r>
            <a:r>
              <a:rPr lang="en-US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Sans KR </a:t>
            </a:r>
            <a:r>
              <a:rPr lang="en-US" altLang="ko-KR" sz="2800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SemiBold</a:t>
            </a:r>
            <a:r>
              <a:rPr lang="en-US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19pt</a:t>
            </a:r>
            <a:endParaRPr lang="en-US" altLang="ko-KR" sz="2800" spc="-100" dirty="0">
              <a:solidFill>
                <a:srgbClr val="363636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651000" y="3429000"/>
            <a:ext cx="176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2300" b="0" i="0" u="none" strike="noStrike">
                <a:solidFill>
                  <a:srgbClr val="000000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3429000"/>
            <a:ext cx="444500" cy="444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300" y="1320800"/>
            <a:ext cx="8788400" cy="1244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1524000"/>
            <a:ext cx="812800" cy="812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6000" y="1663700"/>
            <a:ext cx="546100" cy="546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2679700" y="1397000"/>
            <a:ext cx="49149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>
                <a:solidFill>
                  <a:srgbClr val="000000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소제목작성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4927600"/>
            <a:ext cx="2463800" cy="7112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" y="5880100"/>
            <a:ext cx="8102600" cy="254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4064000" y="5054600"/>
            <a:ext cx="46863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  <a:br>
              <a:rPr lang="ko-KR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</a:t>
            </a:r>
            <a:r>
              <a:rPr lang="en-US" altLang="ko-KR" sz="2800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Plex</a:t>
            </a:r>
            <a:r>
              <a:rPr lang="en-US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Sans KR </a:t>
            </a:r>
            <a:r>
              <a:rPr lang="en-US" altLang="ko-KR" sz="2800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SemiBold</a:t>
            </a:r>
            <a:r>
              <a:rPr lang="en-US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19pt</a:t>
            </a:r>
            <a:endParaRPr lang="en-US" altLang="ko-KR" sz="2800" spc="-100" dirty="0">
              <a:solidFill>
                <a:srgbClr val="363636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651000" y="5067300"/>
            <a:ext cx="176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2300" b="0" i="0" u="none" strike="noStrike">
                <a:solidFill>
                  <a:srgbClr val="000000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5067300"/>
            <a:ext cx="444500" cy="4445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6565900"/>
            <a:ext cx="2463800" cy="7112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" y="7518400"/>
            <a:ext cx="8102600" cy="254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4064000" y="6692900"/>
            <a:ext cx="46863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  <a:br>
              <a:rPr lang="ko-KR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</a:t>
            </a:r>
            <a:r>
              <a:rPr lang="en-US" altLang="ko-KR" sz="2800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Plex</a:t>
            </a:r>
            <a:r>
              <a:rPr lang="en-US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Sans KR </a:t>
            </a:r>
            <a:r>
              <a:rPr lang="en-US" altLang="ko-KR" sz="2800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SemiBold</a:t>
            </a:r>
            <a:r>
              <a:rPr lang="en-US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19pt</a:t>
            </a:r>
            <a:endParaRPr lang="en-US" altLang="ko-KR" sz="2800" spc="-100" dirty="0">
              <a:solidFill>
                <a:srgbClr val="363636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651000" y="6705600"/>
            <a:ext cx="176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2300" b="0" i="0" u="none" strike="noStrike">
                <a:solidFill>
                  <a:srgbClr val="000000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6705600"/>
            <a:ext cx="444500" cy="4445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7600" y="8204200"/>
            <a:ext cx="2463800" cy="7112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" y="9144000"/>
            <a:ext cx="8102600" cy="25400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4064000" y="8331200"/>
            <a:ext cx="4686300" cy="457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  <a:br>
              <a:rPr lang="ko-KR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</a:t>
            </a:r>
            <a:r>
              <a:rPr lang="en-US" altLang="ko-KR" sz="2800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Plex</a:t>
            </a:r>
            <a:r>
              <a:rPr lang="en-US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Sans KR </a:t>
            </a:r>
            <a:r>
              <a:rPr lang="en-US" altLang="ko-KR" sz="2800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SemiBold</a:t>
            </a:r>
            <a:r>
              <a:rPr lang="en-US" altLang="ko-KR" sz="2800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19pt</a:t>
            </a:r>
            <a:endParaRPr lang="en-US" altLang="ko-KR" sz="2800" spc="-100" dirty="0">
              <a:solidFill>
                <a:srgbClr val="363636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651000" y="8343900"/>
            <a:ext cx="17653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2300" b="0" i="0" u="none" strike="noStrike">
                <a:solidFill>
                  <a:srgbClr val="000000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7300" y="8343900"/>
            <a:ext cx="4445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9664700" cy="9664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62000" y="3022600"/>
            <a:ext cx="4292600" cy="1955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054600" y="3022600"/>
            <a:ext cx="4292600" cy="195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054600" y="4991100"/>
            <a:ext cx="4292600" cy="195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62000" y="4991100"/>
            <a:ext cx="4292600" cy="195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62000" y="6946900"/>
            <a:ext cx="4292600" cy="1955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054600" y="6946900"/>
            <a:ext cx="4292600" cy="1955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82700" y="4000500"/>
            <a:ext cx="28448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첫번째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,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입력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2700" y="7912100"/>
            <a:ext cx="2679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세번째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,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입력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2700" y="5956300"/>
            <a:ext cx="2679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두번째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,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입력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00000">
            <a:off x="4572000" y="5499100"/>
            <a:ext cx="952500" cy="952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700000">
            <a:off x="4572000" y="7454900"/>
            <a:ext cx="952500" cy="952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00000">
            <a:off x="4572000" y="3530600"/>
            <a:ext cx="952500" cy="952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711200"/>
            <a:ext cx="5410200" cy="1676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282700" y="850900"/>
            <a:ext cx="77343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ko-KR" sz="80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</a:t>
            </a:r>
            <a:r>
              <a:rPr lang="en-US" altLang="ko-KR" sz="80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altLang="ko-KR" sz="80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</a:t>
            </a:r>
            <a:endParaRPr lang="ko-KR" altLang="ko-KR" sz="8000" dirty="0">
              <a:solidFill>
                <a:srgbClr val="363636"/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029200" y="36449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  <a:b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Plex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Sans KR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SemiBold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19pt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6600" y="90043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필요하시다면</a:t>
            </a: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사용해주세요</a:t>
            </a: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:)</a:t>
            </a:r>
          </a:p>
          <a:p>
            <a:pPr lvl="0" algn="ctr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편하신대로</a:t>
            </a: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수정해서</a:t>
            </a: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사용해</a:t>
            </a: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주세요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30800" y="56134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  <a:b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Plex Sans KR SemiBold 19pt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118100" y="75692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  <a:b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Plex Sans KR SemiBold 19pt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04800" y="3632200"/>
            <a:ext cx="9664700" cy="6350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84200"/>
            <a:ext cx="3505200" cy="123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400" y="2108200"/>
            <a:ext cx="355600" cy="355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500" y="584200"/>
            <a:ext cx="419100" cy="41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300" y="1866900"/>
            <a:ext cx="304800" cy="3048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2705100"/>
            <a:ext cx="330200" cy="762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2705100"/>
            <a:ext cx="330200" cy="762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1800" y="2705100"/>
            <a:ext cx="330200" cy="762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600" y="2705100"/>
            <a:ext cx="330200" cy="7620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3556000"/>
            <a:ext cx="330200" cy="762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3556000"/>
            <a:ext cx="330200" cy="762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1800" y="3543300"/>
            <a:ext cx="330200" cy="762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600" y="3543300"/>
            <a:ext cx="330200" cy="762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8077200" y="1181100"/>
            <a:ext cx="381000" cy="4064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1003300"/>
            <a:ext cx="2857500" cy="127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524000" y="5143500"/>
            <a:ext cx="7188200" cy="400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카드뉴스의</a:t>
            </a:r>
            <a:r>
              <a:rPr lang="en-US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핵심</a:t>
            </a:r>
          </a:p>
          <a:p>
            <a:pPr lvl="0" algn="ctr">
              <a:lnSpc>
                <a:spcPct val="99600"/>
              </a:lnSpc>
            </a:pPr>
            <a:r>
              <a:rPr lang="ko-KR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내용을</a:t>
            </a:r>
            <a:r>
              <a:rPr lang="en-US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요약해서</a:t>
            </a:r>
            <a:r>
              <a:rPr lang="en-US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</a:p>
          <a:p>
            <a:pPr lvl="0" algn="ctr">
              <a:lnSpc>
                <a:spcPct val="99600"/>
              </a:lnSpc>
            </a:pPr>
            <a:r>
              <a:rPr lang="ko-KR" sz="6300" b="0" i="0" u="none" strike="noStrike" spc="-2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작성해주세요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44500" y="1244600"/>
            <a:ext cx="31242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1800" b="0" i="0" u="none" strike="noStrike" spc="300">
                <a:solidFill>
                  <a:srgbClr val="787878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@cornerDSWU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051300" y="228600"/>
            <a:ext cx="62611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1800" b="0" i="0" u="none" strike="noStrike" spc="300">
                <a:solidFill>
                  <a:srgbClr val="9E9E9E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Copyright ©  2024, designed by </a:t>
            </a:r>
            <a:r>
              <a:rPr lang="ko-KR" sz="1800" b="0" i="0" u="none" strike="noStrike" spc="300">
                <a:solidFill>
                  <a:srgbClr val="9E9E9E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마린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-1104900" y="787400"/>
            <a:ext cx="6172200" cy="177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1000" b="0" i="0" u="none" strike="noStrike">
                <a:solidFill>
                  <a:srgbClr val="787878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https://corner-ds.tistory.com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사용자 지정</PresentationFormat>
  <Paragraphs>32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IBM Plex Sans KR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joo</cp:lastModifiedBy>
  <cp:revision>2</cp:revision>
  <dcterms:created xsi:type="dcterms:W3CDTF">2006-08-16T00:00:00Z</dcterms:created>
  <dcterms:modified xsi:type="dcterms:W3CDTF">2024-11-01T01:07:29Z</dcterms:modified>
</cp:coreProperties>
</file>