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026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E9C4-7561-364C-9BE6-CF0F98FF92E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6450" y="2036471"/>
            <a:ext cx="1973077" cy="942783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71213" y="2979254"/>
            <a:ext cx="51724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62163" y="2993632"/>
            <a:ext cx="348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m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2542" y="2999228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0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2196" y="3005139"/>
            <a:ext cx="750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r(=2m)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227" y="944879"/>
            <a:ext cx="2377574" cy="307777"/>
          </a:xfrm>
          <a:prstGeom prst="rect">
            <a:avLst/>
          </a:prstGeom>
          <a:ln w="19050" cmpd="sng"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ea typeface="Meiryo"/>
                <a:cs typeface="Calibri"/>
              </a:rPr>
              <a:t>[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旧</a:t>
            </a:r>
            <a:r>
              <a:rPr lang="en-US" altLang="ja-JP" sz="1400" dirty="0" smtClean="0">
                <a:latin typeface="Calibri"/>
                <a:ea typeface="Meiryo"/>
                <a:cs typeface="Calibri"/>
              </a:rPr>
              <a:t>] r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回目でスキー板を購入</a:t>
            </a:r>
            <a:endParaRPr lang="en-US" sz="1400" dirty="0">
              <a:latin typeface="Calibri"/>
              <a:ea typeface="Meiryo"/>
              <a:cs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63372" y="2915946"/>
            <a:ext cx="4165386" cy="127000"/>
            <a:chOff x="2696848" y="2540144"/>
            <a:chExt cx="2895600" cy="282239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2696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49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01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54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06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58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11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63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16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68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20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73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25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78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830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82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35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87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440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592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602378" y="2059031"/>
            <a:ext cx="185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alibri"/>
                <a:ea typeface="Meiryo"/>
                <a:cs typeface="Calibri"/>
              </a:rPr>
              <a:t>[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新</a:t>
            </a:r>
            <a:r>
              <a:rPr lang="en-US" altLang="ja-JP" sz="1400" dirty="0" smtClean="0">
                <a:latin typeface="Calibri"/>
                <a:ea typeface="Meiryo"/>
                <a:cs typeface="Calibri"/>
              </a:rPr>
              <a:t>] </a:t>
            </a:r>
            <a:r>
              <a:rPr lang="en-US" sz="1400" dirty="0" smtClean="0">
                <a:latin typeface="Calibri"/>
                <a:ea typeface="Meiryo"/>
                <a:cs typeface="Calibri"/>
              </a:rPr>
              <a:t>この範囲のどこかでスキー板を購入</a:t>
            </a:r>
            <a:endParaRPr lang="en-US" sz="1400" dirty="0">
              <a:latin typeface="Calibri"/>
              <a:ea typeface="Meiryo"/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509527" y="1252656"/>
            <a:ext cx="0" cy="783815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"/>
          <p:cNvCxnSpPr/>
          <p:nvPr/>
        </p:nvCxnSpPr>
        <p:spPr>
          <a:xfrm>
            <a:off x="5728758" y="2427406"/>
            <a:ext cx="0" cy="488540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4"/>
          <p:cNvSpPr txBox="1"/>
          <p:nvPr/>
        </p:nvSpPr>
        <p:spPr>
          <a:xfrm>
            <a:off x="5588794" y="1547931"/>
            <a:ext cx="2511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Calibri"/>
                <a:ea typeface="Meiryo"/>
                <a:cs typeface="Calibri"/>
              </a:rPr>
              <a:t>旧方式</a:t>
            </a:r>
            <a:r>
              <a:rPr lang="ja-JP" altLang="en-US" sz="1400" dirty="0">
                <a:latin typeface="Calibri"/>
                <a:ea typeface="Meiryo"/>
                <a:cs typeface="Calibri"/>
              </a:rPr>
              <a:t>で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はここでスキーを止めると最悪だった。新方式は買った直後にスキーを止める事態の確率を減らす方向</a:t>
            </a:r>
            <a:endParaRPr lang="en-US" sz="1400" dirty="0">
              <a:latin typeface="Calibri"/>
              <a:ea typeface="Meiry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03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68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45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</dc:creator>
  <cp:lastModifiedBy>amemiya.kouichi@jp.fujitsu.com</cp:lastModifiedBy>
  <cp:revision>8</cp:revision>
  <dcterms:created xsi:type="dcterms:W3CDTF">2014-02-15T04:01:05Z</dcterms:created>
  <dcterms:modified xsi:type="dcterms:W3CDTF">2014-02-21T04:27:43Z</dcterms:modified>
</cp:coreProperties>
</file>