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68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E9C4-7561-364C-9BE6-CF0F98FF92EA}" type="datetimeFigureOut">
              <a:rPr lang="en-US" smtClean="0"/>
              <a:t>2014/02/16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9925" y="1879600"/>
            <a:ext cx="1973077" cy="942783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704688" y="2822383"/>
            <a:ext cx="444509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638" y="2836761"/>
            <a:ext cx="348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m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6017" y="2842357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0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95671" y="2848268"/>
            <a:ext cx="750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r(=2m)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4702" y="1083283"/>
            <a:ext cx="2377574" cy="307777"/>
          </a:xfrm>
          <a:prstGeom prst="rect">
            <a:avLst/>
          </a:prstGeom>
          <a:ln w="19050" cmpd="sng"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ea typeface="Meiryo"/>
                <a:cs typeface="Calibri"/>
              </a:rPr>
              <a:t>[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旧</a:t>
            </a:r>
            <a:r>
              <a:rPr lang="en-US" altLang="ja-JP" sz="1400" dirty="0" smtClean="0">
                <a:latin typeface="Calibri"/>
                <a:ea typeface="Meiryo"/>
                <a:cs typeface="Calibri"/>
              </a:rPr>
              <a:t>] r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回目でスキー板を購入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96847" y="2759075"/>
            <a:ext cx="4165386" cy="127000"/>
            <a:chOff x="2696848" y="2540144"/>
            <a:chExt cx="2895600" cy="282239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2696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49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01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54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06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58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11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63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16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68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0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73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25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78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30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82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35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87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40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92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735853" y="1902160"/>
            <a:ext cx="185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alibri"/>
                <a:ea typeface="Meiryo"/>
                <a:cs typeface="Calibri"/>
              </a:rPr>
              <a:t>[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新</a:t>
            </a:r>
            <a:r>
              <a:rPr lang="en-US" altLang="ja-JP" sz="1400" dirty="0" smtClean="0">
                <a:latin typeface="Calibri"/>
                <a:ea typeface="Meiryo"/>
                <a:cs typeface="Calibri"/>
              </a:rPr>
              <a:t>] </a:t>
            </a:r>
            <a:r>
              <a:rPr lang="en-US" sz="1400" dirty="0" smtClean="0">
                <a:latin typeface="Calibri"/>
                <a:ea typeface="Meiryo"/>
                <a:cs typeface="Calibri"/>
              </a:rPr>
              <a:t>この範囲のどこかでスキー板を購入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643002" y="1391060"/>
            <a:ext cx="0" cy="48854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</dc:creator>
  <cp:lastModifiedBy>kame</cp:lastModifiedBy>
  <cp:revision>5</cp:revision>
  <dcterms:created xsi:type="dcterms:W3CDTF">2014-02-15T04:01:05Z</dcterms:created>
  <dcterms:modified xsi:type="dcterms:W3CDTF">2014-02-16T14:51:56Z</dcterms:modified>
</cp:coreProperties>
</file>