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074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2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2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8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9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5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6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7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7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2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E9C4-7561-364C-9BE6-CF0F98FF92EA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1E9C4-7561-364C-9BE6-CF0F98FF92EA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5BA52-97F2-FE4D-BFA8-C9D4A9F8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4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6450" y="2036471"/>
            <a:ext cx="1973077" cy="942783"/>
          </a:xfrm>
          <a:prstGeom prst="rect">
            <a:avLst/>
          </a:prstGeom>
          <a:noFill/>
          <a:ln w="285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571213" y="2979254"/>
            <a:ext cx="517248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62163" y="2993632"/>
            <a:ext cx="348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</a:rPr>
              <a:t>m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12542" y="2999228"/>
            <a:ext cx="28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</a:rPr>
              <a:t>0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62196" y="3005139"/>
            <a:ext cx="750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</a:rPr>
              <a:t>r(=2m)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81227" y="944879"/>
            <a:ext cx="2377574" cy="307777"/>
          </a:xfrm>
          <a:prstGeom prst="rect">
            <a:avLst/>
          </a:prstGeom>
          <a:ln w="19050" cmpd="sng">
            <a:solidFill>
              <a:srgbClr val="7F7F7F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/>
                <a:ea typeface="Meiryo"/>
                <a:cs typeface="Calibri"/>
              </a:rPr>
              <a:t>[</a:t>
            </a:r>
            <a:r>
              <a:rPr lang="ja-JP" altLang="en-US" sz="1400" dirty="0" smtClean="0">
                <a:latin typeface="Calibri"/>
                <a:ea typeface="Meiryo"/>
                <a:cs typeface="Calibri"/>
              </a:rPr>
              <a:t>旧</a:t>
            </a:r>
            <a:r>
              <a:rPr lang="en-US" altLang="ja-JP" sz="1400" dirty="0" smtClean="0">
                <a:latin typeface="Calibri"/>
                <a:ea typeface="Meiryo"/>
                <a:cs typeface="Calibri"/>
              </a:rPr>
              <a:t>] r</a:t>
            </a:r>
            <a:r>
              <a:rPr lang="ja-JP" altLang="en-US" sz="1400" dirty="0" smtClean="0">
                <a:latin typeface="Calibri"/>
                <a:ea typeface="Meiryo"/>
                <a:cs typeface="Calibri"/>
              </a:rPr>
              <a:t>回目でスキー板を購入</a:t>
            </a:r>
            <a:endParaRPr lang="en-US" sz="1400" dirty="0">
              <a:latin typeface="Calibri"/>
              <a:ea typeface="Meiryo"/>
              <a:cs typeface="Calibri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563372" y="2915946"/>
            <a:ext cx="4165386" cy="127000"/>
            <a:chOff x="2696848" y="2540144"/>
            <a:chExt cx="2895600" cy="282239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>
              <a:off x="26968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492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0016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1540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064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4588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6112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636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160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0684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2208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732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5256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780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8304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828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1352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2876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4400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592448" y="2540144"/>
              <a:ext cx="0" cy="2822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3602378" y="2059031"/>
            <a:ext cx="1859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Calibri"/>
                <a:ea typeface="Meiryo"/>
                <a:cs typeface="Calibri"/>
              </a:rPr>
              <a:t>[</a:t>
            </a:r>
            <a:r>
              <a:rPr lang="ja-JP" altLang="en-US" sz="1400" dirty="0" smtClean="0">
                <a:latin typeface="Calibri"/>
                <a:ea typeface="Meiryo"/>
                <a:cs typeface="Calibri"/>
              </a:rPr>
              <a:t>新</a:t>
            </a:r>
            <a:r>
              <a:rPr lang="en-US" altLang="ja-JP" sz="1400" dirty="0" smtClean="0">
                <a:latin typeface="Calibri"/>
                <a:ea typeface="Meiryo"/>
                <a:cs typeface="Calibri"/>
              </a:rPr>
              <a:t>] </a:t>
            </a:r>
            <a:r>
              <a:rPr lang="en-US" sz="1400" dirty="0" smtClean="0">
                <a:latin typeface="Calibri"/>
                <a:ea typeface="Meiryo"/>
                <a:cs typeface="Calibri"/>
              </a:rPr>
              <a:t>この範囲のどこかでスキー板を購入</a:t>
            </a:r>
            <a:endParaRPr lang="en-US" sz="1400" dirty="0">
              <a:latin typeface="Calibri"/>
              <a:ea typeface="Meiryo"/>
              <a:cs typeface="Calibri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509527" y="1252656"/>
            <a:ext cx="0" cy="783815"/>
          </a:xfrm>
          <a:prstGeom prst="straightConnector1">
            <a:avLst/>
          </a:prstGeom>
          <a:ln>
            <a:solidFill>
              <a:srgbClr val="7F7F7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"/>
          <p:cNvCxnSpPr/>
          <p:nvPr/>
        </p:nvCxnSpPr>
        <p:spPr>
          <a:xfrm>
            <a:off x="5728758" y="2427406"/>
            <a:ext cx="0" cy="488540"/>
          </a:xfrm>
          <a:prstGeom prst="straightConnector1">
            <a:avLst/>
          </a:prstGeom>
          <a:ln>
            <a:solidFill>
              <a:srgbClr val="7F7F7F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4"/>
          <p:cNvSpPr txBox="1"/>
          <p:nvPr/>
        </p:nvSpPr>
        <p:spPr>
          <a:xfrm>
            <a:off x="5588794" y="1547931"/>
            <a:ext cx="2511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Calibri"/>
                <a:ea typeface="Meiryo"/>
                <a:cs typeface="Calibri"/>
              </a:rPr>
              <a:t>旧方式</a:t>
            </a:r>
            <a:r>
              <a:rPr lang="ja-JP" altLang="en-US" sz="1400" dirty="0">
                <a:latin typeface="Calibri"/>
                <a:ea typeface="Meiryo"/>
                <a:cs typeface="Calibri"/>
              </a:rPr>
              <a:t>で</a:t>
            </a:r>
            <a:r>
              <a:rPr lang="ja-JP" altLang="en-US" sz="1400" dirty="0" smtClean="0">
                <a:latin typeface="Calibri"/>
                <a:ea typeface="Meiryo"/>
                <a:cs typeface="Calibri"/>
              </a:rPr>
              <a:t>はここでスキーを止めると最悪だった。新方式は買った直後にスキーを止める事態の確率を減らす方向</a:t>
            </a:r>
            <a:endParaRPr lang="en-US" sz="1400" dirty="0">
              <a:latin typeface="Calibri"/>
              <a:ea typeface="Meiry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03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45</Words>
  <Application>Microsoft Office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Theme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kame</dc:creator>
  <cp:lastModifiedBy>amemiya.kouichi@jp.fujitsu.com</cp:lastModifiedBy>
  <cp:revision>7</cp:revision>
  <dcterms:created xsi:type="dcterms:W3CDTF">2014-02-15T04:01:05Z</dcterms:created>
  <dcterms:modified xsi:type="dcterms:W3CDTF">2014-02-17T00:13:36Z</dcterms:modified>
</cp:coreProperties>
</file>