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21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97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33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27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23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50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96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6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29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45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CD2D3-F377-4F0D-8DDB-F6916D460F71}" type="datetimeFigureOut">
              <a:rPr kumimoji="1" lang="ja-JP" altLang="en-US" smtClean="0"/>
              <a:t>2014/11/7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9D15-9D76-46AB-909E-100BA72B33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7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4211960" y="621449"/>
            <a:ext cx="1368152" cy="3672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Broker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339752" y="644081"/>
            <a:ext cx="1368152" cy="36724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UI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96980" y="1489731"/>
            <a:ext cx="346185" cy="566169"/>
            <a:chOff x="3371199" y="1971577"/>
            <a:chExt cx="447767" cy="73230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" name="円/楕円 4"/>
            <p:cNvSpPr/>
            <p:nvPr/>
          </p:nvSpPr>
          <p:spPr bwMode="auto">
            <a:xfrm>
              <a:off x="3431580" y="1971577"/>
              <a:ext cx="327003" cy="326997"/>
            </a:xfrm>
            <a:prstGeom prst="ellipse">
              <a:avLst/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  <p:sp>
          <p:nvSpPr>
            <p:cNvPr id="6" name="片側の 2 つの角を丸めた四角形 5"/>
            <p:cNvSpPr/>
            <p:nvPr/>
          </p:nvSpPr>
          <p:spPr bwMode="auto">
            <a:xfrm>
              <a:off x="3371199" y="2298574"/>
              <a:ext cx="447767" cy="405306"/>
            </a:xfrm>
            <a:prstGeom prst="round2SameRect">
              <a:avLst>
                <a:gd name="adj1" fmla="val 46706"/>
                <a:gd name="adj2" fmla="val 0"/>
              </a:avLst>
            </a:prstGeom>
            <a:grpFill/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ＭＳ Ｐゴシック" pitchFamily="50" charset="-128"/>
                <a:cs typeface="Calibri" panose="020F0502020204030204" pitchFamily="34" charset="0"/>
              </a:endParaRPr>
            </a:p>
          </p:txBody>
        </p:sp>
      </p:grpSp>
      <p:sp>
        <p:nvSpPr>
          <p:cNvPr id="7" name="角丸四角形 6"/>
          <p:cNvSpPr/>
          <p:nvPr/>
        </p:nvSpPr>
        <p:spPr>
          <a:xfrm>
            <a:off x="2555776" y="1185608"/>
            <a:ext cx="792088" cy="2763489"/>
          </a:xfrm>
          <a:prstGeom prst="roundRect">
            <a:avLst>
              <a:gd name="adj" fmla="val 5759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フローチャート : 書類 7"/>
          <p:cNvSpPr/>
          <p:nvPr/>
        </p:nvSpPr>
        <p:spPr>
          <a:xfrm>
            <a:off x="1403648" y="1140824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Basic</a:t>
            </a:r>
          </a:p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Config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フローチャート : 書類 8"/>
          <p:cNvSpPr/>
          <p:nvPr/>
        </p:nvSpPr>
        <p:spPr>
          <a:xfrm>
            <a:off x="1403648" y="1713075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topology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  <a:endParaRPr lang="ja-JP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フローチャート : 書類 9"/>
          <p:cNvSpPr/>
          <p:nvPr/>
        </p:nvSpPr>
        <p:spPr>
          <a:xfrm>
            <a:off x="1403648" y="2276872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 spec</a:t>
            </a:r>
          </a:p>
        </p:txBody>
      </p:sp>
      <p:sp>
        <p:nvSpPr>
          <p:cNvPr id="11" name="フローチャート : 書類 10"/>
          <p:cNvSpPr/>
          <p:nvPr/>
        </p:nvSpPr>
        <p:spPr>
          <a:xfrm>
            <a:off x="1403648" y="2852936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Nwk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sp>
        <p:nvSpPr>
          <p:cNvPr id="12" name="フローチャート : 書類 11"/>
          <p:cNvSpPr/>
          <p:nvPr/>
        </p:nvSpPr>
        <p:spPr>
          <a:xfrm>
            <a:off x="1403344" y="3429000"/>
            <a:ext cx="648072" cy="475313"/>
          </a:xfrm>
          <a:prstGeom prst="flowChartDocumen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Area</a:t>
            </a:r>
          </a:p>
          <a:p>
            <a:pPr algn="ctr"/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Def.</a:t>
            </a:r>
          </a:p>
        </p:txBody>
      </p:sp>
      <p:cxnSp>
        <p:nvCxnSpPr>
          <p:cNvPr id="14" name="直線矢印コネクタ 13"/>
          <p:cNvCxnSpPr>
            <a:stCxn id="8" idx="3"/>
          </p:cNvCxnSpPr>
          <p:nvPr/>
        </p:nvCxnSpPr>
        <p:spPr>
          <a:xfrm flipV="1">
            <a:off x="2051720" y="1378480"/>
            <a:ext cx="5040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V="1">
            <a:off x="2051416" y="1899222"/>
            <a:ext cx="5040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2051416" y="2505750"/>
            <a:ext cx="5040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V="1">
            <a:off x="2051416" y="3068960"/>
            <a:ext cx="5040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2051416" y="3666655"/>
            <a:ext cx="504056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/>
          <p:cNvGrpSpPr/>
          <p:nvPr/>
        </p:nvGrpSpPr>
        <p:grpSpPr>
          <a:xfrm>
            <a:off x="4644008" y="2207313"/>
            <a:ext cx="360040" cy="720080"/>
            <a:chOff x="4427984" y="2278560"/>
            <a:chExt cx="360040" cy="720080"/>
          </a:xfrm>
        </p:grpSpPr>
        <p:sp>
          <p:nvSpPr>
            <p:cNvPr id="2" name="円/楕円 1"/>
            <p:cNvSpPr/>
            <p:nvPr/>
          </p:nvSpPr>
          <p:spPr>
            <a:xfrm>
              <a:off x="4427984" y="2278560"/>
              <a:ext cx="360040" cy="7200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4427984" y="227856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4427984" y="2998640"/>
              <a:ext cx="360040" cy="0"/>
            </a:xfrm>
            <a:prstGeom prst="line">
              <a:avLst/>
            </a:prstGeom>
            <a:solidFill>
              <a:schemeClr val="bg1"/>
            </a:solidFill>
            <a:ln w="1905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テキスト ボックス 21"/>
          <p:cNvSpPr txBox="1"/>
          <p:nvPr/>
        </p:nvSpPr>
        <p:spPr>
          <a:xfrm>
            <a:off x="4411895" y="1944639"/>
            <a:ext cx="824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RabbitMQ</a:t>
            </a:r>
            <a:endParaRPr kumimoji="1" lang="ja-JP" altLang="en-US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6012160" y="620688"/>
            <a:ext cx="2736304" cy="105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worker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6197625" y="913422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012160" y="2089591"/>
            <a:ext cx="2736304" cy="105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worker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197625" y="2382325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sim_ds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34" name="直線矢印コネクタ 33"/>
          <p:cNvCxnSpPr>
            <a:stCxn id="2" idx="6"/>
            <a:endCxn id="27" idx="1"/>
          </p:cNvCxnSpPr>
          <p:nvPr/>
        </p:nvCxnSpPr>
        <p:spPr>
          <a:xfrm flipV="1">
            <a:off x="5004048" y="1253645"/>
            <a:ext cx="1193577" cy="131370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2" idx="6"/>
            <a:endCxn id="32" idx="1"/>
          </p:cNvCxnSpPr>
          <p:nvPr/>
        </p:nvCxnSpPr>
        <p:spPr>
          <a:xfrm>
            <a:off x="5004048" y="2567353"/>
            <a:ext cx="1193577" cy="15519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2" idx="6"/>
          </p:cNvCxnSpPr>
          <p:nvPr/>
        </p:nvCxnSpPr>
        <p:spPr>
          <a:xfrm>
            <a:off x="5004048" y="2567353"/>
            <a:ext cx="1008112" cy="1099303"/>
          </a:xfrm>
          <a:prstGeom prst="straightConnector1">
            <a:avLst/>
          </a:prstGeom>
          <a:ln w="19050" cap="rnd">
            <a:solidFill>
              <a:schemeClr val="tx1">
                <a:lumMod val="50000"/>
                <a:lumOff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7" idx="3"/>
            <a:endCxn id="2" idx="2"/>
          </p:cNvCxnSpPr>
          <p:nvPr/>
        </p:nvCxnSpPr>
        <p:spPr>
          <a:xfrm>
            <a:off x="3347864" y="2567353"/>
            <a:ext cx="1296144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6968081" y="913422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6968081" y="2382325"/>
            <a:ext cx="680446" cy="680446"/>
          </a:xfrm>
          <a:prstGeom prst="roundRect">
            <a:avLst>
              <a:gd name="adj" fmla="val 8097"/>
            </a:avLst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mbs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1" name="円柱 50"/>
          <p:cNvSpPr/>
          <p:nvPr/>
        </p:nvSpPr>
        <p:spPr>
          <a:xfrm>
            <a:off x="7812360" y="947075"/>
            <a:ext cx="792088" cy="61314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mongodb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2" name="円柱 51"/>
          <p:cNvSpPr/>
          <p:nvPr/>
        </p:nvSpPr>
        <p:spPr>
          <a:xfrm>
            <a:off x="7805584" y="2415978"/>
            <a:ext cx="792088" cy="613140"/>
          </a:xfrm>
          <a:prstGeom prst="can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mongodb</a:t>
            </a:r>
            <a:endParaRPr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76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amemiya.kouichi@jp.fujitsu.com</dc:creator>
  <cp:lastModifiedBy>amemiya.kouichi@jp.fujitsu.com</cp:lastModifiedBy>
  <cp:revision>5</cp:revision>
  <dcterms:created xsi:type="dcterms:W3CDTF">2014-11-05T12:03:46Z</dcterms:created>
  <dcterms:modified xsi:type="dcterms:W3CDTF">2014-11-07T10:59:46Z</dcterms:modified>
</cp:coreProperties>
</file>