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06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58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21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97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33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27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23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50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96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6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29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45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CD2D3-F377-4F0D-8DDB-F6916D460F71}" type="datetimeFigureOut">
              <a:rPr kumimoji="1" lang="ja-JP" altLang="en-US" smtClean="0"/>
              <a:t>2014/11/12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72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211960" y="1364160"/>
            <a:ext cx="1388876" cy="4657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Broker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RabbitMQ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339752" y="1364160"/>
            <a:ext cx="1296144" cy="4657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UI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mbs_gui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539552" y="3070681"/>
            <a:ext cx="346185" cy="566169"/>
            <a:chOff x="3371199" y="1971577"/>
            <a:chExt cx="447767" cy="73230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" name="円/楕円 4"/>
            <p:cNvSpPr/>
            <p:nvPr/>
          </p:nvSpPr>
          <p:spPr bwMode="auto">
            <a:xfrm>
              <a:off x="3431580" y="1971577"/>
              <a:ext cx="327003" cy="326997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itchFamily="50" charset="-128"/>
                <a:cs typeface="Calibri" panose="020F0502020204030204" pitchFamily="34" charset="0"/>
              </a:endParaRPr>
            </a:p>
          </p:txBody>
        </p:sp>
        <p:sp>
          <p:nvSpPr>
            <p:cNvPr id="6" name="片側の 2 つの角を丸めた四角形 5"/>
            <p:cNvSpPr/>
            <p:nvPr/>
          </p:nvSpPr>
          <p:spPr bwMode="auto">
            <a:xfrm>
              <a:off x="3371199" y="2298574"/>
              <a:ext cx="447767" cy="405306"/>
            </a:xfrm>
            <a:prstGeom prst="round2SameRect">
              <a:avLst>
                <a:gd name="adj1" fmla="val 46706"/>
                <a:gd name="adj2" fmla="val 0"/>
              </a:avLst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ＭＳ Ｐゴシック" pitchFamily="50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7" name="角丸四角形 6"/>
          <p:cNvSpPr/>
          <p:nvPr/>
        </p:nvSpPr>
        <p:spPr>
          <a:xfrm>
            <a:off x="2555776" y="2033623"/>
            <a:ext cx="864096" cy="2690073"/>
          </a:xfrm>
          <a:prstGeom prst="roundRect">
            <a:avLst>
              <a:gd name="adj" fmla="val 5759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exec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フローチャート : 書類 7"/>
          <p:cNvSpPr/>
          <p:nvPr/>
        </p:nvSpPr>
        <p:spPr>
          <a:xfrm>
            <a:off x="1403648" y="1988839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</a:t>
            </a:r>
          </a:p>
          <a:p>
            <a:pPr algn="ctr"/>
            <a:r>
              <a:rPr lang="en-US" altLang="ja-JP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ja-JP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フローチャート : 書類 8"/>
          <p:cNvSpPr/>
          <p:nvPr/>
        </p:nvSpPr>
        <p:spPr>
          <a:xfrm>
            <a:off x="1403648" y="2561090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route</a:t>
            </a:r>
            <a:endParaRPr lang="en-US" altLang="ja-JP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Def.</a:t>
            </a:r>
            <a:endParaRPr lang="ja-JP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フローチャート : 書類 9"/>
          <p:cNvSpPr/>
          <p:nvPr/>
        </p:nvSpPr>
        <p:spPr>
          <a:xfrm>
            <a:off x="1403648" y="3124887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 spec</a:t>
            </a:r>
          </a:p>
        </p:txBody>
      </p:sp>
      <p:sp>
        <p:nvSpPr>
          <p:cNvPr id="11" name="フローチャート : 書類 10"/>
          <p:cNvSpPr/>
          <p:nvPr/>
        </p:nvSpPr>
        <p:spPr>
          <a:xfrm>
            <a:off x="1403648" y="3700951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Nwk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Def.</a:t>
            </a:r>
          </a:p>
        </p:txBody>
      </p:sp>
      <p:sp>
        <p:nvSpPr>
          <p:cNvPr id="12" name="フローチャート : 書類 11"/>
          <p:cNvSpPr/>
          <p:nvPr/>
        </p:nvSpPr>
        <p:spPr>
          <a:xfrm>
            <a:off x="1403344" y="4277015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Area</a:t>
            </a:r>
          </a:p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Def.</a:t>
            </a:r>
          </a:p>
        </p:txBody>
      </p:sp>
      <p:cxnSp>
        <p:nvCxnSpPr>
          <p:cNvPr id="14" name="直線矢印コネクタ 13"/>
          <p:cNvCxnSpPr>
            <a:stCxn id="8" idx="3"/>
          </p:cNvCxnSpPr>
          <p:nvPr/>
        </p:nvCxnSpPr>
        <p:spPr>
          <a:xfrm flipV="1">
            <a:off x="2051720" y="2226495"/>
            <a:ext cx="504056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2051416" y="2747237"/>
            <a:ext cx="504056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2051416" y="3353765"/>
            <a:ext cx="504056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2051416" y="3916975"/>
            <a:ext cx="504056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2051416" y="4514670"/>
            <a:ext cx="504056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/>
          <p:cNvGrpSpPr/>
          <p:nvPr/>
        </p:nvGrpSpPr>
        <p:grpSpPr>
          <a:xfrm>
            <a:off x="4716016" y="2226496"/>
            <a:ext cx="360040" cy="720080"/>
            <a:chOff x="4427984" y="2278560"/>
            <a:chExt cx="360040" cy="720080"/>
          </a:xfrm>
        </p:grpSpPr>
        <p:sp>
          <p:nvSpPr>
            <p:cNvPr id="2" name="円/楕円 1"/>
            <p:cNvSpPr/>
            <p:nvPr/>
          </p:nvSpPr>
          <p:spPr>
            <a:xfrm>
              <a:off x="4427984" y="2278560"/>
              <a:ext cx="36004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4427984" y="227856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4427984" y="299864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正方形/長方形 27"/>
          <p:cNvSpPr/>
          <p:nvPr/>
        </p:nvSpPr>
        <p:spPr>
          <a:xfrm>
            <a:off x="6012160" y="2329007"/>
            <a:ext cx="2736304" cy="10513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worker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6197625" y="2598348"/>
            <a:ext cx="680446" cy="680446"/>
          </a:xfrm>
          <a:prstGeom prst="roundRect">
            <a:avLst>
              <a:gd name="adj" fmla="val 8097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sim_ds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6012160" y="3529750"/>
            <a:ext cx="2736304" cy="10513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worker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197625" y="3822484"/>
            <a:ext cx="680446" cy="680446"/>
          </a:xfrm>
          <a:prstGeom prst="roundRect">
            <a:avLst>
              <a:gd name="adj" fmla="val 8097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sim_ds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34" name="直線矢印コネクタ 33"/>
          <p:cNvCxnSpPr>
            <a:stCxn id="2" idx="6"/>
            <a:endCxn id="27" idx="1"/>
          </p:cNvCxnSpPr>
          <p:nvPr/>
        </p:nvCxnSpPr>
        <p:spPr>
          <a:xfrm>
            <a:off x="5076056" y="2586536"/>
            <a:ext cx="1121569" cy="35203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2" idx="6"/>
            <a:endCxn id="32" idx="1"/>
          </p:cNvCxnSpPr>
          <p:nvPr/>
        </p:nvCxnSpPr>
        <p:spPr>
          <a:xfrm>
            <a:off x="5076056" y="2586536"/>
            <a:ext cx="1121569" cy="157617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7" idx="3"/>
            <a:endCxn id="2" idx="2"/>
          </p:cNvCxnSpPr>
          <p:nvPr/>
        </p:nvCxnSpPr>
        <p:spPr>
          <a:xfrm flipV="1">
            <a:off x="3419872" y="2586536"/>
            <a:ext cx="1296144" cy="79212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6968081" y="2598348"/>
            <a:ext cx="680446" cy="680446"/>
          </a:xfrm>
          <a:prstGeom prst="roundRect">
            <a:avLst>
              <a:gd name="adj" fmla="val 8097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mbs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6968081" y="3822484"/>
            <a:ext cx="680446" cy="680446"/>
          </a:xfrm>
          <a:prstGeom prst="roundRect">
            <a:avLst>
              <a:gd name="adj" fmla="val 8097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mbs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1" name="円柱 50"/>
          <p:cNvSpPr/>
          <p:nvPr/>
        </p:nvSpPr>
        <p:spPr>
          <a:xfrm>
            <a:off x="7812360" y="2632001"/>
            <a:ext cx="792088" cy="61314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mongodb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2" name="円柱 51"/>
          <p:cNvSpPr/>
          <p:nvPr/>
        </p:nvSpPr>
        <p:spPr>
          <a:xfrm>
            <a:off x="7805584" y="3856137"/>
            <a:ext cx="792088" cy="61314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mongodb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4714475" y="3938607"/>
            <a:ext cx="360040" cy="720080"/>
            <a:chOff x="4427984" y="2278560"/>
            <a:chExt cx="360040" cy="720080"/>
          </a:xfrm>
        </p:grpSpPr>
        <p:sp>
          <p:nvSpPr>
            <p:cNvPr id="36" name="円/楕円 35"/>
            <p:cNvSpPr/>
            <p:nvPr/>
          </p:nvSpPr>
          <p:spPr>
            <a:xfrm>
              <a:off x="4427984" y="2278560"/>
              <a:ext cx="36004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cxnSp>
          <p:nvCxnSpPr>
            <p:cNvPr id="38" name="直線コネクタ 37"/>
            <p:cNvCxnSpPr/>
            <p:nvPr/>
          </p:nvCxnSpPr>
          <p:spPr>
            <a:xfrm>
              <a:off x="4427984" y="227856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4427984" y="299864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テキスト ボックス 18"/>
          <p:cNvSpPr txBox="1"/>
          <p:nvPr/>
        </p:nvSpPr>
        <p:spPr>
          <a:xfrm>
            <a:off x="4454665" y="2916828"/>
            <a:ext cx="882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Task queue</a:t>
            </a:r>
            <a:endParaRPr kumimoji="1" lang="ja-JP" altLang="en-US" sz="12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395543" y="3682929"/>
            <a:ext cx="1145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Results Queues</a:t>
            </a:r>
            <a:endParaRPr kumimoji="1" lang="ja-JP" altLang="en-US" sz="1200" dirty="0"/>
          </a:p>
        </p:txBody>
      </p:sp>
      <p:grpSp>
        <p:nvGrpSpPr>
          <p:cNvPr id="42" name="グループ化 41"/>
          <p:cNvGrpSpPr/>
          <p:nvPr/>
        </p:nvGrpSpPr>
        <p:grpSpPr>
          <a:xfrm>
            <a:off x="4608192" y="4003616"/>
            <a:ext cx="360040" cy="720080"/>
            <a:chOff x="4427984" y="2278560"/>
            <a:chExt cx="360040" cy="720080"/>
          </a:xfrm>
        </p:grpSpPr>
        <p:sp>
          <p:nvSpPr>
            <p:cNvPr id="43" name="円/楕円 42"/>
            <p:cNvSpPr/>
            <p:nvPr/>
          </p:nvSpPr>
          <p:spPr>
            <a:xfrm>
              <a:off x="4427984" y="2278560"/>
              <a:ext cx="36004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cxnSp>
          <p:nvCxnSpPr>
            <p:cNvPr id="45" name="直線コネクタ 44"/>
            <p:cNvCxnSpPr/>
            <p:nvPr/>
          </p:nvCxnSpPr>
          <p:spPr>
            <a:xfrm>
              <a:off x="4427984" y="227856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>
              <a:off x="4427984" y="299864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7" name="直線矢印コネクタ 46"/>
          <p:cNvCxnSpPr>
            <a:stCxn id="27" idx="1"/>
            <a:endCxn id="36" idx="6"/>
          </p:cNvCxnSpPr>
          <p:nvPr/>
        </p:nvCxnSpPr>
        <p:spPr>
          <a:xfrm flipH="1">
            <a:off x="5074515" y="2938571"/>
            <a:ext cx="1123110" cy="136007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32" idx="1"/>
            <a:endCxn id="43" idx="6"/>
          </p:cNvCxnSpPr>
          <p:nvPr/>
        </p:nvCxnSpPr>
        <p:spPr>
          <a:xfrm flipH="1">
            <a:off x="4968232" y="4162707"/>
            <a:ext cx="1229393" cy="20094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7092280" y="4797112"/>
            <a:ext cx="0" cy="360079"/>
          </a:xfrm>
          <a:prstGeom prst="line">
            <a:avLst/>
          </a:prstGeom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角丸四角形 86"/>
          <p:cNvSpPr/>
          <p:nvPr/>
        </p:nvSpPr>
        <p:spPr>
          <a:xfrm>
            <a:off x="2555472" y="4869158"/>
            <a:ext cx="864096" cy="1014741"/>
          </a:xfrm>
          <a:prstGeom prst="roundRect">
            <a:avLst>
              <a:gd name="adj" fmla="val 5759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88" name="直線矢印コネクタ 87"/>
          <p:cNvCxnSpPr>
            <a:stCxn id="43" idx="2"/>
            <a:endCxn id="87" idx="3"/>
          </p:cNvCxnSpPr>
          <p:nvPr/>
        </p:nvCxnSpPr>
        <p:spPr>
          <a:xfrm flipH="1">
            <a:off x="3419568" y="4363656"/>
            <a:ext cx="1188624" cy="101287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87" idx="1"/>
            <a:endCxn id="6" idx="1"/>
          </p:cNvCxnSpPr>
          <p:nvPr/>
        </p:nvCxnSpPr>
        <p:spPr>
          <a:xfrm rot="10800000">
            <a:off x="712646" y="3636851"/>
            <a:ext cx="1842827" cy="1739679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左大かっこ 95"/>
          <p:cNvSpPr/>
          <p:nvPr/>
        </p:nvSpPr>
        <p:spPr>
          <a:xfrm>
            <a:off x="1259632" y="1988839"/>
            <a:ext cx="72008" cy="2734857"/>
          </a:xfrm>
          <a:prstGeom prst="leftBracke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2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97" name="直線矢印コネクタ 96"/>
          <p:cNvCxnSpPr>
            <a:stCxn id="6" idx="0"/>
          </p:cNvCxnSpPr>
          <p:nvPr/>
        </p:nvCxnSpPr>
        <p:spPr>
          <a:xfrm>
            <a:off x="885737" y="3480172"/>
            <a:ext cx="373895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350773" y="764704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シミュレーション実行</a:t>
            </a:r>
            <a:r>
              <a:rPr kumimoji="1" lang="en-US" altLang="ja-JP" b="1" u="sng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UI</a:t>
            </a:r>
            <a:r>
              <a:rPr kumimoji="1" lang="ja-JP" altLang="en-US" b="1" u="sng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の基本構造</a:t>
            </a:r>
            <a:endParaRPr kumimoji="1" lang="ja-JP" altLang="en-US" b="1" u="sng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76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5364088" y="2329006"/>
            <a:ext cx="3600400" cy="38362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worker</a:t>
            </a:r>
            <a:endParaRPr lang="ja-JP" altLang="en-US" sz="1200" b="1" u="sng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139952" y="1364160"/>
            <a:ext cx="1022037" cy="4801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Broker</a:t>
            </a:r>
          </a:p>
          <a:p>
            <a:pPr algn="ctr"/>
            <a:r>
              <a:rPr lang="en-US" altLang="ja-JP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en-US" altLang="ja-JP" sz="1200" b="1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RabbitMQ</a:t>
            </a:r>
            <a:r>
              <a:rPr lang="en-US" altLang="ja-JP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  <a:endParaRPr lang="ja-JP" altLang="en-US" sz="1200" b="1" u="sng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051720" y="1364160"/>
            <a:ext cx="1152128" cy="4801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UI</a:t>
            </a:r>
          </a:p>
          <a:p>
            <a:pPr algn="ctr"/>
            <a:r>
              <a:rPr lang="en-US" altLang="ja-JP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en-US" altLang="ja-JP" sz="1200" b="1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mbs_gui</a:t>
            </a:r>
            <a:r>
              <a:rPr lang="en-US" altLang="ja-JP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  <a:endParaRPr lang="ja-JP" altLang="en-US" sz="1200" b="1" u="sng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251520" y="2420888"/>
            <a:ext cx="346185" cy="566169"/>
            <a:chOff x="3371199" y="1971577"/>
            <a:chExt cx="447767" cy="73230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" name="円/楕円 4"/>
            <p:cNvSpPr/>
            <p:nvPr/>
          </p:nvSpPr>
          <p:spPr bwMode="auto">
            <a:xfrm>
              <a:off x="3431580" y="1971577"/>
              <a:ext cx="327003" cy="326997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itchFamily="50" charset="-128"/>
                <a:cs typeface="Calibri" panose="020F0502020204030204" pitchFamily="34" charset="0"/>
              </a:endParaRPr>
            </a:p>
          </p:txBody>
        </p:sp>
        <p:sp>
          <p:nvSpPr>
            <p:cNvPr id="6" name="片側の 2 つの角を丸めた四角形 5"/>
            <p:cNvSpPr/>
            <p:nvPr/>
          </p:nvSpPr>
          <p:spPr bwMode="auto">
            <a:xfrm>
              <a:off x="3371199" y="2298574"/>
              <a:ext cx="447767" cy="405306"/>
            </a:xfrm>
            <a:prstGeom prst="round2SameRect">
              <a:avLst>
                <a:gd name="adj1" fmla="val 46706"/>
                <a:gd name="adj2" fmla="val 0"/>
              </a:avLst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ＭＳ Ｐゴシック" pitchFamily="50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7" name="角丸四角形 6"/>
          <p:cNvSpPr/>
          <p:nvPr/>
        </p:nvSpPr>
        <p:spPr>
          <a:xfrm>
            <a:off x="2231740" y="2025763"/>
            <a:ext cx="792088" cy="1659101"/>
          </a:xfrm>
          <a:prstGeom prst="roundRect">
            <a:avLst>
              <a:gd name="adj" fmla="val 5759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exec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フローチャート : 書類 7"/>
          <p:cNvSpPr/>
          <p:nvPr/>
        </p:nvSpPr>
        <p:spPr>
          <a:xfrm>
            <a:off x="971600" y="1988839"/>
            <a:ext cx="648072" cy="773714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Basic</a:t>
            </a:r>
          </a:p>
          <a:p>
            <a:pPr algn="ctr"/>
            <a:r>
              <a:rPr lang="en-US" altLang="ja-JP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Config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  <a:p>
            <a:pPr algn="ctr"/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File</a:t>
            </a:r>
            <a:endParaRPr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フローチャート : 書類 8"/>
          <p:cNvSpPr/>
          <p:nvPr/>
        </p:nvSpPr>
        <p:spPr>
          <a:xfrm>
            <a:off x="8100392" y="3659339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route</a:t>
            </a:r>
            <a:endParaRPr lang="en-US" altLang="ja-JP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Def.</a:t>
            </a:r>
            <a:endParaRPr lang="ja-JP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フローチャート : 書類 9"/>
          <p:cNvSpPr/>
          <p:nvPr/>
        </p:nvSpPr>
        <p:spPr>
          <a:xfrm>
            <a:off x="8100392" y="4226238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 spec</a:t>
            </a:r>
          </a:p>
        </p:txBody>
      </p:sp>
      <p:sp>
        <p:nvSpPr>
          <p:cNvPr id="11" name="フローチャート : 書類 10"/>
          <p:cNvSpPr/>
          <p:nvPr/>
        </p:nvSpPr>
        <p:spPr>
          <a:xfrm>
            <a:off x="8100392" y="4803078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Nwk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Def.</a:t>
            </a:r>
          </a:p>
        </p:txBody>
      </p:sp>
      <p:sp>
        <p:nvSpPr>
          <p:cNvPr id="12" name="フローチャート : 書類 11"/>
          <p:cNvSpPr/>
          <p:nvPr/>
        </p:nvSpPr>
        <p:spPr>
          <a:xfrm>
            <a:off x="8100392" y="5329951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Area</a:t>
            </a:r>
          </a:p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Def.</a:t>
            </a:r>
          </a:p>
        </p:txBody>
      </p:sp>
      <p:cxnSp>
        <p:nvCxnSpPr>
          <p:cNvPr id="14" name="直線矢印コネクタ 13"/>
          <p:cNvCxnSpPr>
            <a:stCxn id="62" idx="1"/>
            <a:endCxn id="7" idx="1"/>
          </p:cNvCxnSpPr>
          <p:nvPr/>
        </p:nvCxnSpPr>
        <p:spPr>
          <a:xfrm>
            <a:off x="1798460" y="2840782"/>
            <a:ext cx="433280" cy="1453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/>
          <p:cNvGrpSpPr/>
          <p:nvPr/>
        </p:nvGrpSpPr>
        <p:grpSpPr>
          <a:xfrm>
            <a:off x="4474350" y="2226496"/>
            <a:ext cx="360040" cy="720080"/>
            <a:chOff x="4427984" y="2278560"/>
            <a:chExt cx="360040" cy="720080"/>
          </a:xfrm>
        </p:grpSpPr>
        <p:sp>
          <p:nvSpPr>
            <p:cNvPr id="2" name="円/楕円 1"/>
            <p:cNvSpPr/>
            <p:nvPr/>
          </p:nvSpPr>
          <p:spPr>
            <a:xfrm>
              <a:off x="4427984" y="2278560"/>
              <a:ext cx="36004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4427984" y="227856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4427984" y="299864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角丸四角形 26"/>
          <p:cNvSpPr/>
          <p:nvPr/>
        </p:nvSpPr>
        <p:spPr>
          <a:xfrm>
            <a:off x="5544108" y="2598348"/>
            <a:ext cx="680446" cy="1405268"/>
          </a:xfrm>
          <a:prstGeom prst="roundRect">
            <a:avLst>
              <a:gd name="adj" fmla="val 8097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sim_ds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34" name="直線矢印コネクタ 33"/>
          <p:cNvCxnSpPr>
            <a:stCxn id="2" idx="6"/>
            <a:endCxn id="27" idx="1"/>
          </p:cNvCxnSpPr>
          <p:nvPr/>
        </p:nvCxnSpPr>
        <p:spPr>
          <a:xfrm>
            <a:off x="4834390" y="2586536"/>
            <a:ext cx="709718" cy="71444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7" idx="3"/>
            <a:endCxn id="2" idx="2"/>
          </p:cNvCxnSpPr>
          <p:nvPr/>
        </p:nvCxnSpPr>
        <p:spPr>
          <a:xfrm flipV="1">
            <a:off x="3023828" y="2586536"/>
            <a:ext cx="1450522" cy="26877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6732240" y="3717455"/>
            <a:ext cx="680446" cy="680446"/>
          </a:xfrm>
          <a:prstGeom prst="roundRect">
            <a:avLst>
              <a:gd name="adj" fmla="val 8097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mbs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1" name="円柱 50"/>
          <p:cNvSpPr/>
          <p:nvPr/>
        </p:nvSpPr>
        <p:spPr>
          <a:xfrm>
            <a:off x="8028384" y="2640006"/>
            <a:ext cx="792088" cy="61314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mongodb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4472809" y="3938607"/>
            <a:ext cx="360040" cy="720080"/>
            <a:chOff x="4427984" y="2278560"/>
            <a:chExt cx="360040" cy="720080"/>
          </a:xfrm>
        </p:grpSpPr>
        <p:sp>
          <p:nvSpPr>
            <p:cNvPr id="36" name="円/楕円 35"/>
            <p:cNvSpPr/>
            <p:nvPr/>
          </p:nvSpPr>
          <p:spPr>
            <a:xfrm>
              <a:off x="4427984" y="2278560"/>
              <a:ext cx="36004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cxnSp>
          <p:nvCxnSpPr>
            <p:cNvPr id="38" name="直線コネクタ 37"/>
            <p:cNvCxnSpPr/>
            <p:nvPr/>
          </p:nvCxnSpPr>
          <p:spPr>
            <a:xfrm>
              <a:off x="4427984" y="227856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4427984" y="299864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テキスト ボックス 18"/>
          <p:cNvSpPr txBox="1"/>
          <p:nvPr/>
        </p:nvSpPr>
        <p:spPr>
          <a:xfrm>
            <a:off x="4212999" y="2916828"/>
            <a:ext cx="882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Task queue</a:t>
            </a:r>
            <a:endParaRPr kumimoji="1" lang="ja-JP" altLang="en-US" sz="12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281409" y="3419768"/>
            <a:ext cx="6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Results </a:t>
            </a:r>
          </a:p>
          <a:p>
            <a:r>
              <a:rPr kumimoji="1" lang="en-US" altLang="ja-JP" sz="1200" dirty="0" smtClean="0"/>
              <a:t>Queues</a:t>
            </a:r>
            <a:endParaRPr kumimoji="1" lang="ja-JP" altLang="en-US" sz="1200" dirty="0"/>
          </a:p>
        </p:txBody>
      </p:sp>
      <p:grpSp>
        <p:nvGrpSpPr>
          <p:cNvPr id="42" name="グループ化 41"/>
          <p:cNvGrpSpPr/>
          <p:nvPr/>
        </p:nvGrpSpPr>
        <p:grpSpPr>
          <a:xfrm>
            <a:off x="4366526" y="4003616"/>
            <a:ext cx="360040" cy="720080"/>
            <a:chOff x="4427984" y="2278560"/>
            <a:chExt cx="360040" cy="720080"/>
          </a:xfrm>
        </p:grpSpPr>
        <p:sp>
          <p:nvSpPr>
            <p:cNvPr id="43" name="円/楕円 42"/>
            <p:cNvSpPr/>
            <p:nvPr/>
          </p:nvSpPr>
          <p:spPr>
            <a:xfrm>
              <a:off x="4427984" y="2278560"/>
              <a:ext cx="36004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cxnSp>
          <p:nvCxnSpPr>
            <p:cNvPr id="45" name="直線コネクタ 44"/>
            <p:cNvCxnSpPr/>
            <p:nvPr/>
          </p:nvCxnSpPr>
          <p:spPr>
            <a:xfrm>
              <a:off x="4427984" y="227856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>
              <a:off x="4427984" y="299864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7" name="直線矢印コネクタ 46"/>
          <p:cNvCxnSpPr>
            <a:stCxn id="27" idx="1"/>
            <a:endCxn id="36" idx="6"/>
          </p:cNvCxnSpPr>
          <p:nvPr/>
        </p:nvCxnSpPr>
        <p:spPr>
          <a:xfrm flipH="1">
            <a:off x="4832849" y="3300982"/>
            <a:ext cx="711259" cy="99766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角丸四角形 86"/>
          <p:cNvSpPr/>
          <p:nvPr/>
        </p:nvSpPr>
        <p:spPr>
          <a:xfrm>
            <a:off x="2231588" y="3856285"/>
            <a:ext cx="792392" cy="1014741"/>
          </a:xfrm>
          <a:prstGeom prst="roundRect">
            <a:avLst>
              <a:gd name="adj" fmla="val 5759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monitor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88" name="直線矢印コネクタ 87"/>
          <p:cNvCxnSpPr>
            <a:stCxn id="43" idx="2"/>
            <a:endCxn id="87" idx="3"/>
          </p:cNvCxnSpPr>
          <p:nvPr/>
        </p:nvCxnSpPr>
        <p:spPr>
          <a:xfrm flipH="1">
            <a:off x="3023980" y="4363656"/>
            <a:ext cx="134254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87" idx="1"/>
            <a:endCxn id="6" idx="1"/>
          </p:cNvCxnSpPr>
          <p:nvPr/>
        </p:nvCxnSpPr>
        <p:spPr>
          <a:xfrm rot="10800000">
            <a:off x="424614" y="2987058"/>
            <a:ext cx="1806975" cy="1376599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左大かっこ 95"/>
          <p:cNvSpPr/>
          <p:nvPr/>
        </p:nvSpPr>
        <p:spPr>
          <a:xfrm>
            <a:off x="827584" y="1988839"/>
            <a:ext cx="45719" cy="1703885"/>
          </a:xfrm>
          <a:prstGeom prst="leftBracket">
            <a:avLst/>
          </a:prstGeom>
          <a:solidFill>
            <a:schemeClr val="bg1"/>
          </a:solidFill>
          <a:ln w="19050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2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97" name="直線矢印コネクタ 96"/>
          <p:cNvCxnSpPr/>
          <p:nvPr/>
        </p:nvCxnSpPr>
        <p:spPr>
          <a:xfrm>
            <a:off x="577301" y="2854695"/>
            <a:ext cx="229879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350773" y="764704"/>
            <a:ext cx="406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シミュレーション実行</a:t>
            </a:r>
            <a:r>
              <a:rPr kumimoji="1" lang="en-US" altLang="ja-JP" b="1" u="sng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UI</a:t>
            </a:r>
            <a:r>
              <a:rPr kumimoji="1" lang="ja-JP" altLang="en-US" b="1" u="sng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b="1" u="sng" dirty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詳細</a:t>
            </a:r>
            <a:r>
              <a:rPr kumimoji="1" lang="ja-JP" altLang="en-US" b="1" u="sng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構造 </a:t>
            </a:r>
            <a:r>
              <a:rPr kumimoji="1" lang="en-US" altLang="ja-JP" b="1" u="sng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kumimoji="1" lang="ja-JP" altLang="en-US" b="1" u="sng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現状</a:t>
            </a:r>
            <a:r>
              <a:rPr kumimoji="1" lang="en-US" altLang="ja-JP" b="1" u="sng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b="1" u="sng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メモ 28"/>
          <p:cNvSpPr/>
          <p:nvPr/>
        </p:nvSpPr>
        <p:spPr>
          <a:xfrm>
            <a:off x="971600" y="2916828"/>
            <a:ext cx="648072" cy="733773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規模・エリア数パラメータ</a:t>
            </a:r>
            <a:endParaRPr lang="en-US" altLang="ja-JP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2" name="左大かっこ 61"/>
          <p:cNvSpPr/>
          <p:nvPr/>
        </p:nvSpPr>
        <p:spPr>
          <a:xfrm flipH="1">
            <a:off x="1752741" y="1988839"/>
            <a:ext cx="45719" cy="1703885"/>
          </a:xfrm>
          <a:prstGeom prst="leftBracket">
            <a:avLst/>
          </a:prstGeom>
          <a:solidFill>
            <a:schemeClr val="bg1"/>
          </a:solidFill>
          <a:ln w="19050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2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7" name="フローチャート : 書類 76"/>
          <p:cNvSpPr/>
          <p:nvPr/>
        </p:nvSpPr>
        <p:spPr>
          <a:xfrm>
            <a:off x="3347864" y="1894620"/>
            <a:ext cx="648072" cy="1160707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Basic</a:t>
            </a:r>
          </a:p>
          <a:p>
            <a:pPr algn="ctr"/>
            <a:r>
              <a:rPr lang="en-US" altLang="ja-JP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Config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+</a:t>
            </a:r>
          </a:p>
          <a:p>
            <a:pPr algn="ctr"/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規模・エリア数パラメータ</a:t>
            </a:r>
            <a:endParaRPr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56176" y="5167997"/>
            <a:ext cx="680446" cy="680446"/>
          </a:xfrm>
          <a:prstGeom prst="roundRect">
            <a:avLst>
              <a:gd name="adj" fmla="val 8097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Shell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85" name="直線矢印コネクタ 84"/>
          <p:cNvCxnSpPr>
            <a:stCxn id="27" idx="2"/>
            <a:endCxn id="84" idx="1"/>
          </p:cNvCxnSpPr>
          <p:nvPr/>
        </p:nvCxnSpPr>
        <p:spPr>
          <a:xfrm rot="16200000" flipH="1">
            <a:off x="5267951" y="4619995"/>
            <a:ext cx="1504604" cy="271845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フローチャート : 書類 89"/>
          <p:cNvSpPr/>
          <p:nvPr/>
        </p:nvSpPr>
        <p:spPr>
          <a:xfrm>
            <a:off x="6908194" y="2498880"/>
            <a:ext cx="648072" cy="773714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Basic</a:t>
            </a:r>
          </a:p>
          <a:p>
            <a:pPr algn="ctr"/>
            <a:r>
              <a:rPr lang="en-US" altLang="ja-JP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Config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  <a:p>
            <a:pPr algn="ctr"/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File</a:t>
            </a:r>
            <a:endParaRPr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92" name="直線矢印コネクタ 91"/>
          <p:cNvCxnSpPr>
            <a:stCxn id="27" idx="3"/>
            <a:endCxn id="90" idx="1"/>
          </p:cNvCxnSpPr>
          <p:nvPr/>
        </p:nvCxnSpPr>
        <p:spPr>
          <a:xfrm flipV="1">
            <a:off x="6224554" y="2885737"/>
            <a:ext cx="683640" cy="41524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6329832" y="28297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生成</a:t>
            </a:r>
            <a:endParaRPr kumimoji="1" lang="ja-JP" altLang="en-US" sz="10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515438" y="4348476"/>
            <a:ext cx="1032655" cy="707886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シミュレータ起動</a:t>
            </a:r>
            <a:endParaRPr lang="en-US" altLang="ja-JP" sz="1000" dirty="0" smtClean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Shell command</a:t>
            </a:r>
          </a:p>
          <a:p>
            <a:r>
              <a:rPr lang="en-US" altLang="ja-JP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With </a:t>
            </a:r>
            <a:r>
              <a:rPr lang="ja-JP" altLang="en-US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参照すべき</a:t>
            </a:r>
            <a:endParaRPr lang="en-US" altLang="ja-JP" sz="1000" dirty="0" smtClean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ファイル名</a:t>
            </a:r>
            <a:endParaRPr kumimoji="1" lang="ja-JP" altLang="en-US" sz="10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01" name="直線矢印コネクタ 100"/>
          <p:cNvCxnSpPr>
            <a:stCxn id="84" idx="3"/>
            <a:endCxn id="49" idx="2"/>
          </p:cNvCxnSpPr>
          <p:nvPr/>
        </p:nvCxnSpPr>
        <p:spPr>
          <a:xfrm flipV="1">
            <a:off x="6836622" y="4397901"/>
            <a:ext cx="235841" cy="1110319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左大かっこ 106"/>
          <p:cNvSpPr/>
          <p:nvPr/>
        </p:nvSpPr>
        <p:spPr>
          <a:xfrm>
            <a:off x="7956376" y="3659339"/>
            <a:ext cx="45719" cy="2145925"/>
          </a:xfrm>
          <a:prstGeom prst="leftBracket">
            <a:avLst/>
          </a:prstGeom>
          <a:solidFill>
            <a:schemeClr val="bg1"/>
          </a:solidFill>
          <a:ln w="19050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2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108" name="直線矢印コネクタ 107"/>
          <p:cNvCxnSpPr>
            <a:stCxn id="107" idx="1"/>
            <a:endCxn id="49" idx="3"/>
          </p:cNvCxnSpPr>
          <p:nvPr/>
        </p:nvCxnSpPr>
        <p:spPr>
          <a:xfrm rot="10800000">
            <a:off x="7412686" y="4057678"/>
            <a:ext cx="543690" cy="674624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tx1">
                <a:lumMod val="50000"/>
                <a:lumOff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 rot="16200000">
            <a:off x="7227971" y="5146972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規模・エリア数</a:t>
            </a:r>
            <a:endParaRPr lang="en-US" altLang="ja-JP" sz="1000" dirty="0" smtClean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設定ファイル参照</a:t>
            </a:r>
            <a:endParaRPr kumimoji="1" lang="ja-JP" altLang="en-US" sz="10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13" name="直線矢印コネクタ 107"/>
          <p:cNvCxnSpPr>
            <a:stCxn id="90" idx="2"/>
            <a:endCxn id="49" idx="0"/>
          </p:cNvCxnSpPr>
          <p:nvPr/>
        </p:nvCxnSpPr>
        <p:spPr>
          <a:xfrm rot="5400000">
            <a:off x="6904341" y="3389566"/>
            <a:ext cx="496012" cy="159767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tx1">
                <a:lumMod val="50000"/>
                <a:lumOff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/>
          <p:cNvSpPr txBox="1"/>
          <p:nvPr/>
        </p:nvSpPr>
        <p:spPr>
          <a:xfrm>
            <a:off x="6818864" y="324058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参照</a:t>
            </a:r>
            <a:endParaRPr kumimoji="1" lang="ja-JP" altLang="en-US" sz="10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19" name="直線矢印コネクタ 118"/>
          <p:cNvCxnSpPr>
            <a:endCxn id="51" idx="2"/>
          </p:cNvCxnSpPr>
          <p:nvPr/>
        </p:nvCxnSpPr>
        <p:spPr>
          <a:xfrm flipV="1">
            <a:off x="7432502" y="2946576"/>
            <a:ext cx="595882" cy="85323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7433597" y="3296657"/>
            <a:ext cx="915635" cy="40011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00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 dirty="0"/>
              <a:t>シミュレーション</a:t>
            </a:r>
            <a:endParaRPr lang="en-US" altLang="ja-JP" dirty="0" smtClean="0"/>
          </a:p>
          <a:p>
            <a:r>
              <a:rPr lang="ja-JP" altLang="en-US" dirty="0" smtClean="0"/>
              <a:t>結果</a:t>
            </a:r>
            <a:r>
              <a:rPr lang="ja-JP" altLang="en-US" dirty="0"/>
              <a:t>の格納</a:t>
            </a: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314796" y="4381688"/>
            <a:ext cx="760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Task</a:t>
            </a:r>
            <a:r>
              <a:rPr kumimoji="1" lang="ja-JP" altLang="en-US" sz="12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状態</a:t>
            </a:r>
            <a:endParaRPr kumimoji="1" lang="ja-JP" altLang="en-US" sz="12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738196" y="4425420"/>
            <a:ext cx="760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Task</a:t>
            </a:r>
            <a:r>
              <a:rPr kumimoji="1" lang="ja-JP" altLang="en-US" sz="12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状態</a:t>
            </a:r>
            <a:endParaRPr kumimoji="1" lang="ja-JP" altLang="en-US" sz="12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8" name="角丸四角形 137"/>
          <p:cNvSpPr/>
          <p:nvPr/>
        </p:nvSpPr>
        <p:spPr>
          <a:xfrm>
            <a:off x="2231436" y="4975606"/>
            <a:ext cx="792392" cy="1014741"/>
          </a:xfrm>
          <a:prstGeom prst="roundRect">
            <a:avLst>
              <a:gd name="adj" fmla="val 5759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139" name="直線矢印コネクタ 138"/>
          <p:cNvCxnSpPr>
            <a:stCxn id="51" idx="4"/>
            <a:endCxn id="138" idx="2"/>
          </p:cNvCxnSpPr>
          <p:nvPr/>
        </p:nvCxnSpPr>
        <p:spPr>
          <a:xfrm flipH="1">
            <a:off x="2627632" y="2946576"/>
            <a:ext cx="6192840" cy="3043771"/>
          </a:xfrm>
          <a:prstGeom prst="bentConnector4">
            <a:avLst>
              <a:gd name="adj1" fmla="val -3691"/>
              <a:gd name="adj2" fmla="val 113518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フリーフォーム 143"/>
          <p:cNvSpPr/>
          <p:nvPr/>
        </p:nvSpPr>
        <p:spPr>
          <a:xfrm>
            <a:off x="350773" y="2987058"/>
            <a:ext cx="1880967" cy="2508808"/>
          </a:xfrm>
          <a:custGeom>
            <a:avLst/>
            <a:gdLst>
              <a:gd name="connsiteX0" fmla="*/ 495300 w 495300"/>
              <a:gd name="connsiteY0" fmla="*/ 617220 h 617220"/>
              <a:gd name="connsiteX1" fmla="*/ 0 w 495300"/>
              <a:gd name="connsiteY1" fmla="*/ 617220 h 617220"/>
              <a:gd name="connsiteX2" fmla="*/ 0 w 495300"/>
              <a:gd name="connsiteY2" fmla="*/ 0 h 61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" h="617220">
                <a:moveTo>
                  <a:pt x="495300" y="617220"/>
                </a:moveTo>
                <a:lnTo>
                  <a:pt x="0" y="617220"/>
                </a:lnTo>
                <a:lnTo>
                  <a:pt x="0" y="0"/>
                </a:lnTo>
              </a:path>
            </a:pathLst>
          </a:cu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522762" y="5520365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シミュレーション</a:t>
            </a:r>
            <a:r>
              <a:rPr lang="ja-JP" altLang="en-US" sz="1200" dirty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結果</a:t>
            </a:r>
            <a:endParaRPr kumimoji="1" lang="ja-JP" altLang="en-US" sz="12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545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129</Words>
  <Application>Microsoft Office PowerPoint</Application>
  <PresentationFormat>画面に合わせる (4:3)</PresentationFormat>
  <Paragraphs>73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amemiya.kouichi@jp.fujitsu.com</dc:creator>
  <cp:lastModifiedBy>amemiya.kouichi@jp.fujitsu.com</cp:lastModifiedBy>
  <cp:revision>14</cp:revision>
  <dcterms:created xsi:type="dcterms:W3CDTF">2014-11-05T12:03:46Z</dcterms:created>
  <dcterms:modified xsi:type="dcterms:W3CDTF">2014-11-13T00:13:57Z</dcterms:modified>
</cp:coreProperties>
</file>