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2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9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33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2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23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9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4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D2D3-F377-4F0D-8DDB-F6916D460F71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7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211960" y="1364160"/>
            <a:ext cx="1388876" cy="4657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Broker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RabbitMQ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339752" y="1364160"/>
            <a:ext cx="1296144" cy="4657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mbs_gui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39552" y="3070681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円/楕円 4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" name="片側の 2 つの角を丸めた四角形 5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2555776" y="2033623"/>
            <a:ext cx="864096" cy="2690073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exec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フローチャート : 書類 7"/>
          <p:cNvSpPr/>
          <p:nvPr/>
        </p:nvSpPr>
        <p:spPr>
          <a:xfrm>
            <a:off x="1403648" y="1988839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</a:p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フローチャート : 書類 8"/>
          <p:cNvSpPr/>
          <p:nvPr/>
        </p:nvSpPr>
        <p:spPr>
          <a:xfrm>
            <a:off x="1403648" y="2561090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フローチャート : 書類 9"/>
          <p:cNvSpPr/>
          <p:nvPr/>
        </p:nvSpPr>
        <p:spPr>
          <a:xfrm>
            <a:off x="1403648" y="3124887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spec</a:t>
            </a:r>
          </a:p>
        </p:txBody>
      </p:sp>
      <p:sp>
        <p:nvSpPr>
          <p:cNvPr id="11" name="フローチャート : 書類 10"/>
          <p:cNvSpPr/>
          <p:nvPr/>
        </p:nvSpPr>
        <p:spPr>
          <a:xfrm>
            <a:off x="1403648" y="3700951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Nwk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sp>
        <p:nvSpPr>
          <p:cNvPr id="12" name="フローチャート : 書類 11"/>
          <p:cNvSpPr/>
          <p:nvPr/>
        </p:nvSpPr>
        <p:spPr>
          <a:xfrm>
            <a:off x="1403344" y="4277015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cxnSp>
        <p:nvCxnSpPr>
          <p:cNvPr id="14" name="直線矢印コネクタ 13"/>
          <p:cNvCxnSpPr>
            <a:stCxn id="8" idx="3"/>
          </p:cNvCxnSpPr>
          <p:nvPr/>
        </p:nvCxnSpPr>
        <p:spPr>
          <a:xfrm flipV="1">
            <a:off x="2051720" y="2226495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051416" y="2747237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051416" y="3353765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2051416" y="3916975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051416" y="4514670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4716016" y="2226496"/>
            <a:ext cx="360040" cy="720080"/>
            <a:chOff x="4427984" y="2278560"/>
            <a:chExt cx="360040" cy="720080"/>
          </a:xfrm>
        </p:grpSpPr>
        <p:sp>
          <p:nvSpPr>
            <p:cNvPr id="2" name="円/楕円 1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正方形/長方形 27"/>
          <p:cNvSpPr/>
          <p:nvPr/>
        </p:nvSpPr>
        <p:spPr>
          <a:xfrm>
            <a:off x="6012160" y="2329007"/>
            <a:ext cx="2736304" cy="105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197625" y="2598348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012160" y="3529750"/>
            <a:ext cx="2736304" cy="105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197625" y="3822484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直線矢印コネクタ 33"/>
          <p:cNvCxnSpPr>
            <a:stCxn id="2" idx="6"/>
            <a:endCxn id="27" idx="1"/>
          </p:cNvCxnSpPr>
          <p:nvPr/>
        </p:nvCxnSpPr>
        <p:spPr>
          <a:xfrm>
            <a:off x="5076056" y="2586536"/>
            <a:ext cx="1121569" cy="35203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" idx="6"/>
            <a:endCxn id="32" idx="1"/>
          </p:cNvCxnSpPr>
          <p:nvPr/>
        </p:nvCxnSpPr>
        <p:spPr>
          <a:xfrm>
            <a:off x="5076056" y="2586536"/>
            <a:ext cx="1121569" cy="157617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7" idx="3"/>
            <a:endCxn id="2" idx="2"/>
          </p:cNvCxnSpPr>
          <p:nvPr/>
        </p:nvCxnSpPr>
        <p:spPr>
          <a:xfrm flipV="1">
            <a:off x="3419872" y="2586536"/>
            <a:ext cx="1296144" cy="79212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6968081" y="2598348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968081" y="3822484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7812360" y="2632001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2" name="円柱 51"/>
          <p:cNvSpPr/>
          <p:nvPr/>
        </p:nvSpPr>
        <p:spPr>
          <a:xfrm>
            <a:off x="7805584" y="3856137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4714475" y="3938607"/>
            <a:ext cx="360040" cy="720080"/>
            <a:chOff x="4427984" y="2278560"/>
            <a:chExt cx="360040" cy="720080"/>
          </a:xfrm>
        </p:grpSpPr>
        <p:sp>
          <p:nvSpPr>
            <p:cNvPr id="36" name="円/楕円 35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テキスト ボックス 18"/>
          <p:cNvSpPr txBox="1"/>
          <p:nvPr/>
        </p:nvSpPr>
        <p:spPr>
          <a:xfrm>
            <a:off x="4454665" y="2916828"/>
            <a:ext cx="88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Task queue</a:t>
            </a:r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95543" y="3682929"/>
            <a:ext cx="1145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Results Queues</a:t>
            </a:r>
            <a:endParaRPr kumimoji="1" lang="ja-JP" altLang="en-US" sz="12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4608192" y="4003616"/>
            <a:ext cx="360040" cy="720080"/>
            <a:chOff x="4427984" y="2278560"/>
            <a:chExt cx="360040" cy="720080"/>
          </a:xfrm>
        </p:grpSpPr>
        <p:sp>
          <p:nvSpPr>
            <p:cNvPr id="43" name="円/楕円 42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直線矢印コネクタ 46"/>
          <p:cNvCxnSpPr>
            <a:stCxn id="27" idx="1"/>
            <a:endCxn id="36" idx="6"/>
          </p:cNvCxnSpPr>
          <p:nvPr/>
        </p:nvCxnSpPr>
        <p:spPr>
          <a:xfrm flipH="1">
            <a:off x="5074515" y="2938571"/>
            <a:ext cx="1123110" cy="13600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2" idx="1"/>
            <a:endCxn id="43" idx="6"/>
          </p:cNvCxnSpPr>
          <p:nvPr/>
        </p:nvCxnSpPr>
        <p:spPr>
          <a:xfrm flipH="1">
            <a:off x="4968232" y="4162707"/>
            <a:ext cx="1229393" cy="2009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092280" y="4797112"/>
            <a:ext cx="0" cy="360079"/>
          </a:xfrm>
          <a:prstGeom prst="lin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555472" y="4869158"/>
            <a:ext cx="864096" cy="101474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8" name="直線矢印コネクタ 87"/>
          <p:cNvCxnSpPr>
            <a:stCxn id="43" idx="2"/>
            <a:endCxn id="87" idx="3"/>
          </p:cNvCxnSpPr>
          <p:nvPr/>
        </p:nvCxnSpPr>
        <p:spPr>
          <a:xfrm flipH="1">
            <a:off x="3419568" y="4363656"/>
            <a:ext cx="1188624" cy="10128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87" idx="1"/>
            <a:endCxn id="6" idx="1"/>
          </p:cNvCxnSpPr>
          <p:nvPr/>
        </p:nvCxnSpPr>
        <p:spPr>
          <a:xfrm rot="10800000">
            <a:off x="712646" y="3636851"/>
            <a:ext cx="1842827" cy="173967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左大かっこ 95"/>
          <p:cNvSpPr/>
          <p:nvPr/>
        </p:nvSpPr>
        <p:spPr>
          <a:xfrm>
            <a:off x="1259632" y="1988839"/>
            <a:ext cx="72008" cy="2734857"/>
          </a:xfrm>
          <a:prstGeom prst="leftBracke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97" name="直線矢印コネクタ 96"/>
          <p:cNvCxnSpPr>
            <a:stCxn id="6" idx="0"/>
          </p:cNvCxnSpPr>
          <p:nvPr/>
        </p:nvCxnSpPr>
        <p:spPr>
          <a:xfrm>
            <a:off x="885737" y="3480172"/>
            <a:ext cx="37389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50773" y="764704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シミュレーション実行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の基本構造</a:t>
            </a:r>
            <a:endParaRPr kumimoji="1" lang="ja-JP" altLang="en-US" b="1" u="sng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6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5364088" y="2329006"/>
            <a:ext cx="3600400" cy="38362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139952" y="1364160"/>
            <a:ext cx="1022037" cy="4801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Broker</a:t>
            </a:r>
          </a:p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RabbitMQ</a:t>
            </a:r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051720" y="1364160"/>
            <a:ext cx="1152128" cy="4801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mbs_gui</a:t>
            </a:r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51520" y="2420888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円/楕円 4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" name="片側の 2 つの角を丸めた四角形 5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2231740" y="2025763"/>
            <a:ext cx="792088" cy="165910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exec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フローチャート : 書類 7"/>
          <p:cNvSpPr/>
          <p:nvPr/>
        </p:nvSpPr>
        <p:spPr>
          <a:xfrm>
            <a:off x="971600" y="1988839"/>
            <a:ext cx="648072" cy="773714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Basic</a:t>
            </a:r>
          </a:p>
          <a:p>
            <a:pPr algn="ctr"/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File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フローチャート : 書類 8"/>
          <p:cNvSpPr/>
          <p:nvPr/>
        </p:nvSpPr>
        <p:spPr>
          <a:xfrm>
            <a:off x="8100392" y="3659339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フローチャート : 書類 9"/>
          <p:cNvSpPr/>
          <p:nvPr/>
        </p:nvSpPr>
        <p:spPr>
          <a:xfrm>
            <a:off x="8100392" y="4226238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spec</a:t>
            </a:r>
          </a:p>
        </p:txBody>
      </p:sp>
      <p:sp>
        <p:nvSpPr>
          <p:cNvPr id="11" name="フローチャート : 書類 10"/>
          <p:cNvSpPr/>
          <p:nvPr/>
        </p:nvSpPr>
        <p:spPr>
          <a:xfrm>
            <a:off x="8100392" y="4803078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Nwk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sp>
        <p:nvSpPr>
          <p:cNvPr id="12" name="フローチャート : 書類 11"/>
          <p:cNvSpPr/>
          <p:nvPr/>
        </p:nvSpPr>
        <p:spPr>
          <a:xfrm>
            <a:off x="8100392" y="5329951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cxnSp>
        <p:nvCxnSpPr>
          <p:cNvPr id="14" name="直線矢印コネクタ 13"/>
          <p:cNvCxnSpPr>
            <a:stCxn id="62" idx="1"/>
            <a:endCxn id="7" idx="1"/>
          </p:cNvCxnSpPr>
          <p:nvPr/>
        </p:nvCxnSpPr>
        <p:spPr>
          <a:xfrm>
            <a:off x="1798460" y="2840782"/>
            <a:ext cx="433280" cy="145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4474350" y="2226496"/>
            <a:ext cx="360040" cy="720080"/>
            <a:chOff x="4427984" y="2278560"/>
            <a:chExt cx="360040" cy="720080"/>
          </a:xfrm>
        </p:grpSpPr>
        <p:sp>
          <p:nvSpPr>
            <p:cNvPr id="2" name="円/楕円 1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角丸四角形 26"/>
          <p:cNvSpPr/>
          <p:nvPr/>
        </p:nvSpPr>
        <p:spPr>
          <a:xfrm>
            <a:off x="5544108" y="2598348"/>
            <a:ext cx="680446" cy="1405268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直線矢印コネクタ 33"/>
          <p:cNvCxnSpPr>
            <a:stCxn id="2" idx="6"/>
            <a:endCxn id="27" idx="1"/>
          </p:cNvCxnSpPr>
          <p:nvPr/>
        </p:nvCxnSpPr>
        <p:spPr>
          <a:xfrm>
            <a:off x="4834390" y="2586536"/>
            <a:ext cx="709718" cy="7144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7" idx="3"/>
            <a:endCxn id="2" idx="2"/>
          </p:cNvCxnSpPr>
          <p:nvPr/>
        </p:nvCxnSpPr>
        <p:spPr>
          <a:xfrm flipV="1">
            <a:off x="3023828" y="2586536"/>
            <a:ext cx="1450522" cy="2687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6732240" y="3717455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8028384" y="2640006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4472809" y="3938607"/>
            <a:ext cx="360040" cy="720080"/>
            <a:chOff x="4427984" y="2278560"/>
            <a:chExt cx="360040" cy="720080"/>
          </a:xfrm>
        </p:grpSpPr>
        <p:sp>
          <p:nvSpPr>
            <p:cNvPr id="36" name="円/楕円 35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テキスト ボックス 18"/>
          <p:cNvSpPr txBox="1"/>
          <p:nvPr/>
        </p:nvSpPr>
        <p:spPr>
          <a:xfrm>
            <a:off x="4212999" y="2916828"/>
            <a:ext cx="88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Task queue</a:t>
            </a:r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281409" y="3419768"/>
            <a:ext cx="6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Results </a:t>
            </a:r>
          </a:p>
          <a:p>
            <a:r>
              <a:rPr kumimoji="1" lang="en-US" altLang="ja-JP" sz="1200" dirty="0" smtClean="0"/>
              <a:t>Queues</a:t>
            </a:r>
            <a:endParaRPr kumimoji="1" lang="ja-JP" altLang="en-US" sz="12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4366526" y="4003616"/>
            <a:ext cx="360040" cy="720080"/>
            <a:chOff x="4427984" y="2278560"/>
            <a:chExt cx="360040" cy="720080"/>
          </a:xfrm>
        </p:grpSpPr>
        <p:sp>
          <p:nvSpPr>
            <p:cNvPr id="43" name="円/楕円 42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直線矢印コネクタ 46"/>
          <p:cNvCxnSpPr>
            <a:stCxn id="27" idx="1"/>
            <a:endCxn id="36" idx="6"/>
          </p:cNvCxnSpPr>
          <p:nvPr/>
        </p:nvCxnSpPr>
        <p:spPr>
          <a:xfrm flipH="1">
            <a:off x="4832849" y="3300982"/>
            <a:ext cx="711259" cy="99766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231588" y="3856285"/>
            <a:ext cx="792392" cy="101474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8" name="直線矢印コネクタ 87"/>
          <p:cNvCxnSpPr>
            <a:stCxn id="43" idx="2"/>
            <a:endCxn id="87" idx="3"/>
          </p:cNvCxnSpPr>
          <p:nvPr/>
        </p:nvCxnSpPr>
        <p:spPr>
          <a:xfrm flipH="1">
            <a:off x="3023980" y="4363656"/>
            <a:ext cx="13425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87" idx="1"/>
            <a:endCxn id="6" idx="1"/>
          </p:cNvCxnSpPr>
          <p:nvPr/>
        </p:nvCxnSpPr>
        <p:spPr>
          <a:xfrm rot="10800000">
            <a:off x="424614" y="2987058"/>
            <a:ext cx="1806975" cy="137659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左大かっこ 95"/>
          <p:cNvSpPr/>
          <p:nvPr/>
        </p:nvSpPr>
        <p:spPr>
          <a:xfrm>
            <a:off x="827584" y="1988839"/>
            <a:ext cx="45719" cy="1703885"/>
          </a:xfrm>
          <a:prstGeom prst="leftBracket">
            <a:avLst/>
          </a:prstGeom>
          <a:solidFill>
            <a:schemeClr val="bg1"/>
          </a:solidFill>
          <a:ln w="1905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>
            <a:off x="577301" y="2854695"/>
            <a:ext cx="2298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50773" y="764704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シミュレーション実行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b="1" u="sng" dirty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詳細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構造 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b="1" u="sng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メモ 28"/>
          <p:cNvSpPr/>
          <p:nvPr/>
        </p:nvSpPr>
        <p:spPr>
          <a:xfrm>
            <a:off x="971600" y="2916828"/>
            <a:ext cx="648072" cy="733773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規模・エリア数パラメータ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左大かっこ 61"/>
          <p:cNvSpPr/>
          <p:nvPr/>
        </p:nvSpPr>
        <p:spPr>
          <a:xfrm flipH="1">
            <a:off x="1752741" y="1988839"/>
            <a:ext cx="45719" cy="1703885"/>
          </a:xfrm>
          <a:prstGeom prst="leftBracket">
            <a:avLst/>
          </a:prstGeom>
          <a:solidFill>
            <a:schemeClr val="bg1"/>
          </a:solidFill>
          <a:ln w="1905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7" name="フローチャート : 書類 76"/>
          <p:cNvSpPr/>
          <p:nvPr/>
        </p:nvSpPr>
        <p:spPr>
          <a:xfrm>
            <a:off x="3347864" y="1894620"/>
            <a:ext cx="648072" cy="116070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Basic</a:t>
            </a:r>
          </a:p>
          <a:p>
            <a:pPr algn="ctr"/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+</a:t>
            </a:r>
          </a:p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規模・エリア数パラメータ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56176" y="5167997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Shell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5" name="直線矢印コネクタ 84"/>
          <p:cNvCxnSpPr>
            <a:stCxn id="27" idx="2"/>
            <a:endCxn id="84" idx="1"/>
          </p:cNvCxnSpPr>
          <p:nvPr/>
        </p:nvCxnSpPr>
        <p:spPr>
          <a:xfrm rot="16200000" flipH="1">
            <a:off x="5267951" y="4619995"/>
            <a:ext cx="1504604" cy="27184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フローチャート : 書類 89"/>
          <p:cNvSpPr/>
          <p:nvPr/>
        </p:nvSpPr>
        <p:spPr>
          <a:xfrm>
            <a:off x="6908194" y="2498880"/>
            <a:ext cx="648072" cy="773714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Basic</a:t>
            </a:r>
          </a:p>
          <a:p>
            <a:pPr algn="ctr"/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File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2" name="直線矢印コネクタ 91"/>
          <p:cNvCxnSpPr>
            <a:stCxn id="27" idx="3"/>
            <a:endCxn id="90" idx="1"/>
          </p:cNvCxnSpPr>
          <p:nvPr/>
        </p:nvCxnSpPr>
        <p:spPr>
          <a:xfrm flipV="1">
            <a:off x="6224554" y="2885737"/>
            <a:ext cx="683640" cy="4152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6329832" y="28297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生成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515438" y="4348476"/>
            <a:ext cx="1032655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シミュレータ起動</a:t>
            </a:r>
            <a:endParaRPr lang="en-US" altLang="ja-JP" sz="10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Shell command</a:t>
            </a:r>
          </a:p>
          <a:p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With </a:t>
            </a:r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参照すべき</a:t>
            </a:r>
            <a:endParaRPr lang="en-US" altLang="ja-JP" sz="10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ファイル名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1" name="直線矢印コネクタ 100"/>
          <p:cNvCxnSpPr>
            <a:stCxn id="84" idx="3"/>
            <a:endCxn id="49" idx="2"/>
          </p:cNvCxnSpPr>
          <p:nvPr/>
        </p:nvCxnSpPr>
        <p:spPr>
          <a:xfrm flipV="1">
            <a:off x="6836622" y="4397901"/>
            <a:ext cx="235841" cy="111031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左大かっこ 106"/>
          <p:cNvSpPr/>
          <p:nvPr/>
        </p:nvSpPr>
        <p:spPr>
          <a:xfrm>
            <a:off x="7956376" y="3659339"/>
            <a:ext cx="45719" cy="2145925"/>
          </a:xfrm>
          <a:prstGeom prst="leftBracket">
            <a:avLst/>
          </a:prstGeom>
          <a:solidFill>
            <a:schemeClr val="bg1"/>
          </a:solidFill>
          <a:ln w="1905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08" name="直線矢印コネクタ 107"/>
          <p:cNvCxnSpPr>
            <a:stCxn id="107" idx="1"/>
            <a:endCxn id="49" idx="3"/>
          </p:cNvCxnSpPr>
          <p:nvPr/>
        </p:nvCxnSpPr>
        <p:spPr>
          <a:xfrm rot="10800000">
            <a:off x="7412686" y="4057678"/>
            <a:ext cx="543690" cy="674624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 rot="16200000">
            <a:off x="7227971" y="514697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規模・エリア数</a:t>
            </a:r>
            <a:endParaRPr lang="en-US" altLang="ja-JP" sz="10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設定ファイル参照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3" name="直線矢印コネクタ 107"/>
          <p:cNvCxnSpPr>
            <a:stCxn id="90" idx="2"/>
            <a:endCxn id="49" idx="0"/>
          </p:cNvCxnSpPr>
          <p:nvPr/>
        </p:nvCxnSpPr>
        <p:spPr>
          <a:xfrm rot="5400000">
            <a:off x="6904341" y="3389566"/>
            <a:ext cx="496012" cy="15976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6818864" y="32405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9" name="直線矢印コネクタ 118"/>
          <p:cNvCxnSpPr>
            <a:endCxn id="51" idx="2"/>
          </p:cNvCxnSpPr>
          <p:nvPr/>
        </p:nvCxnSpPr>
        <p:spPr>
          <a:xfrm flipV="1">
            <a:off x="7432502" y="2946576"/>
            <a:ext cx="595882" cy="8532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7433597" y="3296657"/>
            <a:ext cx="915635" cy="4001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00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シミュレーション</a:t>
            </a:r>
            <a:endParaRPr lang="en-US" altLang="ja-JP" dirty="0" smtClean="0"/>
          </a:p>
          <a:p>
            <a:r>
              <a:rPr lang="ja-JP" altLang="en-US" dirty="0" smtClean="0"/>
              <a:t>結果</a:t>
            </a:r>
            <a:r>
              <a:rPr lang="ja-JP" altLang="en-US" dirty="0"/>
              <a:t>の格納</a:t>
            </a: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314796" y="4381688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Task</a:t>
            </a:r>
            <a:r>
              <a:rPr kumimoji="1"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状態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38196" y="4425420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Task</a:t>
            </a:r>
            <a:r>
              <a:rPr kumimoji="1"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状態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2231436" y="4975606"/>
            <a:ext cx="792392" cy="101474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39" name="直線矢印コネクタ 138"/>
          <p:cNvCxnSpPr>
            <a:stCxn id="51" idx="4"/>
            <a:endCxn id="138" idx="2"/>
          </p:cNvCxnSpPr>
          <p:nvPr/>
        </p:nvCxnSpPr>
        <p:spPr>
          <a:xfrm flipH="1">
            <a:off x="2627632" y="2946576"/>
            <a:ext cx="6192840" cy="3043771"/>
          </a:xfrm>
          <a:prstGeom prst="bentConnector4">
            <a:avLst>
              <a:gd name="adj1" fmla="val -3691"/>
              <a:gd name="adj2" fmla="val 113518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フリーフォーム 143"/>
          <p:cNvSpPr/>
          <p:nvPr/>
        </p:nvSpPr>
        <p:spPr>
          <a:xfrm>
            <a:off x="350773" y="2987058"/>
            <a:ext cx="1880967" cy="2508808"/>
          </a:xfrm>
          <a:custGeom>
            <a:avLst/>
            <a:gdLst>
              <a:gd name="connsiteX0" fmla="*/ 495300 w 495300"/>
              <a:gd name="connsiteY0" fmla="*/ 617220 h 617220"/>
              <a:gd name="connsiteX1" fmla="*/ 0 w 495300"/>
              <a:gd name="connsiteY1" fmla="*/ 617220 h 617220"/>
              <a:gd name="connsiteX2" fmla="*/ 0 w 49530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617220">
                <a:moveTo>
                  <a:pt x="495300" y="617220"/>
                </a:moveTo>
                <a:lnTo>
                  <a:pt x="0" y="61722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22762" y="5520365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</a:t>
            </a:r>
            <a:r>
              <a:rPr lang="ja-JP" altLang="en-US" sz="1200" dirty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45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0773" y="76470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開発・テスト環境</a:t>
            </a:r>
            <a:endParaRPr kumimoji="1" lang="ja-JP" altLang="en-US" b="1" u="sng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39552" y="1412776"/>
            <a:ext cx="8352928" cy="475252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Hydrangea (10.25.165.86)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27584" y="1844823"/>
            <a:ext cx="2592288" cy="4166431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Worker VM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257262" y="3289668"/>
            <a:ext cx="2419193" cy="56873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 Server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django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円柱 5"/>
          <p:cNvSpPr/>
          <p:nvPr/>
        </p:nvSpPr>
        <p:spPr>
          <a:xfrm>
            <a:off x="7740352" y="4833856"/>
            <a:ext cx="936104" cy="792088"/>
          </a:xfrm>
          <a:prstGeom prst="can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 DB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[MySQL]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23928" y="1844824"/>
            <a:ext cx="1800200" cy="417646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 VM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7744" y="3066318"/>
            <a:ext cx="1023450" cy="233423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[celery]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139951" y="2204864"/>
            <a:ext cx="1334829" cy="3600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RabbitMQ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257262" y="4005064"/>
            <a:ext cx="1152128" cy="162088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worker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[celery]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37812" y="3315704"/>
            <a:ext cx="671913" cy="108540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MBS</a:t>
            </a:r>
          </a:p>
        </p:txBody>
      </p:sp>
      <p:sp>
        <p:nvSpPr>
          <p:cNvPr id="37" name="円柱 36"/>
          <p:cNvSpPr/>
          <p:nvPr/>
        </p:nvSpPr>
        <p:spPr>
          <a:xfrm>
            <a:off x="1049692" y="2276872"/>
            <a:ext cx="1048153" cy="720080"/>
          </a:xfrm>
          <a:prstGeom prst="can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MBS result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円柱 37"/>
          <p:cNvSpPr/>
          <p:nvPr/>
        </p:nvSpPr>
        <p:spPr>
          <a:xfrm>
            <a:off x="1049692" y="4749160"/>
            <a:ext cx="1048153" cy="720080"/>
          </a:xfrm>
          <a:prstGeom prst="can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MBS data store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カギ線コネクタ 38"/>
          <p:cNvCxnSpPr>
            <a:stCxn id="34" idx="2"/>
            <a:endCxn id="38" idx="1"/>
          </p:cNvCxnSpPr>
          <p:nvPr/>
        </p:nvCxnSpPr>
        <p:spPr>
          <a:xfrm>
            <a:off x="1573769" y="4401108"/>
            <a:ext cx="0" cy="348052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37" idx="3"/>
            <a:endCxn id="34" idx="0"/>
          </p:cNvCxnSpPr>
          <p:nvPr/>
        </p:nvCxnSpPr>
        <p:spPr>
          <a:xfrm>
            <a:off x="1573769" y="2996952"/>
            <a:ext cx="0" cy="318752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34" idx="3"/>
          </p:cNvCxnSpPr>
          <p:nvPr/>
        </p:nvCxnSpPr>
        <p:spPr>
          <a:xfrm flipH="1">
            <a:off x="1909725" y="3858406"/>
            <a:ext cx="358019" cy="0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257140" y="2060848"/>
            <a:ext cx="1152128" cy="108012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 UI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[flower]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6644738" y="385249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2" name="円/楕円 71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73" name="片側の 2 つの角を丸めた四角形 72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7898223" y="385249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円/楕円 74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76" name="片側の 2 つの角を丸めた四角形 75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線矢印コネクタ 77"/>
          <p:cNvCxnSpPr>
            <a:stCxn id="73" idx="1"/>
          </p:cNvCxnSpPr>
          <p:nvPr/>
        </p:nvCxnSpPr>
        <p:spPr>
          <a:xfrm flipH="1">
            <a:off x="6817830" y="951418"/>
            <a:ext cx="1" cy="1109430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H="1">
            <a:off x="8071316" y="951418"/>
            <a:ext cx="1" cy="2364286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H="1">
            <a:off x="4770022" y="3609020"/>
            <a:ext cx="1487118" cy="0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8208404" y="3858406"/>
            <a:ext cx="0" cy="975450"/>
          </a:xfrm>
          <a:prstGeom prst="line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7409388" y="5229900"/>
            <a:ext cx="324036" cy="0"/>
          </a:xfrm>
          <a:prstGeom prst="line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>
            <a:off x="3291194" y="3609020"/>
            <a:ext cx="1268994" cy="0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3291194" y="4473116"/>
            <a:ext cx="1268994" cy="0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3291194" y="4941168"/>
            <a:ext cx="1268994" cy="0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4575095" y="3429000"/>
            <a:ext cx="180020" cy="360040"/>
            <a:chOff x="4427984" y="2278560"/>
            <a:chExt cx="360040" cy="720080"/>
          </a:xfrm>
        </p:grpSpPr>
        <p:sp>
          <p:nvSpPr>
            <p:cNvPr id="104" name="円/楕円 103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9" name="グループ化 108"/>
          <p:cNvGrpSpPr/>
          <p:nvPr/>
        </p:nvGrpSpPr>
        <p:grpSpPr>
          <a:xfrm>
            <a:off x="4575095" y="4293096"/>
            <a:ext cx="180020" cy="360040"/>
            <a:chOff x="4427984" y="2278560"/>
            <a:chExt cx="360040" cy="720080"/>
          </a:xfrm>
        </p:grpSpPr>
        <p:sp>
          <p:nvSpPr>
            <p:cNvPr id="110" name="円/楕円 109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11" name="直線コネクタ 110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グループ化 113"/>
          <p:cNvGrpSpPr/>
          <p:nvPr/>
        </p:nvGrpSpPr>
        <p:grpSpPr>
          <a:xfrm>
            <a:off x="4575095" y="4743182"/>
            <a:ext cx="180020" cy="360040"/>
            <a:chOff x="4427984" y="2278560"/>
            <a:chExt cx="360040" cy="720080"/>
          </a:xfrm>
        </p:grpSpPr>
        <p:sp>
          <p:nvSpPr>
            <p:cNvPr id="115" name="円/楕円 114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3" name="テキスト ボックス 122"/>
          <p:cNvSpPr txBox="1"/>
          <p:nvPr/>
        </p:nvSpPr>
        <p:spPr>
          <a:xfrm>
            <a:off x="4073916" y="4005064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結果情報格納</a:t>
            </a:r>
            <a:r>
              <a:rPr lang="en-US" altLang="ja-JP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Q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149499" y="51092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結果情報取得</a:t>
            </a:r>
            <a:endParaRPr lang="en-US" altLang="ja-JP" sz="12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要求</a:t>
            </a:r>
            <a:r>
              <a:rPr kumimoji="1"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タスク</a:t>
            </a:r>
            <a:r>
              <a:rPr kumimoji="1" lang="en-US" altLang="ja-JP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Q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355565" y="314096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タスク</a:t>
            </a:r>
            <a:r>
              <a:rPr lang="en-US" altLang="ja-JP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Q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4770022" y="4941168"/>
            <a:ext cx="1487118" cy="0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リーフォーム 127"/>
          <p:cNvSpPr/>
          <p:nvPr/>
        </p:nvSpPr>
        <p:spPr>
          <a:xfrm>
            <a:off x="4724400" y="4320540"/>
            <a:ext cx="1524000" cy="289560"/>
          </a:xfrm>
          <a:custGeom>
            <a:avLst/>
            <a:gdLst>
              <a:gd name="connsiteX0" fmla="*/ 1524000 w 1524000"/>
              <a:gd name="connsiteY0" fmla="*/ 0 h 289560"/>
              <a:gd name="connsiteX1" fmla="*/ 0 w 1524000"/>
              <a:gd name="connsiteY1" fmla="*/ 167640 h 289560"/>
              <a:gd name="connsiteX2" fmla="*/ 1524000 w 1524000"/>
              <a:gd name="connsiteY2" fmla="*/ 28956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289560">
                <a:moveTo>
                  <a:pt x="1524000" y="0"/>
                </a:moveTo>
                <a:cubicBezTo>
                  <a:pt x="762000" y="59690"/>
                  <a:pt x="0" y="119380"/>
                  <a:pt x="0" y="167640"/>
                </a:cubicBezTo>
                <a:cubicBezTo>
                  <a:pt x="0" y="215900"/>
                  <a:pt x="762000" y="252730"/>
                  <a:pt x="1524000" y="289560"/>
                </a:cubicBezTo>
              </a:path>
            </a:pathLst>
          </a:cu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矢印コネクタ 128"/>
          <p:cNvCxnSpPr/>
          <p:nvPr/>
        </p:nvCxnSpPr>
        <p:spPr>
          <a:xfrm>
            <a:off x="5458525" y="2780928"/>
            <a:ext cx="798615" cy="0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6402811" y="2727763"/>
            <a:ext cx="8675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(Broker</a:t>
            </a:r>
            <a:r>
              <a:rPr kumimoji="1"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監視</a:t>
            </a:r>
            <a:r>
              <a:rPr kumimoji="1"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6314445" y="4810174"/>
            <a:ext cx="1051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結果情報をメイン</a:t>
            </a:r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DB (MySQL)</a:t>
            </a:r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に書き込む</a:t>
            </a:r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656882" y="3574037"/>
            <a:ext cx="1803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(MBS</a:t>
            </a:r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実行・管理</a:t>
            </a:r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lang="ja-JP" altLang="en-US" sz="1000" dirty="0" err="1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を提</a:t>
            </a:r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供する</a:t>
            </a:r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2328688" y="3758843"/>
            <a:ext cx="90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(MBS</a:t>
            </a:r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を実行する</a:t>
            </a:r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48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223</Words>
  <Application>Microsoft Office PowerPoint</Application>
  <PresentationFormat>画面に合わせる (4:3)</PresentationFormat>
  <Paragraphs>100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amemiya.kouichi@jp.fujitsu.com</dc:creator>
  <cp:lastModifiedBy>amemiya.kouichi@jp.fujitsu.com</cp:lastModifiedBy>
  <cp:revision>20</cp:revision>
  <dcterms:created xsi:type="dcterms:W3CDTF">2014-11-05T12:03:46Z</dcterms:created>
  <dcterms:modified xsi:type="dcterms:W3CDTF">2014-11-21T08:52:47Z</dcterms:modified>
</cp:coreProperties>
</file>