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2D3-F377-4F0D-8DDB-F6916D460F71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96980" y="1489731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2555776" y="1140823"/>
            <a:ext cx="792088" cy="27634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1403648" y="1140824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</a:p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1403648" y="1713075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topology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1403648" y="2276872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1403648" y="2852936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1403344" y="3429000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8" idx="3"/>
          </p:cNvCxnSpPr>
          <p:nvPr/>
        </p:nvCxnSpPr>
        <p:spPr>
          <a:xfrm flipV="1">
            <a:off x="2051720" y="137848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051416" y="1899222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051416" y="250575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051416" y="306896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51416" y="3666655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amemiya.kouichi@jp.fujitsu.com</dc:creator>
  <cp:lastModifiedBy>amemiya.kouichi@jp.fujitsu.com</cp:lastModifiedBy>
  <cp:revision>1</cp:revision>
  <dcterms:created xsi:type="dcterms:W3CDTF">2014-11-05T12:03:46Z</dcterms:created>
  <dcterms:modified xsi:type="dcterms:W3CDTF">2014-11-05T12:09:21Z</dcterms:modified>
</cp:coreProperties>
</file>