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1" r:id="rId5"/>
    <p:sldId id="262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32E2A39-AAAD-47F2-AC52-92C357CF829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C4BA22C-8119-4F97-9F37-5D49E6F05F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36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2A39-AAAD-47F2-AC52-92C357CF829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22C-8119-4F97-9F37-5D49E6F05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2A39-AAAD-47F2-AC52-92C357CF829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22C-8119-4F97-9F37-5D49E6F05F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483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2A39-AAAD-47F2-AC52-92C357CF829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22C-8119-4F97-9F37-5D49E6F05F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6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2A39-AAAD-47F2-AC52-92C357CF829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22C-8119-4F97-9F37-5D49E6F05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19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2A39-AAAD-47F2-AC52-92C357CF829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22C-8119-4F97-9F37-5D49E6F05F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2A39-AAAD-47F2-AC52-92C357CF829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22C-8119-4F97-9F37-5D49E6F05F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89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2A39-AAAD-47F2-AC52-92C357CF829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22C-8119-4F97-9F37-5D49E6F05F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1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2A39-AAAD-47F2-AC52-92C357CF829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22C-8119-4F97-9F37-5D49E6F05F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05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2A39-AAAD-47F2-AC52-92C357CF829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22C-8119-4F97-9F37-5D49E6F05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15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2A39-AAAD-47F2-AC52-92C357CF829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22C-8119-4F97-9F37-5D49E6F05F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7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2A39-AAAD-47F2-AC52-92C357CF829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22C-8119-4F97-9F37-5D49E6F05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26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2A39-AAAD-47F2-AC52-92C357CF829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22C-8119-4F97-9F37-5D49E6F05F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8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2A39-AAAD-47F2-AC52-92C357CF829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22C-8119-4F97-9F37-5D49E6F05F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45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2A39-AAAD-47F2-AC52-92C357CF829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22C-8119-4F97-9F37-5D49E6F05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58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2A39-AAAD-47F2-AC52-92C357CF829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22C-8119-4F97-9F37-5D49E6F05F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05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2A39-AAAD-47F2-AC52-92C357CF829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22C-8119-4F97-9F37-5D49E6F05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75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2E2A39-AAAD-47F2-AC52-92C357CF829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4BA22C-8119-4F97-9F37-5D49E6F05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76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無線猜數字遊戲</a:t>
            </a: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pPr algn="l"/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指導老師：吳錫聰</a:t>
            </a:r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成員：陳思翰、洪偉晟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7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成果</a:t>
            </a:r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利用亂數產生四個不重複的數字，作為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利用藍牙模組讓手機猜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LCD</a:t>
            </a:r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顯示當前猜對數字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(B)</a:t>
            </a:r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及位置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(A)</a:t>
            </a:r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，輸入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錯誤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式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則顯示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invalid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endParaRPr lang="zh-TW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答對時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Congrats”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蜂鳴器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響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作答完時自動更新題目，也可利用按鍵更換題目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122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00" y="2515144"/>
            <a:ext cx="9133333" cy="364033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電路圖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313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20" y="0"/>
            <a:ext cx="10961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654" y="2524237"/>
            <a:ext cx="7086149" cy="362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5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458024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實體圖</a:t>
            </a:r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" t="3767" r="19421" b="15449"/>
          <a:stretch/>
        </p:blipFill>
        <p:spPr>
          <a:xfrm>
            <a:off x="1375317" y="1645216"/>
            <a:ext cx="9521281" cy="454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1"/>
          <a:stretch/>
        </p:blipFill>
        <p:spPr>
          <a:xfrm>
            <a:off x="490655" y="619636"/>
            <a:ext cx="5631366" cy="252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98" y="3518954"/>
            <a:ext cx="5666926" cy="252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021" y="619636"/>
            <a:ext cx="562337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9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影片</a:t>
            </a:r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2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</TotalTime>
  <Words>89</Words>
  <Application>Microsoft Office PowerPoint</Application>
  <PresentationFormat>寬螢幕</PresentationFormat>
  <Paragraphs>13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標楷體</vt:lpstr>
      <vt:lpstr>Arial</vt:lpstr>
      <vt:lpstr>Garamond</vt:lpstr>
      <vt:lpstr>有機</vt:lpstr>
      <vt:lpstr>無線猜數字遊戲</vt:lpstr>
      <vt:lpstr>成果</vt:lpstr>
      <vt:lpstr>電路圖</vt:lpstr>
      <vt:lpstr>PowerPoint 簡報</vt:lpstr>
      <vt:lpstr>程式碼</vt:lpstr>
      <vt:lpstr>實體圖</vt:lpstr>
      <vt:lpstr>PowerPoint 簡報</vt:lpstr>
      <vt:lpstr>影片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無線猜數字遊戲</dc:title>
  <dc:creator>Windows 使用者</dc:creator>
  <cp:lastModifiedBy>Windows 使用者</cp:lastModifiedBy>
  <cp:revision>7</cp:revision>
  <dcterms:created xsi:type="dcterms:W3CDTF">2020-06-13T06:28:21Z</dcterms:created>
  <dcterms:modified xsi:type="dcterms:W3CDTF">2020-06-17T01:39:35Z</dcterms:modified>
</cp:coreProperties>
</file>