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4" autoAdjust="0"/>
    <p:restoredTop sz="90798" autoAdjust="0"/>
  </p:normalViewPr>
  <p:slideViewPr>
    <p:cSldViewPr>
      <p:cViewPr varScale="1">
        <p:scale>
          <a:sx n="46" d="100"/>
          <a:sy n="46" d="100"/>
        </p:scale>
        <p:origin x="1234" y="3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pic>
        <p:nvPicPr>
          <p:cNvPr id="33" name="Picture 32" descr="A person in a suit&#10;&#10;Description automatically generated">
            <a:extLst>
              <a:ext uri="{FF2B5EF4-FFF2-40B4-BE49-F238E27FC236}">
                <a16:creationId xmlns:a16="http://schemas.microsoft.com/office/drawing/2014/main" id="{ADBC59C0-5543-CE5E-B92F-4C5B0377A7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4582" y="1085645"/>
            <a:ext cx="1981200" cy="2053506"/>
          </a:xfrm>
          <a:prstGeom prst="rect">
            <a:avLst/>
          </a:prstGeom>
        </p:spPr>
      </p:pic>
      <p:pic>
        <p:nvPicPr>
          <p:cNvPr id="35" name="Picture 34" descr="A person smiling at camera&#10;&#10;Description automatically generated">
            <a:extLst>
              <a:ext uri="{FF2B5EF4-FFF2-40B4-BE49-F238E27FC236}">
                <a16:creationId xmlns:a16="http://schemas.microsoft.com/office/drawing/2014/main" id="{6F2FD6FB-DEC6-3A70-BE87-344E521B3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06200" y="4029075"/>
            <a:ext cx="1981200" cy="2053506"/>
          </a:xfrm>
          <a:prstGeom prst="rect">
            <a:avLst/>
          </a:prstGeom>
        </p:spPr>
      </p:pic>
      <p:pic>
        <p:nvPicPr>
          <p:cNvPr id="43" name="Picture 42">
            <a:extLst>
              <a:ext uri="{FF2B5EF4-FFF2-40B4-BE49-F238E27FC236}">
                <a16:creationId xmlns:a16="http://schemas.microsoft.com/office/drawing/2014/main" id="{E4EE75E2-5D74-D86D-95F4-366B0786F60A}"/>
              </a:ext>
            </a:extLst>
          </p:cNvPr>
          <p:cNvPicPr>
            <a:picLocks noChangeAspect="1"/>
          </p:cNvPicPr>
          <p:nvPr/>
        </p:nvPicPr>
        <p:blipFill rotWithShape="1">
          <a:blip r:embed="rId7"/>
          <a:srcRect l="47675" t="31303" r="28575" b="26474"/>
          <a:stretch/>
        </p:blipFill>
        <p:spPr>
          <a:xfrm>
            <a:off x="11487150" y="7004050"/>
            <a:ext cx="2012950" cy="2012950"/>
          </a:xfrm>
          <a:custGeom>
            <a:avLst/>
            <a:gdLst>
              <a:gd name="connsiteX0" fmla="*/ 1447800 w 2895600"/>
              <a:gd name="connsiteY0" fmla="*/ 0 h 2895600"/>
              <a:gd name="connsiteX1" fmla="*/ 2895600 w 2895600"/>
              <a:gd name="connsiteY1" fmla="*/ 1447800 h 2895600"/>
              <a:gd name="connsiteX2" fmla="*/ 1447800 w 2895600"/>
              <a:gd name="connsiteY2" fmla="*/ 2895600 h 2895600"/>
              <a:gd name="connsiteX3" fmla="*/ 0 w 2895600"/>
              <a:gd name="connsiteY3" fmla="*/ 1447800 h 2895600"/>
              <a:gd name="connsiteX4" fmla="*/ 1447800 w 2895600"/>
              <a:gd name="connsiteY4" fmla="*/ 0 h 28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2895600">
                <a:moveTo>
                  <a:pt x="1447800" y="0"/>
                </a:moveTo>
                <a:cubicBezTo>
                  <a:pt x="2247398" y="0"/>
                  <a:pt x="2895600" y="648202"/>
                  <a:pt x="2895600" y="1447800"/>
                </a:cubicBezTo>
                <a:cubicBezTo>
                  <a:pt x="2895600" y="2247398"/>
                  <a:pt x="2247398" y="2895600"/>
                  <a:pt x="1447800" y="2895600"/>
                </a:cubicBezTo>
                <a:cubicBezTo>
                  <a:pt x="648202" y="2895600"/>
                  <a:pt x="0" y="2247398"/>
                  <a:pt x="0" y="1447800"/>
                </a:cubicBezTo>
                <a:cubicBezTo>
                  <a:pt x="0" y="648202"/>
                  <a:pt x="648202" y="0"/>
                  <a:pt x="1447800" y="0"/>
                </a:cubicBezTo>
                <a:close/>
              </a:path>
            </a:pathLst>
          </a:custGeom>
        </p:spPr>
      </p:pic>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Aadi Puttaswamy T</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 </a:t>
            </a:r>
            <a:r>
              <a:rPr lang="en-IN" sz="2400" b="1" dirty="0" err="1">
                <a:latin typeface="Arial" panose="020B0604020202020204" pitchFamily="34" charset="0"/>
                <a:cs typeface="Arial" panose="020B0604020202020204" pitchFamily="34" charset="0"/>
              </a:rPr>
              <a:t>Shrividya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err="1">
                <a:latin typeface="Arial" panose="020B0604020202020204" pitchFamily="34" charset="0"/>
                <a:cs typeface="Arial" panose="020B0604020202020204" pitchFamily="34" charset="0"/>
              </a:rPr>
              <a:t>Sumalatha</a:t>
            </a:r>
            <a:r>
              <a:rPr lang="en-IN" sz="2400" b="1" dirty="0">
                <a:latin typeface="Arial" panose="020B0604020202020204" pitchFamily="34" charset="0"/>
                <a:cs typeface="Arial" panose="020B0604020202020204" pitchFamily="34" charset="0"/>
              </a:rPr>
              <a:t> M</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554</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Nikhil kohale</cp:lastModifiedBy>
  <cp:revision>15</cp:revision>
  <dcterms:created xsi:type="dcterms:W3CDTF">2006-08-16T00:00:00Z</dcterms:created>
  <dcterms:modified xsi:type="dcterms:W3CDTF">2024-05-01T06:46:47Z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