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1"/>
  </p:notes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2" r:id="rId15"/>
    <p:sldId id="274" r:id="rId16"/>
    <p:sldId id="275" r:id="rId17"/>
    <p:sldId id="271" r:id="rId18"/>
    <p:sldId id="270" r:id="rId19"/>
    <p:sldId id="269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FAF9F8"/>
    <a:srgbClr val="898989"/>
    <a:srgbClr val="300A24"/>
    <a:srgbClr val="FF8585"/>
    <a:srgbClr val="208BA4"/>
    <a:srgbClr val="87D1D9"/>
    <a:srgbClr val="9CDDEC"/>
    <a:srgbClr val="FFB3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79523-0CD9-4389-BC79-B87D7DABF7B5}" v="177" dt="2025-07-23T00:34:55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64842" autoAdjust="0"/>
  </p:normalViewPr>
  <p:slideViewPr>
    <p:cSldViewPr snapToGrid="0">
      <p:cViewPr>
        <p:scale>
          <a:sx n="66" d="100"/>
          <a:sy n="66" d="100"/>
        </p:scale>
        <p:origin x="700" y="2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悠心 小濱" userId="bede0a8824f31502" providerId="LiveId" clId="{4E679523-0CD9-4389-BC79-B87D7DABF7B5}"/>
    <pc:docChg chg="undo redo custSel addSld delSld modSld">
      <pc:chgData name="悠心 小濱" userId="bede0a8824f31502" providerId="LiveId" clId="{4E679523-0CD9-4389-BC79-B87D7DABF7B5}" dt="2025-07-23T00:40:34.387" v="4142" actId="478"/>
      <pc:docMkLst>
        <pc:docMk/>
      </pc:docMkLst>
      <pc:sldChg chg="modSp mod">
        <pc:chgData name="悠心 小濱" userId="bede0a8824f31502" providerId="LiveId" clId="{4E679523-0CD9-4389-BC79-B87D7DABF7B5}" dt="2025-07-22T18:55:08.263" v="269" actId="255"/>
        <pc:sldMkLst>
          <pc:docMk/>
          <pc:sldMk cId="4179781849" sldId="256"/>
        </pc:sldMkLst>
        <pc:spChg chg="mod">
          <ac:chgData name="悠心 小濱" userId="bede0a8824f31502" providerId="LiveId" clId="{4E679523-0CD9-4389-BC79-B87D7DABF7B5}" dt="2025-07-22T18:50:16.989" v="71" actId="122"/>
          <ac:spMkLst>
            <pc:docMk/>
            <pc:sldMk cId="4179781849" sldId="256"/>
            <ac:spMk id="2" creationId="{C1915886-AF3B-1210-4D28-7C8829FBC1E6}"/>
          </ac:spMkLst>
        </pc:spChg>
        <pc:spChg chg="mod">
          <ac:chgData name="悠心 小濱" userId="bede0a8824f31502" providerId="LiveId" clId="{4E679523-0CD9-4389-BC79-B87D7DABF7B5}" dt="2025-07-22T18:55:08.263" v="269" actId="255"/>
          <ac:spMkLst>
            <pc:docMk/>
            <pc:sldMk cId="4179781849" sldId="256"/>
            <ac:spMk id="3" creationId="{3C38F2AE-9683-B894-6101-EDF018DA72C3}"/>
          </ac:spMkLst>
        </pc:spChg>
        <pc:spChg chg="mod">
          <ac:chgData name="悠心 小濱" userId="bede0a8824f31502" providerId="LiveId" clId="{4E679523-0CD9-4389-BC79-B87D7DABF7B5}" dt="2025-07-22T18:44:54.977" v="5" actId="208"/>
          <ac:spMkLst>
            <pc:docMk/>
            <pc:sldMk cId="4179781849" sldId="256"/>
            <ac:spMk id="4" creationId="{244EB354-698F-FF82-7918-222DB437FD6D}"/>
          </ac:spMkLst>
        </pc:spChg>
        <pc:cxnChg chg="mod">
          <ac:chgData name="悠心 小濱" userId="bede0a8824f31502" providerId="LiveId" clId="{4E679523-0CD9-4389-BC79-B87D7DABF7B5}" dt="2025-07-22T18:49:10.602" v="9" actId="208"/>
          <ac:cxnSpMkLst>
            <pc:docMk/>
            <pc:sldMk cId="4179781849" sldId="256"/>
            <ac:cxnSpMk id="8" creationId="{1AA8E3CE-BB87-D07F-80BC-567E835A6A23}"/>
          </ac:cxnSpMkLst>
        </pc:cxnChg>
        <pc:cxnChg chg="mod">
          <ac:chgData name="悠心 小濱" userId="bede0a8824f31502" providerId="LiveId" clId="{4E679523-0CD9-4389-BC79-B87D7DABF7B5}" dt="2025-07-22T18:49:08.262" v="8" actId="208"/>
          <ac:cxnSpMkLst>
            <pc:docMk/>
            <pc:sldMk cId="4179781849" sldId="256"/>
            <ac:cxnSpMk id="10" creationId="{21834C84-62E7-FFDE-E60E-9AB247D0935B}"/>
          </ac:cxnSpMkLst>
        </pc:cxnChg>
      </pc:sldChg>
      <pc:sldChg chg="del">
        <pc:chgData name="悠心 小濱" userId="bede0a8824f31502" providerId="LiveId" clId="{4E679523-0CD9-4389-BC79-B87D7DABF7B5}" dt="2025-07-22T18:43:24.112" v="1" actId="47"/>
        <pc:sldMkLst>
          <pc:docMk/>
          <pc:sldMk cId="3132381469" sldId="257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709296376" sldId="258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206673880" sldId="259"/>
        </pc:sldMkLst>
      </pc:sldChg>
      <pc:sldChg chg="addSp delSp modSp mod">
        <pc:chgData name="悠心 小濱" userId="bede0a8824f31502" providerId="LiveId" clId="{4E679523-0CD9-4389-BC79-B87D7DABF7B5}" dt="2025-07-22T19:03:11.591" v="339" actId="1076"/>
        <pc:sldMkLst>
          <pc:docMk/>
          <pc:sldMk cId="2491640045" sldId="260"/>
        </pc:sldMkLst>
        <pc:spChg chg="del">
          <ac:chgData name="悠心 小濱" userId="bede0a8824f31502" providerId="LiveId" clId="{4E679523-0CD9-4389-BC79-B87D7DABF7B5}" dt="2025-07-22T19:00:37.048" v="271" actId="478"/>
          <ac:spMkLst>
            <pc:docMk/>
            <pc:sldMk cId="2491640045" sldId="260"/>
            <ac:spMk id="2" creationId="{E35A6CF5-4156-9715-2894-3D423AF22B83}"/>
          </ac:spMkLst>
        </pc:spChg>
        <pc:spChg chg="mod">
          <ac:chgData name="悠心 小濱" userId="bede0a8824f31502" providerId="LiveId" clId="{4E679523-0CD9-4389-BC79-B87D7DABF7B5}" dt="2025-07-22T18:45:04.504" v="6" actId="208"/>
          <ac:spMkLst>
            <pc:docMk/>
            <pc:sldMk cId="2491640045" sldId="260"/>
            <ac:spMk id="4" creationId="{D6F693D9-526A-5F40-835A-622DB9057548}"/>
          </ac:spMkLst>
        </pc:spChg>
        <pc:spChg chg="del">
          <ac:chgData name="悠心 小濱" userId="bede0a8824f31502" providerId="LiveId" clId="{4E679523-0CD9-4389-BC79-B87D7DABF7B5}" dt="2025-07-22T19:00:34.777" v="270" actId="478"/>
          <ac:spMkLst>
            <pc:docMk/>
            <pc:sldMk cId="2491640045" sldId="260"/>
            <ac:spMk id="5" creationId="{D145E0AB-B259-6DB2-6BDC-4D2EBA9B3AEB}"/>
          </ac:spMkLst>
        </pc:spChg>
        <pc:spChg chg="add mod">
          <ac:chgData name="悠心 小濱" userId="bede0a8824f31502" providerId="LiveId" clId="{4E679523-0CD9-4389-BC79-B87D7DABF7B5}" dt="2025-07-22T19:03:00.087" v="336" actId="1076"/>
          <ac:spMkLst>
            <pc:docMk/>
            <pc:sldMk cId="2491640045" sldId="260"/>
            <ac:spMk id="7" creationId="{AF5915FC-B8D9-B755-6FEE-5BA91ABC92FF}"/>
          </ac:spMkLst>
        </pc:spChg>
        <pc:spChg chg="add del">
          <ac:chgData name="悠心 小濱" userId="bede0a8824f31502" providerId="LiveId" clId="{4E679523-0CD9-4389-BC79-B87D7DABF7B5}" dt="2025-07-22T19:02:15.270" v="327" actId="22"/>
          <ac:spMkLst>
            <pc:docMk/>
            <pc:sldMk cId="2491640045" sldId="260"/>
            <ac:spMk id="9" creationId="{EA97E738-B1C7-E924-2002-FCDCEA8A21B5}"/>
          </ac:spMkLst>
        </pc:spChg>
        <pc:spChg chg="add mod">
          <ac:chgData name="悠心 小濱" userId="bede0a8824f31502" providerId="LiveId" clId="{4E679523-0CD9-4389-BC79-B87D7DABF7B5}" dt="2025-07-22T19:03:11.591" v="339" actId="1076"/>
          <ac:spMkLst>
            <pc:docMk/>
            <pc:sldMk cId="2491640045" sldId="260"/>
            <ac:spMk id="11" creationId="{C3D1B50B-C452-245C-449E-93A7C9B166A2}"/>
          </ac:spMkLst>
        </pc:spChg>
        <pc:spChg chg="del">
          <ac:chgData name="悠心 小濱" userId="bede0a8824f31502" providerId="LiveId" clId="{4E679523-0CD9-4389-BC79-B87D7DABF7B5}" dt="2025-07-22T19:00:34.777" v="270" actId="478"/>
          <ac:spMkLst>
            <pc:docMk/>
            <pc:sldMk cId="2491640045" sldId="260"/>
            <ac:spMk id="20" creationId="{52CE13B7-D67A-C9FA-B7D0-3F02EAFA69CE}"/>
          </ac:spMkLst>
        </pc:spChg>
        <pc:spChg chg="del">
          <ac:chgData name="悠心 小濱" userId="bede0a8824f31502" providerId="LiveId" clId="{4E679523-0CD9-4389-BC79-B87D7DABF7B5}" dt="2025-07-22T19:00:34.777" v="270" actId="478"/>
          <ac:spMkLst>
            <pc:docMk/>
            <pc:sldMk cId="2491640045" sldId="260"/>
            <ac:spMk id="22" creationId="{5B2950B1-5370-84E8-DB63-03DE9767BBD6}"/>
          </ac:spMkLst>
        </pc:spChg>
        <pc:grpChg chg="add mod">
          <ac:chgData name="悠心 小濱" userId="bede0a8824f31502" providerId="LiveId" clId="{4E679523-0CD9-4389-BC79-B87D7DABF7B5}" dt="2025-07-22T19:02:57.105" v="335" actId="1076"/>
          <ac:grpSpMkLst>
            <pc:docMk/>
            <pc:sldMk cId="2491640045" sldId="260"/>
            <ac:grpSpMk id="12" creationId="{C36EFA63-BD64-4F88-9991-E1C58277158C}"/>
          </ac:grpSpMkLst>
        </pc:grpChg>
        <pc:picChg chg="del">
          <ac:chgData name="悠心 小濱" userId="bede0a8824f31502" providerId="LiveId" clId="{4E679523-0CD9-4389-BC79-B87D7DABF7B5}" dt="2025-07-22T19:00:34.777" v="270" actId="478"/>
          <ac:picMkLst>
            <pc:docMk/>
            <pc:sldMk cId="2491640045" sldId="260"/>
            <ac:picMk id="16" creationId="{4A8E282C-117A-A984-AF3F-4BC01DAFC122}"/>
          </ac:picMkLst>
        </pc:picChg>
      </pc:sldChg>
      <pc:sldChg chg="addSp delSp modSp add mod">
        <pc:chgData name="悠心 小濱" userId="bede0a8824f31502" providerId="LiveId" clId="{4E679523-0CD9-4389-BC79-B87D7DABF7B5}" dt="2025-07-22T23:56:54.838" v="3823" actId="20577"/>
        <pc:sldMkLst>
          <pc:docMk/>
          <pc:sldMk cId="545438480" sldId="261"/>
        </pc:sldMkLst>
        <pc:spChg chg="mod">
          <ac:chgData name="悠心 小濱" userId="bede0a8824f31502" providerId="LiveId" clId="{4E679523-0CD9-4389-BC79-B87D7DABF7B5}" dt="2025-07-22T19:03:52.114" v="352" actId="20577"/>
          <ac:spMkLst>
            <pc:docMk/>
            <pc:sldMk cId="545438480" sldId="261"/>
            <ac:spMk id="2" creationId="{DFABAC0F-F1A9-C218-3F41-CC83B83AB65F}"/>
          </ac:spMkLst>
        </pc:spChg>
        <pc:spChg chg="mod">
          <ac:chgData name="悠心 小濱" userId="bede0a8824f31502" providerId="LiveId" clId="{4E679523-0CD9-4389-BC79-B87D7DABF7B5}" dt="2025-07-22T18:45:09.206" v="7" actId="208"/>
          <ac:spMkLst>
            <pc:docMk/>
            <pc:sldMk cId="545438480" sldId="261"/>
            <ac:spMk id="4" creationId="{D521D384-3464-C098-E8FA-C9D10F1A8547}"/>
          </ac:spMkLst>
        </pc:spChg>
        <pc:spChg chg="mod">
          <ac:chgData name="悠心 小濱" userId="bede0a8824f31502" providerId="LiveId" clId="{4E679523-0CD9-4389-BC79-B87D7DABF7B5}" dt="2025-07-22T19:29:22.994" v="432" actId="1076"/>
          <ac:spMkLst>
            <pc:docMk/>
            <pc:sldMk cId="545438480" sldId="261"/>
            <ac:spMk id="5" creationId="{B1626D09-EC73-DEED-B229-D2A84101CEE4}"/>
          </ac:spMkLst>
        </pc:spChg>
        <pc:spChg chg="add del mod">
          <ac:chgData name="悠心 小濱" userId="bede0a8824f31502" providerId="LiveId" clId="{4E679523-0CD9-4389-BC79-B87D7DABF7B5}" dt="2025-07-22T19:06:50.867" v="355" actId="478"/>
          <ac:spMkLst>
            <pc:docMk/>
            <pc:sldMk cId="545438480" sldId="261"/>
            <ac:spMk id="7" creationId="{18060258-B3FE-6DA8-CCED-4EC414A5027C}"/>
          </ac:spMkLst>
        </pc:spChg>
        <pc:spChg chg="add mod">
          <ac:chgData name="悠心 小濱" userId="bede0a8824f31502" providerId="LiveId" clId="{4E679523-0CD9-4389-BC79-B87D7DABF7B5}" dt="2025-07-22T22:35:22.512" v="3747" actId="1076"/>
          <ac:spMkLst>
            <pc:docMk/>
            <pc:sldMk cId="545438480" sldId="261"/>
            <ac:spMk id="8" creationId="{CE6EE717-FF2F-FD25-2C25-F3A1F4EE395B}"/>
          </ac:spMkLst>
        </pc:spChg>
        <pc:spChg chg="add mod">
          <ac:chgData name="悠心 小濱" userId="bede0a8824f31502" providerId="LiveId" clId="{4E679523-0CD9-4389-BC79-B87D7DABF7B5}" dt="2025-07-22T22:36:35.952" v="3783" actId="1076"/>
          <ac:spMkLst>
            <pc:docMk/>
            <pc:sldMk cId="545438480" sldId="261"/>
            <ac:spMk id="9" creationId="{239AD6A1-E777-1A1C-736F-932F96D51896}"/>
          </ac:spMkLst>
        </pc:spChg>
        <pc:spChg chg="add mod ord">
          <ac:chgData name="悠心 小濱" userId="bede0a8824f31502" providerId="LiveId" clId="{4E679523-0CD9-4389-BC79-B87D7DABF7B5}" dt="2025-07-22T19:54:44.848" v="1235" actId="207"/>
          <ac:spMkLst>
            <pc:docMk/>
            <pc:sldMk cId="545438480" sldId="261"/>
            <ac:spMk id="10" creationId="{69B1E8D0-5C10-CB86-315D-07E675EA2957}"/>
          </ac:spMkLst>
        </pc:spChg>
        <pc:spChg chg="add mod">
          <ac:chgData name="悠心 小濱" userId="bede0a8824f31502" providerId="LiveId" clId="{4E679523-0CD9-4389-BC79-B87D7DABF7B5}" dt="2025-07-22T19:36:37.569" v="633" actId="164"/>
          <ac:spMkLst>
            <pc:docMk/>
            <pc:sldMk cId="545438480" sldId="261"/>
            <ac:spMk id="11" creationId="{C2735D4F-19AA-90AA-3930-B743542C87AD}"/>
          </ac:spMkLst>
        </pc:spChg>
        <pc:spChg chg="add mod">
          <ac:chgData name="悠心 小濱" userId="bede0a8824f31502" providerId="LiveId" clId="{4E679523-0CD9-4389-BC79-B87D7DABF7B5}" dt="2025-07-22T19:52:07.157" v="1200" actId="1076"/>
          <ac:spMkLst>
            <pc:docMk/>
            <pc:sldMk cId="545438480" sldId="261"/>
            <ac:spMk id="12" creationId="{65130F3B-004C-E9CA-06CC-813DF21E9313}"/>
          </ac:spMkLst>
        </pc:spChg>
        <pc:spChg chg="mod">
          <ac:chgData name="悠心 小濱" userId="bede0a8824f31502" providerId="LiveId" clId="{4E679523-0CD9-4389-BC79-B87D7DABF7B5}" dt="2025-07-22T19:37:48.795" v="715" actId="14100"/>
          <ac:spMkLst>
            <pc:docMk/>
            <pc:sldMk cId="545438480" sldId="261"/>
            <ac:spMk id="15" creationId="{DBC29589-9FFF-D18D-19F9-2AC250813F2A}"/>
          </ac:spMkLst>
        </pc:spChg>
        <pc:spChg chg="mod">
          <ac:chgData name="悠心 小濱" userId="bede0a8824f31502" providerId="LiveId" clId="{4E679523-0CD9-4389-BC79-B87D7DABF7B5}" dt="2025-07-22T19:54:50.802" v="1236" actId="207"/>
          <ac:spMkLst>
            <pc:docMk/>
            <pc:sldMk cId="545438480" sldId="261"/>
            <ac:spMk id="17" creationId="{146DF792-E427-939E-42D7-0681F920D84A}"/>
          </ac:spMkLst>
        </pc:spChg>
        <pc:spChg chg="mod">
          <ac:chgData name="悠心 小濱" userId="bede0a8824f31502" providerId="LiveId" clId="{4E679523-0CD9-4389-BC79-B87D7DABF7B5}" dt="2025-07-22T19:52:26.284" v="1204" actId="1076"/>
          <ac:spMkLst>
            <pc:docMk/>
            <pc:sldMk cId="545438480" sldId="261"/>
            <ac:spMk id="18" creationId="{D4594F72-D49C-537B-23AE-8627E2B5B9A6}"/>
          </ac:spMkLst>
        </pc:spChg>
        <pc:spChg chg="del">
          <ac:chgData name="悠心 小濱" userId="bede0a8824f31502" providerId="LiveId" clId="{4E679523-0CD9-4389-BC79-B87D7DABF7B5}" dt="2025-07-22T19:29:04.867" v="429" actId="478"/>
          <ac:spMkLst>
            <pc:docMk/>
            <pc:sldMk cId="545438480" sldId="261"/>
            <ac:spMk id="20" creationId="{291CF7B1-82D1-E547-74D7-12B5EE26A21D}"/>
          </ac:spMkLst>
        </pc:spChg>
        <pc:spChg chg="mod">
          <ac:chgData name="悠心 小濱" userId="bede0a8824f31502" providerId="LiveId" clId="{4E679523-0CD9-4389-BC79-B87D7DABF7B5}" dt="2025-07-22T19:43:47.283" v="906"/>
          <ac:spMkLst>
            <pc:docMk/>
            <pc:sldMk cId="545438480" sldId="261"/>
            <ac:spMk id="21" creationId="{9B17E98C-AFE0-829B-F8DD-81BE48048040}"/>
          </ac:spMkLst>
        </pc:spChg>
        <pc:spChg chg="del">
          <ac:chgData name="悠心 小濱" userId="bede0a8824f31502" providerId="LiveId" clId="{4E679523-0CD9-4389-BC79-B87D7DABF7B5}" dt="2025-07-22T19:29:05.812" v="430" actId="478"/>
          <ac:spMkLst>
            <pc:docMk/>
            <pc:sldMk cId="545438480" sldId="261"/>
            <ac:spMk id="22" creationId="{957CE7C7-F5FA-A4CF-199C-3043074F55BC}"/>
          </ac:spMkLst>
        </pc:spChg>
        <pc:spChg chg="mod">
          <ac:chgData name="悠心 小濱" userId="bede0a8824f31502" providerId="LiveId" clId="{4E679523-0CD9-4389-BC79-B87D7DABF7B5}" dt="2025-07-22T19:54:41.956" v="1234" actId="207"/>
          <ac:spMkLst>
            <pc:docMk/>
            <pc:sldMk cId="545438480" sldId="261"/>
            <ac:spMk id="23" creationId="{51FB2B82-56E3-EF39-8B4A-6F011EBAA40E}"/>
          </ac:spMkLst>
        </pc:spChg>
        <pc:spChg chg="mod">
          <ac:chgData name="悠心 小濱" userId="bede0a8824f31502" providerId="LiveId" clId="{4E679523-0CD9-4389-BC79-B87D7DABF7B5}" dt="2025-07-22T23:56:54.838" v="3823" actId="20577"/>
          <ac:spMkLst>
            <pc:docMk/>
            <pc:sldMk cId="545438480" sldId="261"/>
            <ac:spMk id="24" creationId="{2B015141-0E59-3FB6-D46C-5F8E7E4C2B64}"/>
          </ac:spMkLst>
        </pc:spChg>
        <pc:spChg chg="mod">
          <ac:chgData name="悠心 小濱" userId="bede0a8824f31502" providerId="LiveId" clId="{4E679523-0CD9-4389-BC79-B87D7DABF7B5}" dt="2025-07-22T19:45:31.926" v="1028" actId="14100"/>
          <ac:spMkLst>
            <pc:docMk/>
            <pc:sldMk cId="545438480" sldId="261"/>
            <ac:spMk id="26" creationId="{F0682F86-EB98-A4FD-6FEA-4DF6EE1B40A8}"/>
          </ac:spMkLst>
        </pc:spChg>
        <pc:spChg chg="mod">
          <ac:chgData name="悠心 小濱" userId="bede0a8824f31502" providerId="LiveId" clId="{4E679523-0CD9-4389-BC79-B87D7DABF7B5}" dt="2025-07-22T19:54:53.420" v="1237" actId="207"/>
          <ac:spMkLst>
            <pc:docMk/>
            <pc:sldMk cId="545438480" sldId="261"/>
            <ac:spMk id="27" creationId="{42DD86A4-3BAD-386A-033C-687157EAAAC7}"/>
          </ac:spMkLst>
        </pc:spChg>
        <pc:spChg chg="mod">
          <ac:chgData name="悠心 小濱" userId="bede0a8824f31502" providerId="LiveId" clId="{4E679523-0CD9-4389-BC79-B87D7DABF7B5}" dt="2025-07-22T19:52:36.703" v="1206" actId="1076"/>
          <ac:spMkLst>
            <pc:docMk/>
            <pc:sldMk cId="545438480" sldId="261"/>
            <ac:spMk id="28" creationId="{88288511-64EF-0A59-11F8-0C39AA3AAED3}"/>
          </ac:spMkLst>
        </pc:s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13" creationId="{2E224728-4882-E888-5F49-2FF754C156CE}"/>
          </ac:grpSpMkLst>
        </pc:gr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14" creationId="{27E8CD4C-DB52-7C03-0EA2-323B14CBAE4E}"/>
          </ac:grpSpMkLst>
        </pc:gr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19" creationId="{D3861A68-3293-72DA-E928-7A2CB6309F09}"/>
          </ac:grpSpMkLst>
        </pc:gr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25" creationId="{0A48AFC4-66BB-E0F2-088C-C7A36EC82030}"/>
          </ac:grpSpMkLst>
        </pc:grpChg>
        <pc:grpChg chg="add mod">
          <ac:chgData name="悠心 小濱" userId="bede0a8824f31502" providerId="LiveId" clId="{4E679523-0CD9-4389-BC79-B87D7DABF7B5}" dt="2025-07-22T22:40:11.280" v="3792" actId="1076"/>
          <ac:grpSpMkLst>
            <pc:docMk/>
            <pc:sldMk cId="545438480" sldId="261"/>
            <ac:grpSpMk id="29" creationId="{DD999C8E-2C94-B903-8558-8828E1E71F94}"/>
          </ac:grpSpMkLst>
        </pc:grpChg>
        <pc:picChg chg="del">
          <ac:chgData name="悠心 小濱" userId="bede0a8824f31502" providerId="LiveId" clId="{4E679523-0CD9-4389-BC79-B87D7DABF7B5}" dt="2025-07-22T19:29:03.809" v="428" actId="478"/>
          <ac:picMkLst>
            <pc:docMk/>
            <pc:sldMk cId="545438480" sldId="261"/>
            <ac:picMk id="16" creationId="{45BF8620-C0DA-7A8C-B2AD-275F08792FC7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574383980" sldId="261"/>
        </pc:sldMkLst>
      </pc:sldChg>
      <pc:sldChg chg="addSp delSp modSp add mod">
        <pc:chgData name="悠心 小濱" userId="bede0a8824f31502" providerId="LiveId" clId="{4E679523-0CD9-4389-BC79-B87D7DABF7B5}" dt="2025-07-22T22:40:33.080" v="3799" actId="1035"/>
        <pc:sldMkLst>
          <pc:docMk/>
          <pc:sldMk cId="3629936205" sldId="262"/>
        </pc:sldMkLst>
        <pc:spChg chg="add del">
          <ac:chgData name="悠心 小濱" userId="bede0a8824f31502" providerId="LiveId" clId="{4E679523-0CD9-4389-BC79-B87D7DABF7B5}" dt="2025-07-22T20:01:50.167" v="1479" actId="22"/>
          <ac:spMkLst>
            <pc:docMk/>
            <pc:sldMk cId="3629936205" sldId="262"/>
            <ac:spMk id="7" creationId="{FF1E2643-0B84-C508-DD96-4A438CF0DE19}"/>
          </ac:spMkLst>
        </pc:spChg>
        <pc:spChg chg="mod">
          <ac:chgData name="悠心 小濱" userId="bede0a8824f31502" providerId="LiveId" clId="{4E679523-0CD9-4389-BC79-B87D7DABF7B5}" dt="2025-07-22T22:32:27.311" v="3707" actId="1076"/>
          <ac:spMkLst>
            <pc:docMk/>
            <pc:sldMk cId="3629936205" sldId="262"/>
            <ac:spMk id="8" creationId="{0046A9F4-B692-EABC-5EED-7018BF46930E}"/>
          </ac:spMkLst>
        </pc:spChg>
        <pc:spChg chg="mod">
          <ac:chgData name="悠心 小濱" userId="bede0a8824f31502" providerId="LiveId" clId="{4E679523-0CD9-4389-BC79-B87D7DABF7B5}" dt="2025-07-22T19:55:16.748" v="1238" actId="1076"/>
          <ac:spMkLst>
            <pc:docMk/>
            <pc:sldMk cId="3629936205" sldId="262"/>
            <ac:spMk id="9" creationId="{96CA411A-2C1D-2951-459B-A6C44E815892}"/>
          </ac:spMkLst>
        </pc:spChg>
        <pc:spChg chg="mod">
          <ac:chgData name="悠心 小濱" userId="bede0a8824f31502" providerId="LiveId" clId="{4E679523-0CD9-4389-BC79-B87D7DABF7B5}" dt="2025-07-22T19:59:54.753" v="1373" actId="1076"/>
          <ac:spMkLst>
            <pc:docMk/>
            <pc:sldMk cId="3629936205" sldId="262"/>
            <ac:spMk id="12" creationId="{EDD9D0A9-6501-EF96-AEEC-C6DD546305F7}"/>
          </ac:spMkLst>
        </pc:spChg>
        <pc:spChg chg="mod">
          <ac:chgData name="悠心 小濱" userId="bede0a8824f31502" providerId="LiveId" clId="{4E679523-0CD9-4389-BC79-B87D7DABF7B5}" dt="2025-07-22T19:59:07.767" v="1369"/>
          <ac:spMkLst>
            <pc:docMk/>
            <pc:sldMk cId="3629936205" sldId="262"/>
            <ac:spMk id="15" creationId="{5589FD3E-7C0A-32B6-F930-9383E7FEEE53}"/>
          </ac:spMkLst>
        </pc:spChg>
        <pc:spChg chg="mod">
          <ac:chgData name="悠心 小濱" userId="bede0a8824f31502" providerId="LiveId" clId="{4E679523-0CD9-4389-BC79-B87D7DABF7B5}" dt="2025-07-22T19:59:07.767" v="1369"/>
          <ac:spMkLst>
            <pc:docMk/>
            <pc:sldMk cId="3629936205" sldId="262"/>
            <ac:spMk id="17" creationId="{CE6091FD-F2B2-20AD-F09C-4E977D871263}"/>
          </ac:spMkLst>
        </pc:spChg>
        <pc:spChg chg="mod">
          <ac:chgData name="悠心 小濱" userId="bede0a8824f31502" providerId="LiveId" clId="{4E679523-0CD9-4389-BC79-B87D7DABF7B5}" dt="2025-07-22T20:00:23.623" v="1374" actId="207"/>
          <ac:spMkLst>
            <pc:docMk/>
            <pc:sldMk cId="3629936205" sldId="262"/>
            <ac:spMk id="18" creationId="{29524192-2260-BA6C-527B-CAB29DF0BF1E}"/>
          </ac:spMkLst>
        </pc:spChg>
        <pc:spChg chg="mod">
          <ac:chgData name="悠心 小濱" userId="bede0a8824f31502" providerId="LiveId" clId="{4E679523-0CD9-4389-BC79-B87D7DABF7B5}" dt="2025-07-22T19:51:12.068" v="1138"/>
          <ac:spMkLst>
            <pc:docMk/>
            <pc:sldMk cId="3629936205" sldId="262"/>
            <ac:spMk id="21" creationId="{AB0674C3-76E9-72F3-9E79-BEBDB70A8692}"/>
          </ac:spMkLst>
        </pc:spChg>
        <pc:spChg chg="mod">
          <ac:chgData name="悠心 小濱" userId="bede0a8824f31502" providerId="LiveId" clId="{4E679523-0CD9-4389-BC79-B87D7DABF7B5}" dt="2025-07-22T19:51:12.068" v="1138"/>
          <ac:spMkLst>
            <pc:docMk/>
            <pc:sldMk cId="3629936205" sldId="262"/>
            <ac:spMk id="23" creationId="{27B1F4DB-24E9-314D-269F-6F41F234F1B2}"/>
          </ac:spMkLst>
        </pc:spChg>
        <pc:spChg chg="mod">
          <ac:chgData name="悠心 小濱" userId="bede0a8824f31502" providerId="LiveId" clId="{4E679523-0CD9-4389-BC79-B87D7DABF7B5}" dt="2025-07-22T22:37:23.986" v="3786" actId="1076"/>
          <ac:spMkLst>
            <pc:docMk/>
            <pc:sldMk cId="3629936205" sldId="262"/>
            <ac:spMk id="24" creationId="{BB2EB9B3-B26B-D81B-041D-85EDB280BE3A}"/>
          </ac:spMkLst>
        </pc:spChg>
        <pc:spChg chg="mod">
          <ac:chgData name="悠心 小濱" userId="bede0a8824f31502" providerId="LiveId" clId="{4E679523-0CD9-4389-BC79-B87D7DABF7B5}" dt="2025-07-22T20:01:41.564" v="1477" actId="207"/>
          <ac:spMkLst>
            <pc:docMk/>
            <pc:sldMk cId="3629936205" sldId="262"/>
            <ac:spMk id="28" creationId="{09BFF724-BC2F-C16B-D72B-03AFDF781B30}"/>
          </ac:spMkLst>
        </pc:s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13" creationId="{DA1BFCAD-FE78-3327-514F-224A24CF1541}"/>
          </ac:grpSpMkLst>
        </pc:gr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14" creationId="{19B1B4BC-C35D-AE52-A9AE-68230E1ED734}"/>
          </ac:grpSpMkLst>
        </pc:grpChg>
        <pc:grpChg chg="add mod">
          <ac:chgData name="悠心 小濱" userId="bede0a8824f31502" providerId="LiveId" clId="{4E679523-0CD9-4389-BC79-B87D7DABF7B5}" dt="2025-07-22T22:40:33.080" v="3799" actId="1035"/>
          <ac:grpSpMkLst>
            <pc:docMk/>
            <pc:sldMk cId="3629936205" sldId="262"/>
            <ac:grpSpMk id="16" creationId="{283DAA4E-3DB9-D5D2-3DCB-265B2DECBA5D}"/>
          </ac:grpSpMkLst>
        </pc:gr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19" creationId="{BC147DAB-F43E-38C5-D24B-EA43B1853884}"/>
          </ac:grpSpMkLst>
        </pc:gr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25" creationId="{CF511E43-0761-4501-03E4-047191D07B14}"/>
          </ac:grpSpMkLst>
        </pc:grp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4124687148" sldId="262"/>
        </pc:sldMkLst>
      </pc:sldChg>
      <pc:sldChg chg="addSp delSp modSp add mod">
        <pc:chgData name="悠心 小濱" userId="bede0a8824f31502" providerId="LiveId" clId="{4E679523-0CD9-4389-BC79-B87D7DABF7B5}" dt="2025-07-22T23:57:08.403" v="3833" actId="20577"/>
        <pc:sldMkLst>
          <pc:docMk/>
          <pc:sldMk cId="63805607" sldId="263"/>
        </pc:sldMkLst>
        <pc:spChg chg="mod">
          <ac:chgData name="悠心 小濱" userId="bede0a8824f31502" providerId="LiveId" clId="{4E679523-0CD9-4389-BC79-B87D7DABF7B5}" dt="2025-07-22T22:40:55.090" v="3809" actId="20577"/>
          <ac:spMkLst>
            <pc:docMk/>
            <pc:sldMk cId="63805607" sldId="263"/>
            <ac:spMk id="5" creationId="{C3FD5C39-3459-C434-BD62-5CBDCB45DF55}"/>
          </ac:spMkLst>
        </pc:spChg>
        <pc:spChg chg="add del mod">
          <ac:chgData name="悠心 小濱" userId="bede0a8824f31502" providerId="LiveId" clId="{4E679523-0CD9-4389-BC79-B87D7DABF7B5}" dt="2025-07-22T20:10:21.141" v="1616" actId="478"/>
          <ac:spMkLst>
            <pc:docMk/>
            <pc:sldMk cId="63805607" sldId="263"/>
            <ac:spMk id="6" creationId="{C949E007-27F7-6022-25A9-9D7B9077A7B7}"/>
          </ac:spMkLst>
        </pc:spChg>
        <pc:spChg chg="add mod">
          <ac:chgData name="悠心 小濱" userId="bede0a8824f31502" providerId="LiveId" clId="{4E679523-0CD9-4389-BC79-B87D7DABF7B5}" dt="2025-07-22T23:57:08.403" v="3833" actId="20577"/>
          <ac:spMkLst>
            <pc:docMk/>
            <pc:sldMk cId="63805607" sldId="263"/>
            <ac:spMk id="7" creationId="{3E101DEC-E5D8-DD11-1845-587A54D38E6B}"/>
          </ac:spMkLst>
        </pc:spChg>
        <pc:spChg chg="mod">
          <ac:chgData name="悠心 小濱" userId="bede0a8824f31502" providerId="LiveId" clId="{4E679523-0CD9-4389-BC79-B87D7DABF7B5}" dt="2025-07-22T22:32:42.574" v="3710" actId="1076"/>
          <ac:spMkLst>
            <pc:docMk/>
            <pc:sldMk cId="63805607" sldId="263"/>
            <ac:spMk id="8" creationId="{D64153B6-D098-1C23-6DD1-7FD85634DCB3}"/>
          </ac:spMkLst>
        </pc:spChg>
        <pc:spChg chg="del">
          <ac:chgData name="悠心 小濱" userId="bede0a8824f31502" providerId="LiveId" clId="{4E679523-0CD9-4389-BC79-B87D7DABF7B5}" dt="2025-07-22T20:10:05.438" v="1597" actId="478"/>
          <ac:spMkLst>
            <pc:docMk/>
            <pc:sldMk cId="63805607" sldId="263"/>
            <ac:spMk id="9" creationId="{5EDCA826-8D18-F91C-9EFC-43E736B8E0D6}"/>
          </ac:spMkLst>
        </pc:spChg>
        <pc:spChg chg="add del mod">
          <ac:chgData name="悠心 小濱" userId="bede0a8824f31502" providerId="LiveId" clId="{4E679523-0CD9-4389-BC79-B87D7DABF7B5}" dt="2025-07-22T20:11:41.064" v="1690" actId="478"/>
          <ac:spMkLst>
            <pc:docMk/>
            <pc:sldMk cId="63805607" sldId="263"/>
            <ac:spMk id="16" creationId="{DBF95D86-6F25-480B-D590-EB00A938F4AA}"/>
          </ac:spMkLst>
        </pc:spChg>
        <pc:spChg chg="add mod">
          <ac:chgData name="悠心 小濱" userId="bede0a8824f31502" providerId="LiveId" clId="{4E679523-0CD9-4389-BC79-B87D7DABF7B5}" dt="2025-07-22T20:28:29.975" v="2105" actId="20577"/>
          <ac:spMkLst>
            <pc:docMk/>
            <pc:sldMk cId="63805607" sldId="263"/>
            <ac:spMk id="20" creationId="{3BECA635-19F2-7629-2BC2-DB4C80C5BCCA}"/>
          </ac:spMkLst>
        </pc:spChg>
        <pc:spChg chg="add mod">
          <ac:chgData name="悠心 小濱" userId="bede0a8824f31502" providerId="LiveId" clId="{4E679523-0CD9-4389-BC79-B87D7DABF7B5}" dt="2025-07-22T20:27:04.193" v="2093" actId="164"/>
          <ac:spMkLst>
            <pc:docMk/>
            <pc:sldMk cId="63805607" sldId="263"/>
            <ac:spMk id="22" creationId="{C82D5D42-152D-341D-843C-2849CD771FD8}"/>
          </ac:spMkLst>
        </pc:spChg>
        <pc:spChg chg="add mod">
          <ac:chgData name="悠心 小濱" userId="bede0a8824f31502" providerId="LiveId" clId="{4E679523-0CD9-4389-BC79-B87D7DABF7B5}" dt="2025-07-22T20:27:04.193" v="2093" actId="164"/>
          <ac:spMkLst>
            <pc:docMk/>
            <pc:sldMk cId="63805607" sldId="263"/>
            <ac:spMk id="29" creationId="{E5F2588A-6573-E7BC-5EE5-D2780C42C0B9}"/>
          </ac:spMkLst>
        </pc:s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13" creationId="{ABEF745B-AEC6-5D9C-4E97-92B606B9E010}"/>
          </ac:grpSpMkLst>
        </pc:gr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14" creationId="{80E1494A-474D-DE88-8DA5-1B6BAE4DED28}"/>
          </ac:grpSpMkLst>
        </pc:gr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19" creationId="{469D58C0-F817-FB9E-7A3F-CAD20F210F84}"/>
          </ac:grpSpMkLst>
        </pc:gr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25" creationId="{E40ACACC-F23F-AF21-93B5-D01C47A24A27}"/>
          </ac:grpSpMkLst>
        </pc:grpChg>
        <pc:grpChg chg="add mod">
          <ac:chgData name="悠心 小濱" userId="bede0a8824f31502" providerId="LiveId" clId="{4E679523-0CD9-4389-BC79-B87D7DABF7B5}" dt="2025-07-22T20:27:12.002" v="2094" actId="1076"/>
          <ac:grpSpMkLst>
            <pc:docMk/>
            <pc:sldMk cId="63805607" sldId="263"/>
            <ac:grpSpMk id="30" creationId="{096F77A8-439C-8081-B303-53285B67BBF5}"/>
          </ac:grpSpMkLst>
        </pc:grp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474381856" sldId="263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689403721" sldId="264"/>
        </pc:sldMkLst>
      </pc:sldChg>
      <pc:sldChg chg="modSp add mod">
        <pc:chgData name="悠心 小濱" userId="bede0a8824f31502" providerId="LiveId" clId="{4E679523-0CD9-4389-BC79-B87D7DABF7B5}" dt="2025-07-22T20:29:22.508" v="2136" actId="20577"/>
        <pc:sldMkLst>
          <pc:docMk/>
          <pc:sldMk cId="4070185103" sldId="264"/>
        </pc:sldMkLst>
        <pc:spChg chg="mod">
          <ac:chgData name="悠心 小濱" userId="bede0a8824f31502" providerId="LiveId" clId="{4E679523-0CD9-4389-BC79-B87D7DABF7B5}" dt="2025-07-22T20:29:19.343" v="2134" actId="20577"/>
          <ac:spMkLst>
            <pc:docMk/>
            <pc:sldMk cId="4070185103" sldId="264"/>
            <ac:spMk id="7" creationId="{7C890549-453D-CD79-BB60-4C9311E21CDF}"/>
          </ac:spMkLst>
        </pc:spChg>
        <pc:spChg chg="mod">
          <ac:chgData name="悠心 小濱" userId="bede0a8824f31502" providerId="LiveId" clId="{4E679523-0CD9-4389-BC79-B87D7DABF7B5}" dt="2025-07-22T20:29:22.508" v="2136" actId="20577"/>
          <ac:spMkLst>
            <pc:docMk/>
            <pc:sldMk cId="4070185103" sldId="264"/>
            <ac:spMk id="11" creationId="{3CDE7127-EE71-5567-78AC-D90A974CAE96}"/>
          </ac:spMkLst>
        </pc:spChg>
      </pc:sldChg>
      <pc:sldChg chg="addSp delSp modSp add mod">
        <pc:chgData name="悠心 小濱" userId="bede0a8824f31502" providerId="LiveId" clId="{4E679523-0CD9-4389-BC79-B87D7DABF7B5}" dt="2025-07-23T00:29:50.877" v="4023" actId="27918"/>
        <pc:sldMkLst>
          <pc:docMk/>
          <pc:sldMk cId="1287111831" sldId="265"/>
        </pc:sldMkLst>
        <pc:spChg chg="mod">
          <ac:chgData name="悠心 小濱" userId="bede0a8824f31502" providerId="LiveId" clId="{4E679523-0CD9-4389-BC79-B87D7DABF7B5}" dt="2025-07-22T20:32:06.058" v="2162" actId="20577"/>
          <ac:spMkLst>
            <pc:docMk/>
            <pc:sldMk cId="1287111831" sldId="265"/>
            <ac:spMk id="2" creationId="{F36B3E76-4CB1-BD2D-73A7-6CCFCF23171C}"/>
          </ac:spMkLst>
        </pc:spChg>
        <pc:spChg chg="mod">
          <ac:chgData name="悠心 小濱" userId="bede0a8824f31502" providerId="LiveId" clId="{4E679523-0CD9-4389-BC79-B87D7DABF7B5}" dt="2025-07-22T20:38:31.666" v="2172" actId="1076"/>
          <ac:spMkLst>
            <pc:docMk/>
            <pc:sldMk cId="1287111831" sldId="265"/>
            <ac:spMk id="5" creationId="{C406CAEC-9B99-63C0-BED4-89081CC4AE8B}"/>
          </ac:spMkLst>
        </pc:spChg>
        <pc:spChg chg="mod">
          <ac:chgData name="悠心 小濱" userId="bede0a8824f31502" providerId="LiveId" clId="{4E679523-0CD9-4389-BC79-B87D7DABF7B5}" dt="2025-07-22T22:33:02.109" v="3717" actId="1036"/>
          <ac:spMkLst>
            <pc:docMk/>
            <pc:sldMk cId="1287111831" sldId="265"/>
            <ac:spMk id="8" creationId="{738D66B1-7383-6410-765B-A363B89ACB22}"/>
          </ac:spMkLst>
        </pc:spChg>
        <pc:spChg chg="del mod">
          <ac:chgData name="悠心 小濱" userId="bede0a8824f31502" providerId="LiveId" clId="{4E679523-0CD9-4389-BC79-B87D7DABF7B5}" dt="2025-07-22T20:58:44.670" v="2235" actId="478"/>
          <ac:spMkLst>
            <pc:docMk/>
            <pc:sldMk cId="1287111831" sldId="265"/>
            <ac:spMk id="9" creationId="{1EDBF35C-0D32-B6D4-A88F-A74E70C20C31}"/>
          </ac:spMkLst>
        </pc:spChg>
        <pc:spChg chg="add mod">
          <ac:chgData name="悠心 小濱" userId="bede0a8824f31502" providerId="LiveId" clId="{4E679523-0CD9-4389-BC79-B87D7DABF7B5}" dt="2025-07-22T21:05:25.385" v="2372" actId="1076"/>
          <ac:spMkLst>
            <pc:docMk/>
            <pc:sldMk cId="1287111831" sldId="265"/>
            <ac:spMk id="22" creationId="{78A25C9C-2638-BB02-D2CB-987BF77CE8F3}"/>
          </ac:spMkLst>
        </pc:spChg>
        <pc:spChg chg="add mod">
          <ac:chgData name="悠心 小濱" userId="bede0a8824f31502" providerId="LiveId" clId="{4E679523-0CD9-4389-BC79-B87D7DABF7B5}" dt="2025-07-22T21:17:16.064" v="2417" actId="207"/>
          <ac:spMkLst>
            <pc:docMk/>
            <pc:sldMk cId="1287111831" sldId="265"/>
            <ac:spMk id="30" creationId="{2927A404-5B36-FD02-EBCB-68B60AF51A2C}"/>
          </ac:spMkLst>
        </pc:s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13" creationId="{6BC608EA-297E-8772-3AA8-C7CB9EAB5C89}"/>
          </ac:grpSpMkLst>
        </pc:gr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14" creationId="{6172AC1E-C2D9-241C-0068-77A86CD01F13}"/>
          </ac:grpSpMkLst>
        </pc:gr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19" creationId="{70BA5CF4-0FE4-95C4-D38F-1C25A0763E0A}"/>
          </ac:grpSpMkLst>
        </pc:gr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25" creationId="{5BD3F1C9-8981-DAB5-2C55-3DC3B76615F4}"/>
          </ac:grpSpMkLst>
        </pc:grpChg>
        <pc:graphicFrameChg chg="add mod">
          <ac:chgData name="悠心 小濱" userId="bede0a8824f31502" providerId="LiveId" clId="{4E679523-0CD9-4389-BC79-B87D7DABF7B5}" dt="2025-07-22T21:07:36.056" v="2383"/>
          <ac:graphicFrameMkLst>
            <pc:docMk/>
            <pc:sldMk cId="1287111831" sldId="265"/>
            <ac:graphicFrameMk id="6" creationId="{EEF76A99-AF31-D4B3-F60D-1216D310497C}"/>
          </ac:graphicFrameMkLst>
        </pc:graphicFrameChg>
        <pc:graphicFrameChg chg="add del mod modGraphic">
          <ac:chgData name="悠心 小濱" userId="bede0a8824f31502" providerId="LiveId" clId="{4E679523-0CD9-4389-BC79-B87D7DABF7B5}" dt="2025-07-22T20:54:24.593" v="2192" actId="478"/>
          <ac:graphicFrameMkLst>
            <pc:docMk/>
            <pc:sldMk cId="1287111831" sldId="265"/>
            <ac:graphicFrameMk id="7" creationId="{A14AAAB5-3D89-A32D-A60D-0E5C2E2363EB}"/>
          </ac:graphicFrameMkLst>
        </pc:graphicFrameChg>
        <pc:graphicFrameChg chg="add mod modGraphic">
          <ac:chgData name="悠心 小濱" userId="bede0a8824f31502" providerId="LiveId" clId="{4E679523-0CD9-4389-BC79-B87D7DABF7B5}" dt="2025-07-22T21:34:19.106" v="2808"/>
          <ac:graphicFrameMkLst>
            <pc:docMk/>
            <pc:sldMk cId="1287111831" sldId="265"/>
            <ac:graphicFrameMk id="16" creationId="{A7EB9F24-D159-A846-BC23-F57C2345B1AC}"/>
          </ac:graphicFrameMkLst>
        </pc:graphicFrameChg>
        <pc:graphicFrameChg chg="add mod">
          <ac:chgData name="悠心 小濱" userId="bede0a8824f31502" providerId="LiveId" clId="{4E679523-0CD9-4389-BC79-B87D7DABF7B5}" dt="2025-07-22T21:16:09.047" v="2401" actId="1076"/>
          <ac:graphicFrameMkLst>
            <pc:docMk/>
            <pc:sldMk cId="1287111831" sldId="265"/>
            <ac:graphicFrameMk id="29" creationId="{80F0F08D-FBBB-070A-CE80-1359AB35082C}"/>
          </ac:graphicFrameMkLst>
        </pc:graphicFrameChg>
        <pc:graphicFrameChg chg="add mod modGraphic">
          <ac:chgData name="悠心 小濱" userId="bede0a8824f31502" providerId="LiveId" clId="{4E679523-0CD9-4389-BC79-B87D7DABF7B5}" dt="2025-07-22T21:22:08.127" v="2573" actId="20577"/>
          <ac:graphicFrameMkLst>
            <pc:docMk/>
            <pc:sldMk cId="1287111831" sldId="265"/>
            <ac:graphicFrameMk id="31" creationId="{F9AC3297-166B-9BCB-B4F3-0248C9A5D125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928107571" sldId="265"/>
        </pc:sldMkLst>
      </pc:sldChg>
      <pc:sldChg chg="addSp delSp modSp add mod">
        <pc:chgData name="悠心 小濱" userId="bede0a8824f31502" providerId="LiveId" clId="{4E679523-0CD9-4389-BC79-B87D7DABF7B5}" dt="2025-07-22T22:43:52.781" v="3818" actId="207"/>
        <pc:sldMkLst>
          <pc:docMk/>
          <pc:sldMk cId="1609852659" sldId="266"/>
        </pc:sldMkLst>
        <pc:spChg chg="add mod">
          <ac:chgData name="悠心 小濱" userId="bede0a8824f31502" providerId="LiveId" clId="{4E679523-0CD9-4389-BC79-B87D7DABF7B5}" dt="2025-07-22T22:43:52.781" v="3818" actId="207"/>
          <ac:spMkLst>
            <pc:docMk/>
            <pc:sldMk cId="1609852659" sldId="266"/>
            <ac:spMk id="7" creationId="{E406EC60-6B62-E2F2-4782-59DCFD2B4D91}"/>
          </ac:spMkLst>
        </pc:spChg>
        <pc:spChg chg="mod">
          <ac:chgData name="悠心 小濱" userId="bede0a8824f31502" providerId="LiveId" clId="{4E679523-0CD9-4389-BC79-B87D7DABF7B5}" dt="2025-07-22T22:33:15.678" v="3724" actId="1036"/>
          <ac:spMkLst>
            <pc:docMk/>
            <pc:sldMk cId="1609852659" sldId="266"/>
            <ac:spMk id="8" creationId="{EB707531-932A-BAC8-A6BE-A362EA38DB97}"/>
          </ac:spMkLst>
        </pc:spChg>
        <pc:spChg chg="add del mod">
          <ac:chgData name="悠心 小濱" userId="bede0a8824f31502" providerId="LiveId" clId="{4E679523-0CD9-4389-BC79-B87D7DABF7B5}" dt="2025-07-22T21:26:51.350" v="2702"/>
          <ac:spMkLst>
            <pc:docMk/>
            <pc:sldMk cId="1609852659" sldId="266"/>
            <ac:spMk id="9" creationId="{6CC4A7D6-561B-8EA1-1315-9F4B27E6C6CE}"/>
          </ac:spMkLst>
        </pc:spChg>
        <pc:spChg chg="add del">
          <ac:chgData name="悠心 小濱" userId="bede0a8824f31502" providerId="LiveId" clId="{4E679523-0CD9-4389-BC79-B87D7DABF7B5}" dt="2025-07-22T21:26:54.836" v="2704" actId="22"/>
          <ac:spMkLst>
            <pc:docMk/>
            <pc:sldMk cId="1609852659" sldId="266"/>
            <ac:spMk id="11" creationId="{5413A6CF-CF82-07B3-4C7A-459B36163C0D}"/>
          </ac:spMkLst>
        </pc:spChg>
        <pc:spChg chg="mod">
          <ac:chgData name="悠心 小濱" userId="bede0a8824f31502" providerId="LiveId" clId="{4E679523-0CD9-4389-BC79-B87D7DABF7B5}" dt="2025-07-22T21:21:39.021" v="2555" actId="1036"/>
          <ac:spMkLst>
            <pc:docMk/>
            <pc:sldMk cId="1609852659" sldId="266"/>
            <ac:spMk id="22" creationId="{9D21D4CA-FC1B-DE5D-D00E-68519D691608}"/>
          </ac:spMkLst>
        </pc:spChg>
        <pc:spChg chg="mod">
          <ac:chgData name="悠心 小濱" userId="bede0a8824f31502" providerId="LiveId" clId="{4E679523-0CD9-4389-BC79-B87D7DABF7B5}" dt="2025-07-22T21:21:39.021" v="2555" actId="1036"/>
          <ac:spMkLst>
            <pc:docMk/>
            <pc:sldMk cId="1609852659" sldId="266"/>
            <ac:spMk id="30" creationId="{765DD7EC-D9F9-B8BB-40FA-1CD41FA31411}"/>
          </ac:spMkLst>
        </pc:spChg>
        <pc:graphicFrameChg chg="del">
          <ac:chgData name="悠心 小濱" userId="bede0a8824f31502" providerId="LiveId" clId="{4E679523-0CD9-4389-BC79-B87D7DABF7B5}" dt="2025-07-22T21:21:33.848" v="2510" actId="478"/>
          <ac:graphicFrameMkLst>
            <pc:docMk/>
            <pc:sldMk cId="1609852659" sldId="266"/>
            <ac:graphicFrameMk id="6" creationId="{D4329A65-EA85-50D3-EF66-E889BD7B8BD0}"/>
          </ac:graphicFrameMkLst>
        </pc:graphicFrameChg>
        <pc:graphicFrameChg chg="mod">
          <ac:chgData name="悠心 小濱" userId="bede0a8824f31502" providerId="LiveId" clId="{4E679523-0CD9-4389-BC79-B87D7DABF7B5}" dt="2025-07-22T21:34:21.467" v="2809"/>
          <ac:graphicFrameMkLst>
            <pc:docMk/>
            <pc:sldMk cId="1609852659" sldId="266"/>
            <ac:graphicFrameMk id="16" creationId="{8D77D64C-B809-320F-7538-1CD714B005C7}"/>
          </ac:graphicFrameMkLst>
        </pc:graphicFrameChg>
        <pc:graphicFrameChg chg="del">
          <ac:chgData name="悠心 小濱" userId="bede0a8824f31502" providerId="LiveId" clId="{4E679523-0CD9-4389-BC79-B87D7DABF7B5}" dt="2025-07-22T21:21:33.848" v="2510" actId="478"/>
          <ac:graphicFrameMkLst>
            <pc:docMk/>
            <pc:sldMk cId="1609852659" sldId="266"/>
            <ac:graphicFrameMk id="29" creationId="{9976F266-5FE1-D0EC-1442-8D06BF202053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4045521472" sldId="266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110461408" sldId="267"/>
        </pc:sldMkLst>
      </pc:sldChg>
      <pc:sldChg chg="addSp delSp modSp add mod">
        <pc:chgData name="悠心 小濱" userId="bede0a8824f31502" providerId="LiveId" clId="{4E679523-0CD9-4389-BC79-B87D7DABF7B5}" dt="2025-07-22T22:33:43.172" v="3735" actId="1035"/>
        <pc:sldMkLst>
          <pc:docMk/>
          <pc:sldMk cId="2862029456" sldId="267"/>
        </pc:sldMkLst>
        <pc:spChg chg="mod">
          <ac:chgData name="悠心 小濱" userId="bede0a8824f31502" providerId="LiveId" clId="{4E679523-0CD9-4389-BC79-B87D7DABF7B5}" dt="2025-07-22T21:27:17.195" v="2712" actId="1076"/>
          <ac:spMkLst>
            <pc:docMk/>
            <pc:sldMk cId="2862029456" sldId="267"/>
            <ac:spMk id="5" creationId="{C996CB7C-3629-21A1-1B08-8117A560491F}"/>
          </ac:spMkLst>
        </pc:spChg>
        <pc:spChg chg="del">
          <ac:chgData name="悠心 小濱" userId="bede0a8824f31502" providerId="LiveId" clId="{4E679523-0CD9-4389-BC79-B87D7DABF7B5}" dt="2025-07-22T21:29:04.234" v="2715" actId="478"/>
          <ac:spMkLst>
            <pc:docMk/>
            <pc:sldMk cId="2862029456" sldId="267"/>
            <ac:spMk id="7" creationId="{0F9845F4-673B-5B16-D147-463E7DF5558E}"/>
          </ac:spMkLst>
        </pc:spChg>
        <pc:spChg chg="mod">
          <ac:chgData name="悠心 小濱" userId="bede0a8824f31502" providerId="LiveId" clId="{4E679523-0CD9-4389-BC79-B87D7DABF7B5}" dt="2025-07-22T22:33:43.172" v="3735" actId="1035"/>
          <ac:spMkLst>
            <pc:docMk/>
            <pc:sldMk cId="2862029456" sldId="267"/>
            <ac:spMk id="8" creationId="{7592C857-3103-34EC-AD9C-4636B507D062}"/>
          </ac:spMkLst>
        </pc:spChg>
        <pc:spChg chg="add mod">
          <ac:chgData name="悠心 小濱" userId="bede0a8824f31502" providerId="LiveId" clId="{4E679523-0CD9-4389-BC79-B87D7DABF7B5}" dt="2025-07-22T21:29:15.058" v="2719"/>
          <ac:spMkLst>
            <pc:docMk/>
            <pc:sldMk cId="2862029456" sldId="267"/>
            <ac:spMk id="9" creationId="{690FBC6F-5594-5F0E-C22F-ADDCB27BA64F}"/>
          </ac:spMkLst>
        </pc:spChg>
        <pc:spChg chg="add mod">
          <ac:chgData name="悠心 小濱" userId="bede0a8824f31502" providerId="LiveId" clId="{4E679523-0CD9-4389-BC79-B87D7DABF7B5}" dt="2025-07-22T21:29:56.708" v="2723"/>
          <ac:spMkLst>
            <pc:docMk/>
            <pc:sldMk cId="2862029456" sldId="267"/>
            <ac:spMk id="10" creationId="{403FEF47-63F0-AC43-F3C2-FDAFC5600F5B}"/>
          </ac:spMkLst>
        </pc:spChg>
        <pc:spChg chg="del">
          <ac:chgData name="悠心 小濱" userId="bede0a8824f31502" providerId="LiveId" clId="{4E679523-0CD9-4389-BC79-B87D7DABF7B5}" dt="2025-07-22T21:29:52.471" v="2722" actId="478"/>
          <ac:spMkLst>
            <pc:docMk/>
            <pc:sldMk cId="2862029456" sldId="267"/>
            <ac:spMk id="22" creationId="{A9863561-34CE-D385-92BB-83F8175ACF69}"/>
          </ac:spMkLst>
        </pc:spChg>
        <pc:spChg chg="del">
          <ac:chgData name="悠心 小濱" userId="bede0a8824f31502" providerId="LiveId" clId="{4E679523-0CD9-4389-BC79-B87D7DABF7B5}" dt="2025-07-22T21:29:19.331" v="2720" actId="478"/>
          <ac:spMkLst>
            <pc:docMk/>
            <pc:sldMk cId="2862029456" sldId="267"/>
            <ac:spMk id="30" creationId="{8BC0D7B4-7E98-DF18-19DD-407BC670696B}"/>
          </ac:spMkLst>
        </pc:spChg>
        <pc:graphicFrameChg chg="add mod">
          <ac:chgData name="悠心 小濱" userId="bede0a8824f31502" providerId="LiveId" clId="{4E679523-0CD9-4389-BC79-B87D7DABF7B5}" dt="2025-07-22T21:29:25.092" v="2721" actId="1076"/>
          <ac:graphicFrameMkLst>
            <pc:docMk/>
            <pc:sldMk cId="2862029456" sldId="267"/>
            <ac:graphicFrameMk id="6" creationId="{80F0F08D-FBBB-070A-CE80-1359AB35082C}"/>
          </ac:graphicFrameMkLst>
        </pc:graphicFrameChg>
        <pc:graphicFrameChg chg="add mod">
          <ac:chgData name="悠心 小濱" userId="bede0a8824f31502" providerId="LiveId" clId="{4E679523-0CD9-4389-BC79-B87D7DABF7B5}" dt="2025-07-22T21:31:23.926" v="2726" actId="1076"/>
          <ac:graphicFrameMkLst>
            <pc:docMk/>
            <pc:sldMk cId="2862029456" sldId="267"/>
            <ac:graphicFrameMk id="11" creationId="{EEF76A99-AF31-D4B3-F60D-1216D310497C}"/>
          </ac:graphicFrameMkLst>
        </pc:graphicFrameChg>
        <pc:graphicFrameChg chg="modGraphic">
          <ac:chgData name="悠心 小濱" userId="bede0a8824f31502" providerId="LiveId" clId="{4E679523-0CD9-4389-BC79-B87D7DABF7B5}" dt="2025-07-22T21:34:14.373" v="2807" actId="14734"/>
          <ac:graphicFrameMkLst>
            <pc:docMk/>
            <pc:sldMk cId="2862029456" sldId="267"/>
            <ac:graphicFrameMk id="16" creationId="{3E4CDB7C-CA99-4C57-F1B9-EAF2F9F75EF7}"/>
          </ac:graphicFrameMkLst>
        </pc:graphicFrameChg>
        <pc:graphicFrameChg chg="modGraphic">
          <ac:chgData name="悠心 小濱" userId="bede0a8824f31502" providerId="LiveId" clId="{4E679523-0CD9-4389-BC79-B87D7DABF7B5}" dt="2025-07-22T21:33:21.857" v="2787" actId="20577"/>
          <ac:graphicFrameMkLst>
            <pc:docMk/>
            <pc:sldMk cId="2862029456" sldId="267"/>
            <ac:graphicFrameMk id="31" creationId="{BD6D7B25-79D5-571A-55F3-E7A634A002FE}"/>
          </ac:graphicFrameMkLst>
        </pc:graphicFrameChg>
      </pc:sldChg>
      <pc:sldChg chg="addSp delSp modSp add mod">
        <pc:chgData name="悠心 小濱" userId="bede0a8824f31502" providerId="LiveId" clId="{4E679523-0CD9-4389-BC79-B87D7DABF7B5}" dt="2025-07-22T22:33:40.855" v="3734" actId="1035"/>
        <pc:sldMkLst>
          <pc:docMk/>
          <pc:sldMk cId="1684939377" sldId="268"/>
        </pc:sldMkLst>
        <pc:spChg chg="add mod">
          <ac:chgData name="悠心 小濱" userId="bede0a8824f31502" providerId="LiveId" clId="{4E679523-0CD9-4389-BC79-B87D7DABF7B5}" dt="2025-07-22T21:35:41.276" v="2812"/>
          <ac:spMkLst>
            <pc:docMk/>
            <pc:sldMk cId="1684939377" sldId="268"/>
            <ac:spMk id="7" creationId="{98609AFE-E40F-0B7A-8FB2-8F1361AC9E37}"/>
          </ac:spMkLst>
        </pc:spChg>
        <pc:spChg chg="del">
          <ac:chgData name="悠心 小濱" userId="bede0a8824f31502" providerId="LiveId" clId="{4E679523-0CD9-4389-BC79-B87D7DABF7B5}" dt="2025-07-22T21:47:08.084" v="3185" actId="478"/>
          <ac:spMkLst>
            <pc:docMk/>
            <pc:sldMk cId="1684939377" sldId="268"/>
            <ac:spMk id="8" creationId="{82943DF1-E2EE-14CF-AB63-30CC292DFF57}"/>
          </ac:spMkLst>
        </pc:spChg>
        <pc:spChg chg="del">
          <ac:chgData name="悠心 小濱" userId="bede0a8824f31502" providerId="LiveId" clId="{4E679523-0CD9-4389-BC79-B87D7DABF7B5}" dt="2025-07-22T21:35:36.320" v="2811" actId="478"/>
          <ac:spMkLst>
            <pc:docMk/>
            <pc:sldMk cId="1684939377" sldId="268"/>
            <ac:spMk id="9" creationId="{8FCC53C5-64B5-76AB-8E9F-F46BAD9C4105}"/>
          </ac:spMkLst>
        </pc:spChg>
        <pc:spChg chg="del">
          <ac:chgData name="悠心 小濱" userId="bede0a8824f31502" providerId="LiveId" clId="{4E679523-0CD9-4389-BC79-B87D7DABF7B5}" dt="2025-07-22T21:35:36.320" v="2811" actId="478"/>
          <ac:spMkLst>
            <pc:docMk/>
            <pc:sldMk cId="1684939377" sldId="268"/>
            <ac:spMk id="10" creationId="{80C95ABD-01D3-F9AD-239A-9EC694FCEB6B}"/>
          </ac:spMkLst>
        </pc:spChg>
        <pc:spChg chg="add mod">
          <ac:chgData name="悠心 小濱" userId="bede0a8824f31502" providerId="LiveId" clId="{4E679523-0CD9-4389-BC79-B87D7DABF7B5}" dt="2025-07-22T21:35:41.276" v="2812"/>
          <ac:spMkLst>
            <pc:docMk/>
            <pc:sldMk cId="1684939377" sldId="268"/>
            <ac:spMk id="12" creationId="{4D277E00-6DD8-638A-DE0B-2A1E7FE3DEDB}"/>
          </ac:spMkLst>
        </pc:spChg>
        <pc:spChg chg="add mod">
          <ac:chgData name="悠心 小濱" userId="bede0a8824f31502" providerId="LiveId" clId="{4E679523-0CD9-4389-BC79-B87D7DABF7B5}" dt="2025-07-22T21:44:34.866" v="3128" actId="20577"/>
          <ac:spMkLst>
            <pc:docMk/>
            <pc:sldMk cId="1684939377" sldId="268"/>
            <ac:spMk id="13" creationId="{86DDF61A-757F-36E1-62CD-323B3F80F7E7}"/>
          </ac:spMkLst>
        </pc:spChg>
        <pc:spChg chg="add mod">
          <ac:chgData name="悠心 小濱" userId="bede0a8824f31502" providerId="LiveId" clId="{4E679523-0CD9-4389-BC79-B87D7DABF7B5}" dt="2025-07-22T21:44:12.541" v="3114" actId="1076"/>
          <ac:spMkLst>
            <pc:docMk/>
            <pc:sldMk cId="1684939377" sldId="268"/>
            <ac:spMk id="14" creationId="{C73A6BD1-0C10-C1C6-0B5B-E335985B2B0D}"/>
          </ac:spMkLst>
        </pc:spChg>
        <pc:spChg chg="add del mod">
          <ac:chgData name="悠心 小濱" userId="bede0a8824f31502" providerId="LiveId" clId="{4E679523-0CD9-4389-BC79-B87D7DABF7B5}" dt="2025-07-22T22:33:36.153" v="3732" actId="478"/>
          <ac:spMkLst>
            <pc:docMk/>
            <pc:sldMk cId="1684939377" sldId="268"/>
            <ac:spMk id="15" creationId="{7C5251A5-1255-16A5-98BD-7648EAE46459}"/>
          </ac:spMkLst>
        </pc:spChg>
        <pc:spChg chg="add mod">
          <ac:chgData name="悠心 小濱" userId="bede0a8824f31502" providerId="LiveId" clId="{4E679523-0CD9-4389-BC79-B87D7DABF7B5}" dt="2025-07-22T22:33:40.855" v="3734" actId="1035"/>
          <ac:spMkLst>
            <pc:docMk/>
            <pc:sldMk cId="1684939377" sldId="268"/>
            <ac:spMk id="17" creationId="{AD77C848-C96A-78F9-C13C-1DF28C0F6C70}"/>
          </ac:spMkLst>
        </pc:spChg>
        <pc:graphicFrameChg chg="del">
          <ac:chgData name="悠心 小濱" userId="bede0a8824f31502" providerId="LiveId" clId="{4E679523-0CD9-4389-BC79-B87D7DABF7B5}" dt="2025-07-22T21:35:36.320" v="2811" actId="478"/>
          <ac:graphicFrameMkLst>
            <pc:docMk/>
            <pc:sldMk cId="1684939377" sldId="268"/>
            <ac:graphicFrameMk id="6" creationId="{9476F0D6-25D0-DB11-9675-7854B2F3D01E}"/>
          </ac:graphicFrameMkLst>
        </pc:graphicFrameChg>
        <pc:graphicFrameChg chg="del">
          <ac:chgData name="悠心 小濱" userId="bede0a8824f31502" providerId="LiveId" clId="{4E679523-0CD9-4389-BC79-B87D7DABF7B5}" dt="2025-07-22T21:35:36.320" v="2811" actId="478"/>
          <ac:graphicFrameMkLst>
            <pc:docMk/>
            <pc:sldMk cId="1684939377" sldId="268"/>
            <ac:graphicFrameMk id="11" creationId="{1074BC15-F85A-C2CE-7DDD-902930236602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267009908" sldId="268"/>
        </pc:sldMkLst>
      </pc:sldChg>
      <pc:sldChg chg="delSp modSp add mod">
        <pc:chgData name="悠心 小濱" userId="bede0a8824f31502" providerId="LiveId" clId="{4E679523-0CD9-4389-BC79-B87D7DABF7B5}" dt="2025-07-22T22:34:08.552" v="3745" actId="1036"/>
        <pc:sldMkLst>
          <pc:docMk/>
          <pc:sldMk cId="1289485605" sldId="269"/>
        </pc:sldMkLst>
        <pc:spChg chg="mod">
          <ac:chgData name="悠心 小濱" userId="bede0a8824f31502" providerId="LiveId" clId="{4E679523-0CD9-4389-BC79-B87D7DABF7B5}" dt="2025-07-22T21:46:42.641" v="3183" actId="20577"/>
          <ac:spMkLst>
            <pc:docMk/>
            <pc:sldMk cId="1289485605" sldId="269"/>
            <ac:spMk id="2" creationId="{DE69D226-9BC0-CC01-FFD6-35942513053E}"/>
          </ac:spMkLst>
        </pc:spChg>
        <pc:spChg chg="mod">
          <ac:chgData name="悠心 小濱" userId="bede0a8824f31502" providerId="LiveId" clId="{4E679523-0CD9-4389-BC79-B87D7DABF7B5}" dt="2025-07-22T22:13:48.601" v="3694" actId="1076"/>
          <ac:spMkLst>
            <pc:docMk/>
            <pc:sldMk cId="1289485605" sldId="269"/>
            <ac:spMk id="5" creationId="{02F0096C-2E7A-BF0C-1501-F4D7AC4FE13B}"/>
          </ac:spMkLst>
        </pc:spChg>
        <pc:spChg chg="mod">
          <ac:chgData name="悠心 小濱" userId="bede0a8824f31502" providerId="LiveId" clId="{4E679523-0CD9-4389-BC79-B87D7DABF7B5}" dt="2025-07-22T22:34:08.552" v="3745" actId="1036"/>
          <ac:spMkLst>
            <pc:docMk/>
            <pc:sldMk cId="1289485605" sldId="269"/>
            <ac:spMk id="8" creationId="{C2754C67-47DE-1F62-B6C1-AFF72EA3E72E}"/>
          </ac:spMkLst>
        </pc:spChg>
        <pc:spChg chg="del">
          <ac:chgData name="悠心 小濱" userId="bede0a8824f31502" providerId="LiveId" clId="{4E679523-0CD9-4389-BC79-B87D7DABF7B5}" dt="2025-07-22T22:14:26.543" v="3699" actId="478"/>
          <ac:spMkLst>
            <pc:docMk/>
            <pc:sldMk cId="1289485605" sldId="269"/>
            <ac:spMk id="13" creationId="{0A6819C5-8310-3B3A-0A36-DE0112991FDB}"/>
          </ac:spMkLst>
        </pc:spChg>
        <pc:spChg chg="del">
          <ac:chgData name="悠心 小濱" userId="bede0a8824f31502" providerId="LiveId" clId="{4E679523-0CD9-4389-BC79-B87D7DABF7B5}" dt="2025-07-22T22:14:26.543" v="3699" actId="478"/>
          <ac:spMkLst>
            <pc:docMk/>
            <pc:sldMk cId="1289485605" sldId="269"/>
            <ac:spMk id="14" creationId="{5F84BA1E-025A-EB77-AF40-09602CEB005B}"/>
          </ac:spMkLst>
        </pc:sp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688429642" sldId="269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494432890" sldId="270"/>
        </pc:sldMkLst>
      </pc:sldChg>
      <pc:sldChg chg="modSp add mod">
        <pc:chgData name="悠心 小濱" userId="bede0a8824f31502" providerId="LiveId" clId="{4E679523-0CD9-4389-BC79-B87D7DABF7B5}" dt="2025-07-22T21:46:19.364" v="3153" actId="1076"/>
        <pc:sldMkLst>
          <pc:docMk/>
          <pc:sldMk cId="2161245869" sldId="270"/>
        </pc:sldMkLst>
        <pc:spChg chg="mod">
          <ac:chgData name="悠心 小濱" userId="bede0a8824f31502" providerId="LiveId" clId="{4E679523-0CD9-4389-BC79-B87D7DABF7B5}" dt="2025-07-22T21:46:13.121" v="3152" actId="20577"/>
          <ac:spMkLst>
            <pc:docMk/>
            <pc:sldMk cId="2161245869" sldId="270"/>
            <ac:spMk id="7" creationId="{CF4D5D49-1FAC-8CFF-7102-532CF9B590D5}"/>
          </ac:spMkLst>
        </pc:spChg>
        <pc:spChg chg="mod">
          <ac:chgData name="悠心 小濱" userId="bede0a8824f31502" providerId="LiveId" clId="{4E679523-0CD9-4389-BC79-B87D7DABF7B5}" dt="2025-07-22T21:46:19.364" v="3153" actId="1076"/>
          <ac:spMkLst>
            <pc:docMk/>
            <pc:sldMk cId="2161245869" sldId="270"/>
            <ac:spMk id="11" creationId="{CE56830F-B5D0-3B71-6EA5-90A7DD9D8AC5}"/>
          </ac:spMkLst>
        </pc:spChg>
      </pc:sldChg>
      <pc:sldChg chg="addSp delSp modSp add mod">
        <pc:chgData name="悠心 小濱" userId="bede0a8824f31502" providerId="LiveId" clId="{4E679523-0CD9-4389-BC79-B87D7DABF7B5}" dt="2025-07-22T23:57:41.657" v="3841" actId="1076"/>
        <pc:sldMkLst>
          <pc:docMk/>
          <pc:sldMk cId="1659969393" sldId="271"/>
        </pc:sldMkLst>
        <pc:spChg chg="mod">
          <ac:chgData name="悠心 小濱" userId="bede0a8824f31502" providerId="LiveId" clId="{4E679523-0CD9-4389-BC79-B87D7DABF7B5}" dt="2025-07-22T21:54:15.418" v="3386" actId="1076"/>
          <ac:spMkLst>
            <pc:docMk/>
            <pc:sldMk cId="1659969393" sldId="271"/>
            <ac:spMk id="5" creationId="{E75C82BB-1BD1-E2C5-4DE1-41CFBF7DD820}"/>
          </ac:spMkLst>
        </pc:spChg>
        <pc:spChg chg="add mod">
          <ac:chgData name="悠心 小濱" userId="bede0a8824f31502" providerId="LiveId" clId="{4E679523-0CD9-4389-BC79-B87D7DABF7B5}" dt="2025-07-22T22:09:41.298" v="3622" actId="1076"/>
          <ac:spMkLst>
            <pc:docMk/>
            <pc:sldMk cId="1659969393" sldId="271"/>
            <ac:spMk id="6" creationId="{D83EFE3B-E684-819F-267B-42C5E1ED808F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7" creationId="{2CCBADB5-0017-2D39-0A3A-D446A4DB18B5}"/>
          </ac:spMkLst>
        </pc:spChg>
        <pc:spChg chg="add mod">
          <ac:chgData name="悠心 小濱" userId="bede0a8824f31502" providerId="LiveId" clId="{4E679523-0CD9-4389-BC79-B87D7DABF7B5}" dt="2025-07-22T23:57:20.035" v="3836" actId="20577"/>
          <ac:spMkLst>
            <pc:docMk/>
            <pc:sldMk cId="1659969393" sldId="271"/>
            <ac:spMk id="8" creationId="{48EDAEC1-CD9A-EC02-D228-5D6C19F8B95E}"/>
          </ac:spMkLst>
        </pc:spChg>
        <pc:spChg chg="add mod">
          <ac:chgData name="悠心 小濱" userId="bede0a8824f31502" providerId="LiveId" clId="{4E679523-0CD9-4389-BC79-B87D7DABF7B5}" dt="2025-07-22T23:57:38.495" v="3840" actId="1076"/>
          <ac:spMkLst>
            <pc:docMk/>
            <pc:sldMk cId="1659969393" sldId="271"/>
            <ac:spMk id="9" creationId="{7A75FFF3-E5BD-D474-8D34-60B794FEBA4C}"/>
          </ac:spMkLst>
        </pc:spChg>
        <pc:spChg chg="add mod">
          <ac:chgData name="悠心 小濱" userId="bede0a8824f31502" providerId="LiveId" clId="{4E679523-0CD9-4389-BC79-B87D7DABF7B5}" dt="2025-07-22T22:42:55.086" v="3817" actId="20577"/>
          <ac:spMkLst>
            <pc:docMk/>
            <pc:sldMk cId="1659969393" sldId="271"/>
            <ac:spMk id="11" creationId="{C11C922A-33E0-98CA-2138-98F0BC85F6F3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12" creationId="{CDAA0E9A-2F0C-01BF-CAA2-7DCB242F760A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13" creationId="{E757C750-4F1C-F23C-65BA-966EC46DAF58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14" creationId="{CED44122-EA5E-0342-02B3-9BF605E38731}"/>
          </ac:spMkLst>
        </pc:spChg>
        <pc:spChg chg="mod">
          <ac:chgData name="悠心 小濱" userId="bede0a8824f31502" providerId="LiveId" clId="{4E679523-0CD9-4389-BC79-B87D7DABF7B5}" dt="2025-07-22T22:33:52.263" v="3739" actId="20577"/>
          <ac:spMkLst>
            <pc:docMk/>
            <pc:sldMk cId="1659969393" sldId="271"/>
            <ac:spMk id="15" creationId="{93B22BC7-7DA5-146D-BE3A-FA3189C3FD97}"/>
          </ac:spMkLst>
        </pc:spChg>
        <pc:spChg chg="add mod">
          <ac:chgData name="悠心 小濱" userId="bede0a8824f31502" providerId="LiveId" clId="{4E679523-0CD9-4389-BC79-B87D7DABF7B5}" dt="2025-07-22T22:34:23.537" v="3746" actId="1076"/>
          <ac:spMkLst>
            <pc:docMk/>
            <pc:sldMk cId="1659969393" sldId="271"/>
            <ac:spMk id="18" creationId="{614F4D97-60E4-7AB4-1B11-0244D9957D8F}"/>
          </ac:spMkLst>
        </pc:spChg>
        <pc:spChg chg="add mod">
          <ac:chgData name="悠心 小濱" userId="bede0a8824f31502" providerId="LiveId" clId="{4E679523-0CD9-4389-BC79-B87D7DABF7B5}" dt="2025-07-22T22:10:23.415" v="3662" actId="207"/>
          <ac:spMkLst>
            <pc:docMk/>
            <pc:sldMk cId="1659969393" sldId="271"/>
            <ac:spMk id="19" creationId="{1C6B9DFF-4E8B-793F-D46B-1598F7E565D6}"/>
          </ac:spMkLst>
        </pc:spChg>
        <pc:spChg chg="add mod">
          <ac:chgData name="悠心 小濱" userId="bede0a8824f31502" providerId="LiveId" clId="{4E679523-0CD9-4389-BC79-B87D7DABF7B5}" dt="2025-07-22T23:57:41.657" v="3841" actId="1076"/>
          <ac:spMkLst>
            <pc:docMk/>
            <pc:sldMk cId="1659969393" sldId="271"/>
            <ac:spMk id="20" creationId="{E2C9DE65-2F89-44FC-F57A-9F2528A78F70}"/>
          </ac:spMkLst>
        </pc:spChg>
        <pc:graphicFrameChg chg="del">
          <ac:chgData name="悠心 小濱" userId="bede0a8824f31502" providerId="LiveId" clId="{4E679523-0CD9-4389-BC79-B87D7DABF7B5}" dt="2025-07-22T21:51:15.160" v="3251" actId="478"/>
          <ac:graphicFrameMkLst>
            <pc:docMk/>
            <pc:sldMk cId="1659969393" sldId="271"/>
            <ac:graphicFrameMk id="16" creationId="{49DB6683-AB9A-2F18-A645-7B0F97FE0E4E}"/>
          </ac:graphicFrameMkLst>
        </pc:graphicFrameChg>
        <pc:graphicFrameChg chg="del">
          <ac:chgData name="悠心 小濱" userId="bede0a8824f31502" providerId="LiveId" clId="{4E679523-0CD9-4389-BC79-B87D7DABF7B5}" dt="2025-07-22T21:51:15.160" v="3251" actId="478"/>
          <ac:graphicFrameMkLst>
            <pc:docMk/>
            <pc:sldMk cId="1659969393" sldId="271"/>
            <ac:graphicFrameMk id="31" creationId="{B2CA61E5-1A1B-1C62-00EA-44D736DBAEA9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883629134" sldId="271"/>
        </pc:sldMkLst>
      </pc:sldChg>
      <pc:sldChg chg="addSp delSp modSp add mod">
        <pc:chgData name="悠心 小濱" userId="bede0a8824f31502" providerId="LiveId" clId="{4E679523-0CD9-4389-BC79-B87D7DABF7B5}" dt="2025-07-23T00:34:17.189" v="4122" actId="207"/>
        <pc:sldMkLst>
          <pc:docMk/>
          <pc:sldMk cId="1414070653" sldId="272"/>
        </pc:sldMkLst>
        <pc:spChg chg="del">
          <ac:chgData name="悠心 小濱" userId="bede0a8824f31502" providerId="LiveId" clId="{4E679523-0CD9-4389-BC79-B87D7DABF7B5}" dt="2025-07-23T00:09:07.397" v="3945" actId="478"/>
          <ac:spMkLst>
            <pc:docMk/>
            <pc:sldMk cId="1414070653" sldId="272"/>
            <ac:spMk id="5" creationId="{20FC0555-7ED5-A6C9-4F96-CB9751C74FCF}"/>
          </ac:spMkLst>
        </pc:spChg>
        <pc:spChg chg="add mod">
          <ac:chgData name="悠心 小濱" userId="bede0a8824f31502" providerId="LiveId" clId="{4E679523-0CD9-4389-BC79-B87D7DABF7B5}" dt="2025-07-23T00:09:07.818" v="3946"/>
          <ac:spMkLst>
            <pc:docMk/>
            <pc:sldMk cId="1414070653" sldId="272"/>
            <ac:spMk id="6" creationId="{ED565FC3-B589-A446-2B71-BCC17D16C0C3}"/>
          </ac:spMkLst>
        </pc:spChg>
        <pc:spChg chg="add mod">
          <ac:chgData name="悠心 小濱" userId="bede0a8824f31502" providerId="LiveId" clId="{4E679523-0CD9-4389-BC79-B87D7DABF7B5}" dt="2025-07-23T00:09:07.818" v="3946"/>
          <ac:spMkLst>
            <pc:docMk/>
            <pc:sldMk cId="1414070653" sldId="272"/>
            <ac:spMk id="8" creationId="{5A050D73-2648-5627-A1DC-CE132D3BA693}"/>
          </ac:spMkLst>
        </pc:spChg>
        <pc:spChg chg="add mod">
          <ac:chgData name="悠心 小濱" userId="bede0a8824f31502" providerId="LiveId" clId="{4E679523-0CD9-4389-BC79-B87D7DABF7B5}" dt="2025-07-23T00:34:17.189" v="4122" actId="207"/>
          <ac:spMkLst>
            <pc:docMk/>
            <pc:sldMk cId="1414070653" sldId="272"/>
            <ac:spMk id="11" creationId="{9E079346-350D-D8F0-DC27-FBBC90B311C4}"/>
          </ac:spMkLst>
        </pc:spChg>
        <pc:spChg chg="del">
          <ac:chgData name="悠心 小濱" userId="bede0a8824f31502" providerId="LiveId" clId="{4E679523-0CD9-4389-BC79-B87D7DABF7B5}" dt="2025-07-23T00:17:43.521" v="3977" actId="478"/>
          <ac:spMkLst>
            <pc:docMk/>
            <pc:sldMk cId="1414070653" sldId="272"/>
            <ac:spMk id="13" creationId="{F6D34064-C890-D09C-D8F3-F76C7F3F47D9}"/>
          </ac:spMkLst>
        </pc:spChg>
        <pc:spChg chg="del">
          <ac:chgData name="悠心 小濱" userId="bede0a8824f31502" providerId="LiveId" clId="{4E679523-0CD9-4389-BC79-B87D7DABF7B5}" dt="2025-07-23T00:17:43.521" v="3977" actId="478"/>
          <ac:spMkLst>
            <pc:docMk/>
            <pc:sldMk cId="1414070653" sldId="272"/>
            <ac:spMk id="14" creationId="{B8237165-DA59-FCD7-7A55-3837418343EA}"/>
          </ac:spMkLst>
        </pc:spChg>
        <pc:spChg chg="add mod">
          <ac:chgData name="悠心 小濱" userId="bede0a8824f31502" providerId="LiveId" clId="{4E679523-0CD9-4389-BC79-B87D7DABF7B5}" dt="2025-07-23T00:33:56.059" v="4120" actId="207"/>
          <ac:spMkLst>
            <pc:docMk/>
            <pc:sldMk cId="1414070653" sldId="272"/>
            <ac:spMk id="15" creationId="{9168B671-2501-498B-15B8-A3AD10774C91}"/>
          </ac:spMkLst>
        </pc:spChg>
        <pc:spChg chg="del">
          <ac:chgData name="悠心 小濱" userId="bede0a8824f31502" providerId="LiveId" clId="{4E679523-0CD9-4389-BC79-B87D7DABF7B5}" dt="2025-07-23T00:09:07.397" v="3945" actId="478"/>
          <ac:spMkLst>
            <pc:docMk/>
            <pc:sldMk cId="1414070653" sldId="272"/>
            <ac:spMk id="17" creationId="{B1E72759-0DBD-8C3C-AACB-8270F5627E36}"/>
          </ac:spMkLst>
        </pc:spChg>
        <pc:graphicFrameChg chg="add mod modGraphic">
          <ac:chgData name="悠心 小濱" userId="bede0a8824f31502" providerId="LiveId" clId="{4E679523-0CD9-4389-BC79-B87D7DABF7B5}" dt="2025-07-23T00:09:58.697" v="3974" actId="20577"/>
          <ac:graphicFrameMkLst>
            <pc:docMk/>
            <pc:sldMk cId="1414070653" sldId="272"/>
            <ac:graphicFrameMk id="9" creationId="{6E8CAA94-6E63-A47D-06DD-ECE455A2E214}"/>
          </ac:graphicFrameMkLst>
        </pc:graphicFrameChg>
        <pc:graphicFrameChg chg="add mod modGraphic">
          <ac:chgData name="悠心 小濱" userId="bede0a8824f31502" providerId="LiveId" clId="{4E679523-0CD9-4389-BC79-B87D7DABF7B5}" dt="2025-07-23T00:10:06.264" v="3976" actId="20577"/>
          <ac:graphicFrameMkLst>
            <pc:docMk/>
            <pc:sldMk cId="1414070653" sldId="272"/>
            <ac:graphicFrameMk id="10" creationId="{CCBBE63E-AF6F-4FD6-3DC0-A45D5D675517}"/>
          </ac:graphicFrameMkLst>
        </pc:graphicFrameChg>
        <pc:graphicFrameChg chg="del">
          <ac:chgData name="悠心 小濱" userId="bede0a8824f31502" providerId="LiveId" clId="{4E679523-0CD9-4389-BC79-B87D7DABF7B5}" dt="2025-07-23T00:09:22.987" v="3947" actId="478"/>
          <ac:graphicFrameMkLst>
            <pc:docMk/>
            <pc:sldMk cId="1414070653" sldId="272"/>
            <ac:graphicFrameMk id="16" creationId="{D327A448-C89D-13AA-DDA1-CDF498B2915E}"/>
          </ac:graphicFrameMkLst>
        </pc:graphicFrameChg>
        <pc:graphicFrameChg chg="del">
          <ac:chgData name="悠心 小濱" userId="bede0a8824f31502" providerId="LiveId" clId="{4E679523-0CD9-4389-BC79-B87D7DABF7B5}" dt="2025-07-23T00:09:22.987" v="3947" actId="478"/>
          <ac:graphicFrameMkLst>
            <pc:docMk/>
            <pc:sldMk cId="1414070653" sldId="272"/>
            <ac:graphicFrameMk id="31" creationId="{5E0FF51C-E1BB-1A1E-210C-18266C3933D9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944580210" sldId="272"/>
        </pc:sldMkLst>
      </pc:sldChg>
      <pc:sldChg chg="addSp new del mod">
        <pc:chgData name="悠心 小濱" userId="bede0a8824f31502" providerId="LiveId" clId="{4E679523-0CD9-4389-BC79-B87D7DABF7B5}" dt="2025-07-22T22:04:58.226" v="3555" actId="47"/>
        <pc:sldMkLst>
          <pc:docMk/>
          <pc:sldMk cId="3158061840" sldId="272"/>
        </pc:sldMkLst>
        <pc:spChg chg="add">
          <ac:chgData name="悠心 小濱" userId="bede0a8824f31502" providerId="LiveId" clId="{4E679523-0CD9-4389-BC79-B87D7DABF7B5}" dt="2025-07-22T22:04:54.756" v="3552" actId="22"/>
          <ac:spMkLst>
            <pc:docMk/>
            <pc:sldMk cId="3158061840" sldId="272"/>
            <ac:spMk id="6" creationId="{C7D51CA4-6BBC-1601-497D-6ABC4A62CEFC}"/>
          </ac:spMkLst>
        </pc:spChg>
      </pc:sldChg>
      <pc:sldChg chg="addSp new del mod">
        <pc:chgData name="悠心 小濱" userId="bede0a8824f31502" providerId="LiveId" clId="{4E679523-0CD9-4389-BC79-B87D7DABF7B5}" dt="2025-07-22T22:04:58.226" v="3555" actId="47"/>
        <pc:sldMkLst>
          <pc:docMk/>
          <pc:sldMk cId="116510707" sldId="273"/>
        </pc:sldMkLst>
        <pc:spChg chg="add">
          <ac:chgData name="悠心 小濱" userId="bede0a8824f31502" providerId="LiveId" clId="{4E679523-0CD9-4389-BC79-B87D7DABF7B5}" dt="2025-07-22T22:04:55.096" v="3554" actId="22"/>
          <ac:spMkLst>
            <pc:docMk/>
            <pc:sldMk cId="116510707" sldId="273"/>
            <ac:spMk id="6" creationId="{7BC94BB0-12E7-7276-7A4C-9036A559725F}"/>
          </ac:spMkLst>
        </pc:sp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179460104" sldId="273"/>
        </pc:sldMkLst>
      </pc:sldChg>
      <pc:sldChg chg="addSp delSp modSp add mod">
        <pc:chgData name="悠心 小濱" userId="bede0a8824f31502" providerId="LiveId" clId="{4E679523-0CD9-4389-BC79-B87D7DABF7B5}" dt="2025-07-23T00:28:00.052" v="3982" actId="21"/>
        <pc:sldMkLst>
          <pc:docMk/>
          <pc:sldMk cId="2873248356" sldId="273"/>
        </pc:sldMkLst>
        <pc:spChg chg="mod">
          <ac:chgData name="悠心 小濱" userId="bede0a8824f31502" providerId="LiveId" clId="{4E679523-0CD9-4389-BC79-B87D7DABF7B5}" dt="2025-07-22T23:59:29.061" v="3859" actId="1076"/>
          <ac:spMkLst>
            <pc:docMk/>
            <pc:sldMk cId="2873248356" sldId="273"/>
            <ac:spMk id="5" creationId="{BF2ECDAA-198E-9693-5A3E-5A5A51509D92}"/>
          </ac:spMkLst>
        </pc:spChg>
        <pc:spChg chg="mod">
          <ac:chgData name="悠心 小濱" userId="bede0a8824f31502" providerId="LiveId" clId="{4E679523-0CD9-4389-BC79-B87D7DABF7B5}" dt="2025-07-23T00:08:16.272" v="3944" actId="1076"/>
          <ac:spMkLst>
            <pc:docMk/>
            <pc:sldMk cId="2873248356" sldId="273"/>
            <ac:spMk id="8" creationId="{86716EA6-CEB3-1C4D-A8AB-4DD7D1364B87}"/>
          </ac:spMkLst>
        </pc:spChg>
        <pc:spChg chg="mod">
          <ac:chgData name="悠心 小濱" userId="bede0a8824f31502" providerId="LiveId" clId="{4E679523-0CD9-4389-BC79-B87D7DABF7B5}" dt="2025-07-22T23:59:33.433" v="3861" actId="1076"/>
          <ac:spMkLst>
            <pc:docMk/>
            <pc:sldMk cId="2873248356" sldId="273"/>
            <ac:spMk id="9" creationId="{20EACB7C-97D7-077A-3CDA-41FFB6AE1915}"/>
          </ac:spMkLst>
        </pc:spChg>
        <pc:graphicFrameChg chg="del">
          <ac:chgData name="悠心 小濱" userId="bede0a8824f31502" providerId="LiveId" clId="{4E679523-0CD9-4389-BC79-B87D7DABF7B5}" dt="2025-07-23T00:02:47.517" v="3869" actId="478"/>
          <ac:graphicFrameMkLst>
            <pc:docMk/>
            <pc:sldMk cId="2873248356" sldId="273"/>
            <ac:graphicFrameMk id="6" creationId="{1D9A597B-C8DB-0537-AB5E-267E4640128F}"/>
          </ac:graphicFrameMkLst>
        </pc:graphicFrameChg>
        <pc:graphicFrameChg chg="add mod">
          <ac:chgData name="悠心 小濱" userId="bede0a8824f31502" providerId="LiveId" clId="{4E679523-0CD9-4389-BC79-B87D7DABF7B5}" dt="2025-07-23T00:03:13.081" v="3873" actId="1076"/>
          <ac:graphicFrameMkLst>
            <pc:docMk/>
            <pc:sldMk cId="2873248356" sldId="273"/>
            <ac:graphicFrameMk id="7" creationId="{1D9A597B-C8DB-0537-AB5E-267E4640128F}"/>
          </ac:graphicFrameMkLst>
        </pc:graphicFrameChg>
        <pc:graphicFrameChg chg="del">
          <ac:chgData name="悠心 小濱" userId="bede0a8824f31502" providerId="LiveId" clId="{4E679523-0CD9-4389-BC79-B87D7DABF7B5}" dt="2025-07-23T00:04:44.832" v="3874" actId="21"/>
          <ac:graphicFrameMkLst>
            <pc:docMk/>
            <pc:sldMk cId="2873248356" sldId="273"/>
            <ac:graphicFrameMk id="11" creationId="{BA871736-407E-B275-7C8E-8DCC244014EB}"/>
          </ac:graphicFrameMkLst>
        </pc:graphicFrameChg>
        <pc:graphicFrameChg chg="add del mod">
          <ac:chgData name="悠心 小濱" userId="bede0a8824f31502" providerId="LiveId" clId="{4E679523-0CD9-4389-BC79-B87D7DABF7B5}" dt="2025-07-23T00:28:00.052" v="3982" actId="21"/>
          <ac:graphicFrameMkLst>
            <pc:docMk/>
            <pc:sldMk cId="2873248356" sldId="273"/>
            <ac:graphicFrameMk id="12" creationId="{BA871736-407E-B275-7C8E-8DCC244014EB}"/>
          </ac:graphicFrameMkLst>
        </pc:graphicFrameChg>
        <pc:graphicFrameChg chg="mod modGraphic">
          <ac:chgData name="悠心 小濱" userId="bede0a8824f31502" providerId="LiveId" clId="{4E679523-0CD9-4389-BC79-B87D7DABF7B5}" dt="2025-07-23T00:09:53.444" v="3971" actId="20577"/>
          <ac:graphicFrameMkLst>
            <pc:docMk/>
            <pc:sldMk cId="2873248356" sldId="273"/>
            <ac:graphicFrameMk id="16" creationId="{E7F6EAB4-D3DD-EC38-DE07-9B7FE3234E01}"/>
          </ac:graphicFrameMkLst>
        </pc:graphicFrameChg>
        <pc:graphicFrameChg chg="modGraphic">
          <ac:chgData name="悠心 小濱" userId="bede0a8824f31502" providerId="LiveId" clId="{4E679523-0CD9-4389-BC79-B87D7DABF7B5}" dt="2025-07-23T00:09:47.352" v="3969" actId="20577"/>
          <ac:graphicFrameMkLst>
            <pc:docMk/>
            <pc:sldMk cId="2873248356" sldId="273"/>
            <ac:graphicFrameMk id="31" creationId="{8C936D2F-F5B9-9DF7-499A-2A85335F12DC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700645687" sldId="274"/>
        </pc:sldMkLst>
      </pc:sldChg>
      <pc:sldChg chg="addSp delSp modSp add mod">
        <pc:chgData name="悠心 小濱" userId="bede0a8824f31502" providerId="LiveId" clId="{4E679523-0CD9-4389-BC79-B87D7DABF7B5}" dt="2025-07-23T00:40:34.387" v="4142" actId="478"/>
        <pc:sldMkLst>
          <pc:docMk/>
          <pc:sldMk cId="1954140815" sldId="274"/>
        </pc:sldMkLst>
        <pc:spChg chg="mod">
          <ac:chgData name="悠心 小濱" userId="bede0a8824f31502" providerId="LiveId" clId="{4E679523-0CD9-4389-BC79-B87D7DABF7B5}" dt="2025-07-23T00:35:14.367" v="4128" actId="1076"/>
          <ac:spMkLst>
            <pc:docMk/>
            <pc:sldMk cId="1954140815" sldId="274"/>
            <ac:spMk id="5" creationId="{65252CC3-88D2-2BB5-31EB-BC9AB888D6CF}"/>
          </ac:spMkLst>
        </pc:spChg>
        <pc:graphicFrameChg chg="add del">
          <ac:chgData name="悠心 小濱" userId="bede0a8824f31502" providerId="LiveId" clId="{4E679523-0CD9-4389-BC79-B87D7DABF7B5}" dt="2025-07-23T00:40:32.956" v="4141" actId="478"/>
          <ac:graphicFrameMkLst>
            <pc:docMk/>
            <pc:sldMk cId="1954140815" sldId="274"/>
            <ac:graphicFrameMk id="7" creationId="{D2ACA9AC-BA7E-761A-98C4-34EBA48397E5}"/>
          </ac:graphicFrameMkLst>
        </pc:graphicFrameChg>
        <pc:graphicFrameChg chg="del">
          <ac:chgData name="悠心 小濱" userId="bede0a8824f31502" providerId="LiveId" clId="{4E679523-0CD9-4389-BC79-B87D7DABF7B5}" dt="2025-07-23T00:40:34.387" v="4142" actId="478"/>
          <ac:graphicFrameMkLst>
            <pc:docMk/>
            <pc:sldMk cId="1954140815" sldId="274"/>
            <ac:graphicFrameMk id="12" creationId="{BE476D16-C34D-CFF2-A897-A9A04D0C47E7}"/>
          </ac:graphicFrameMkLst>
        </pc:graphicFrameChg>
        <pc:graphicFrameChg chg="modGraphic">
          <ac:chgData name="悠心 小濱" userId="bede0a8824f31502" providerId="LiveId" clId="{4E679523-0CD9-4389-BC79-B87D7DABF7B5}" dt="2025-07-23T00:37:30.608" v="4140" actId="20577"/>
          <ac:graphicFrameMkLst>
            <pc:docMk/>
            <pc:sldMk cId="1954140815" sldId="274"/>
            <ac:graphicFrameMk id="16" creationId="{B01F272A-30EC-7293-8F14-BF12F99445B8}"/>
          </ac:graphicFrameMkLst>
        </pc:graphicFrameChg>
        <pc:graphicFrameChg chg="modGraphic">
          <ac:chgData name="悠心 小濱" userId="bede0a8824f31502" providerId="LiveId" clId="{4E679523-0CD9-4389-BC79-B87D7DABF7B5}" dt="2025-07-23T00:36:28.659" v="4134" actId="20577"/>
          <ac:graphicFrameMkLst>
            <pc:docMk/>
            <pc:sldMk cId="1954140815" sldId="274"/>
            <ac:graphicFrameMk id="31" creationId="{374BA80B-0F0F-7BF1-1890-D15B03559DA0}"/>
          </ac:graphicFrameMkLst>
        </pc:graphicFrameChg>
      </pc:sldChg>
      <pc:sldChg chg="add">
        <pc:chgData name="悠心 小濱" userId="bede0a8824f31502" providerId="LiveId" clId="{4E679523-0CD9-4389-BC79-B87D7DABF7B5}" dt="2025-07-23T00:34:55.059" v="4123"/>
        <pc:sldMkLst>
          <pc:docMk/>
          <pc:sldMk cId="1446566894" sldId="275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739223007" sldId="275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3286859" sldId="276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511320419" sldId="277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021921449" sldId="278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716766590" sldId="279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482082014" sldId="280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325724661" sldId="281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574278556" sldId="282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410630641" sldId="283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992044207" sldId="284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20381831" sldId="285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562989369" sldId="286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920632131" sldId="287"/>
        </pc:sldMkLst>
      </pc:sldChg>
    </pc:docChg>
  </pc:docChgLst>
  <pc:docChgLst>
    <pc:chgData name="悠心 小濱" userId="bede0a8824f31502" providerId="LiveId" clId="{978B0D3E-4192-47DE-8E37-94371C6B02E6}"/>
    <pc:docChg chg="undo redo custSel addSld delSld modSld sldOrd modMainMaster modShowInfo">
      <pc:chgData name="悠心 小濱" userId="bede0a8824f31502" providerId="LiveId" clId="{978B0D3E-4192-47DE-8E37-94371C6B02E6}" dt="2024-12-18T22:58:49.314" v="13210" actId="20577"/>
      <pc:docMkLst>
        <pc:docMk/>
      </pc:docMkLst>
      <pc:sldChg chg="addSp delSp modSp mod setBg modNotesTx">
        <pc:chgData name="悠心 小濱" userId="bede0a8824f31502" providerId="LiveId" clId="{978B0D3E-4192-47DE-8E37-94371C6B02E6}" dt="2024-12-18T21:25:39.540" v="5548" actId="20577"/>
        <pc:sldMkLst>
          <pc:docMk/>
          <pc:sldMk cId="4179781849" sldId="256"/>
        </pc:sldMkLst>
      </pc:sldChg>
      <pc:sldChg chg="addSp delSp modSp new mod setBg modNotesTx">
        <pc:chgData name="悠心 小濱" userId="bede0a8824f31502" providerId="LiveId" clId="{978B0D3E-4192-47DE-8E37-94371C6B02E6}" dt="2024-12-18T22:58:49.314" v="13210" actId="20577"/>
        <pc:sldMkLst>
          <pc:docMk/>
          <pc:sldMk cId="3132381469" sldId="257"/>
        </pc:sldMkLst>
      </pc:sldChg>
      <pc:sldChg chg="modSp mod modNotesTx">
        <pc:chgData name="悠心 小濱" userId="bede0a8824f31502" providerId="LiveId" clId="{978B0D3E-4192-47DE-8E37-94371C6B02E6}" dt="2024-12-18T22:13:51.834" v="11502" actId="20577"/>
        <pc:sldMkLst>
          <pc:docMk/>
          <pc:sldMk cId="3045928879" sldId="258"/>
        </pc:sldMkLst>
      </pc:sldChg>
      <pc:sldChg chg="modSp mod modNotesTx">
        <pc:chgData name="悠心 小濱" userId="bede0a8824f31502" providerId="LiveId" clId="{978B0D3E-4192-47DE-8E37-94371C6B02E6}" dt="2024-12-18T22:15:41.024" v="11542" actId="20577"/>
        <pc:sldMkLst>
          <pc:docMk/>
          <pc:sldMk cId="4229040943" sldId="259"/>
        </pc:sldMkLst>
      </pc:sldChg>
      <pc:sldChg chg="addSp delSp modSp mod ord modAnim modNotesTx">
        <pc:chgData name="悠心 小濱" userId="bede0a8824f31502" providerId="LiveId" clId="{978B0D3E-4192-47DE-8E37-94371C6B02E6}" dt="2024-12-18T22:33:50.393" v="13039"/>
        <pc:sldMkLst>
          <pc:docMk/>
          <pc:sldMk cId="2361066078" sldId="260"/>
        </pc:sldMkLst>
      </pc:sldChg>
      <pc:sldChg chg="modSp mod modNotesTx">
        <pc:chgData name="悠心 小濱" userId="bede0a8824f31502" providerId="LiveId" clId="{978B0D3E-4192-47DE-8E37-94371C6B02E6}" dt="2024-12-18T22:15:55.617" v="11553" actId="20577"/>
        <pc:sldMkLst>
          <pc:docMk/>
          <pc:sldMk cId="1695061997" sldId="261"/>
        </pc:sldMkLst>
      </pc:sldChg>
      <pc:sldChg chg="addSp delSp modSp mod modNotesTx">
        <pc:chgData name="悠心 小濱" userId="bede0a8824f31502" providerId="LiveId" clId="{978B0D3E-4192-47DE-8E37-94371C6B02E6}" dt="2024-12-18T22:30:46.298" v="12879" actId="20577"/>
        <pc:sldMkLst>
          <pc:docMk/>
          <pc:sldMk cId="3200333716" sldId="262"/>
        </pc:sldMkLst>
      </pc:sldChg>
      <pc:sldChg chg="addSp modSp mod modAnim modNotesTx">
        <pc:chgData name="悠心 小濱" userId="bede0a8824f31502" providerId="LiveId" clId="{978B0D3E-4192-47DE-8E37-94371C6B02E6}" dt="2024-12-18T22:17:03.283" v="11569" actId="20577"/>
        <pc:sldMkLst>
          <pc:docMk/>
          <pc:sldMk cId="2062779217" sldId="263"/>
        </pc:sldMkLst>
      </pc:sldChg>
      <pc:sldChg chg="addSp delSp modSp mod modNotesTx">
        <pc:chgData name="悠心 小濱" userId="bede0a8824f31502" providerId="LiveId" clId="{978B0D3E-4192-47DE-8E37-94371C6B02E6}" dt="2024-12-18T22:19:42.241" v="11695" actId="20577"/>
        <pc:sldMkLst>
          <pc:docMk/>
          <pc:sldMk cId="3111086806" sldId="264"/>
        </pc:sldMkLst>
      </pc:sldChg>
      <pc:sldChg chg="addSp delSp modSp add mod modNotesTx">
        <pc:chgData name="悠心 小濱" userId="bede0a8824f31502" providerId="LiveId" clId="{978B0D3E-4192-47DE-8E37-94371C6B02E6}" dt="2024-12-18T22:20:11.035" v="11700" actId="20577"/>
        <pc:sldMkLst>
          <pc:docMk/>
          <pc:sldMk cId="1597824559" sldId="265"/>
        </pc:sldMkLst>
      </pc:sldChg>
      <pc:sldChg chg="addSp delSp modSp new mod delAnim modAnim modNotesTx">
        <pc:chgData name="悠心 小濱" userId="bede0a8824f31502" providerId="LiveId" clId="{978B0D3E-4192-47DE-8E37-94371C6B02E6}" dt="2024-12-18T22:20:46.183" v="11701" actId="20577"/>
        <pc:sldMkLst>
          <pc:docMk/>
          <pc:sldMk cId="1210975297" sldId="266"/>
        </pc:sldMkLst>
      </pc:sldChg>
      <pc:sldChg chg="addSp delSp modSp new mod modNotesTx">
        <pc:chgData name="悠心 小濱" userId="bede0a8824f31502" providerId="LiveId" clId="{978B0D3E-4192-47DE-8E37-94371C6B02E6}" dt="2024-12-18T22:23:38.322" v="11958" actId="20577"/>
        <pc:sldMkLst>
          <pc:docMk/>
          <pc:sldMk cId="2829546315" sldId="267"/>
        </pc:sldMkLst>
      </pc:sldChg>
      <pc:sldChg chg="addSp delSp modSp new mod modAnim modNotesTx">
        <pc:chgData name="悠心 小濱" userId="bede0a8824f31502" providerId="LiveId" clId="{978B0D3E-4192-47DE-8E37-94371C6B02E6}" dt="2024-12-18T22:32:09.146" v="13027" actId="20577"/>
        <pc:sldMkLst>
          <pc:docMk/>
          <pc:sldMk cId="1973214113" sldId="268"/>
        </pc:sldMkLst>
      </pc:sldChg>
      <pc:sldChg chg="addSp delSp modSp add mod">
        <pc:chgData name="悠心 小濱" userId="bede0a8824f31502" providerId="LiveId" clId="{978B0D3E-4192-47DE-8E37-94371C6B02E6}" dt="2024-12-18T19:50:22.619" v="4297" actId="478"/>
        <pc:sldMkLst>
          <pc:docMk/>
          <pc:sldMk cId="35870947" sldId="269"/>
        </pc:sldMkLst>
      </pc:sldChg>
      <pc:sldChg chg="addSp delSp modSp new del mod">
        <pc:chgData name="悠心 小濱" userId="bede0a8824f31502" providerId="LiveId" clId="{978B0D3E-4192-47DE-8E37-94371C6B02E6}" dt="2024-12-18T20:18:07.537" v="4947" actId="47"/>
        <pc:sldMkLst>
          <pc:docMk/>
          <pc:sldMk cId="4033775418" sldId="270"/>
        </pc:sldMkLst>
      </pc:sldChg>
      <pc:sldChg chg="modSp add mod modNotesTx">
        <pc:chgData name="悠心 小濱" userId="bede0a8824f31502" providerId="LiveId" clId="{978B0D3E-4192-47DE-8E37-94371C6B02E6}" dt="2024-12-18T22:34:50.112" v="13080" actId="20577"/>
        <pc:sldMkLst>
          <pc:docMk/>
          <pc:sldMk cId="510107939" sldId="271"/>
        </pc:sldMkLst>
      </pc:sldChg>
      <pc:sldChg chg="addSp delSp modSp add mod modNotesTx">
        <pc:chgData name="悠心 小濱" userId="bede0a8824f31502" providerId="LiveId" clId="{978B0D3E-4192-47DE-8E37-94371C6B02E6}" dt="2024-12-18T22:04:54.105" v="11461" actId="20577"/>
        <pc:sldMkLst>
          <pc:docMk/>
          <pc:sldMk cId="3251350378" sldId="272"/>
        </pc:sldMkLst>
      </pc:sldChg>
      <pc:sldMasterChg chg="setBg modSldLayout">
        <pc:chgData name="悠心 小濱" userId="bede0a8824f31502" providerId="LiveId" clId="{978B0D3E-4192-47DE-8E37-94371C6B02E6}" dt="2024-12-17T18:47:41.262" v="676"/>
        <pc:sldMasterMkLst>
          <pc:docMk/>
          <pc:sldMasterMk cId="741838310" sldId="2147483648"/>
        </pc:sldMasterMkLst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459822171" sldId="2147483649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831541544" sldId="2147483650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3949448367" sldId="2147483651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136988864" sldId="2147483652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423164932" sldId="2147483653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3183931835" sldId="2147483654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734880290" sldId="2147483655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697999983" sldId="2147483656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438271704" sldId="2147483657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743181261" sldId="2147483658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371567162" sldId="2147483659"/>
          </pc:sldLayoutMkLst>
        </pc:sldLayoutChg>
      </pc:sldMasterChg>
    </pc:docChg>
  </pc:docChgLst>
  <pc:docChgLst>
    <pc:chgData name="悠心 小濱" userId="bede0a8824f31502" providerId="LiveId" clId="{71DA4AC9-D58B-4E05-A65F-AC7772967C98}"/>
    <pc:docChg chg="undo redo custSel addSld delSld modSld sldOrd addMainMaster modMainMaster">
      <pc:chgData name="悠心 小濱" userId="bede0a8824f31502" providerId="LiveId" clId="{71DA4AC9-D58B-4E05-A65F-AC7772967C98}" dt="2025-05-01T05:07:06.280" v="8368" actId="20577"/>
      <pc:docMkLst>
        <pc:docMk/>
      </pc:docMkLst>
      <pc:sldChg chg="delSp modSp mod modNotesTx">
        <pc:chgData name="悠心 小濱" userId="bede0a8824f31502" providerId="LiveId" clId="{71DA4AC9-D58B-4E05-A65F-AC7772967C98}" dt="2025-04-18T05:40:33.553" v="8085" actId="478"/>
        <pc:sldMkLst>
          <pc:docMk/>
          <pc:sldMk cId="4179781849" sldId="256"/>
        </pc:sldMkLst>
      </pc:sldChg>
      <pc:sldChg chg="addSp delSp modSp mod delAnim modNotesTx">
        <pc:chgData name="悠心 小濱" userId="bede0a8824f31502" providerId="LiveId" clId="{71DA4AC9-D58B-4E05-A65F-AC7772967C98}" dt="2025-04-18T05:54:06.916" v="8365" actId="20577"/>
        <pc:sldMkLst>
          <pc:docMk/>
          <pc:sldMk cId="3132381469" sldId="257"/>
        </pc:sldMkLst>
      </pc:sldChg>
      <pc:sldChg chg="addSp delSp modSp add mod setBg">
        <pc:chgData name="悠心 小濱" userId="bede0a8824f31502" providerId="LiveId" clId="{71DA4AC9-D58B-4E05-A65F-AC7772967C98}" dt="2025-04-15T01:21:55.556" v="2756"/>
        <pc:sldMkLst>
          <pc:docMk/>
          <pc:sldMk cId="709296376" sldId="258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045928879" sldId="258"/>
        </pc:sldMkLst>
      </pc:sldChg>
      <pc:sldChg chg="new del">
        <pc:chgData name="悠心 小濱" userId="bede0a8824f31502" providerId="LiveId" clId="{71DA4AC9-D58B-4E05-A65F-AC7772967C98}" dt="2025-04-12T08:24:05.988" v="192" actId="47"/>
        <pc:sldMkLst>
          <pc:docMk/>
          <pc:sldMk cId="3590022591" sldId="258"/>
        </pc:sldMkLst>
      </pc:sldChg>
      <pc:sldChg chg="addSp delSp modSp add mod">
        <pc:chgData name="悠心 小濱" userId="bede0a8824f31502" providerId="LiveId" clId="{71DA4AC9-D58B-4E05-A65F-AC7772967C98}" dt="2025-04-15T01:21:58.858" v="2758"/>
        <pc:sldMkLst>
          <pc:docMk/>
          <pc:sldMk cId="2206673880" sldId="259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4229040943" sldId="259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2361066078" sldId="260"/>
        </pc:sldMkLst>
      </pc:sldChg>
      <pc:sldChg chg="addSp modSp add mod setBg">
        <pc:chgData name="悠心 小濱" userId="bede0a8824f31502" providerId="LiveId" clId="{71DA4AC9-D58B-4E05-A65F-AC7772967C98}" dt="2025-04-18T05:11:51.603" v="7294" actId="207"/>
        <pc:sldMkLst>
          <pc:docMk/>
          <pc:sldMk cId="2491640045" sldId="260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695061997" sldId="261"/>
        </pc:sldMkLst>
      </pc:sldChg>
      <pc:sldChg chg="addSp delSp modSp add mod">
        <pc:chgData name="悠心 小濱" userId="bede0a8824f31502" providerId="LiveId" clId="{71DA4AC9-D58B-4E05-A65F-AC7772967C98}" dt="2025-04-15T01:22:37.619" v="2792" actId="1076"/>
        <pc:sldMkLst>
          <pc:docMk/>
          <pc:sldMk cId="2574383980" sldId="261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200333716" sldId="262"/>
        </pc:sldMkLst>
      </pc:sldChg>
      <pc:sldChg chg="addSp delSp modSp add mod">
        <pc:chgData name="悠心 小濱" userId="bede0a8824f31502" providerId="LiveId" clId="{71DA4AC9-D58B-4E05-A65F-AC7772967C98}" dt="2025-04-15T01:22:43.455" v="2794"/>
        <pc:sldMkLst>
          <pc:docMk/>
          <pc:sldMk cId="4124687148" sldId="262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2062779217" sldId="263"/>
        </pc:sldMkLst>
      </pc:sldChg>
      <pc:sldChg chg="addSp delSp modSp add mod">
        <pc:chgData name="悠心 小濱" userId="bede0a8824f31502" providerId="LiveId" clId="{71DA4AC9-D58B-4E05-A65F-AC7772967C98}" dt="2025-04-15T02:56:14.274" v="3621" actId="1076"/>
        <pc:sldMkLst>
          <pc:docMk/>
          <pc:sldMk cId="2474381856" sldId="263"/>
        </pc:sldMkLst>
      </pc:sldChg>
      <pc:sldChg chg="addSp delSp modSp add mod">
        <pc:chgData name="悠心 小濱" userId="bede0a8824f31502" providerId="LiveId" clId="{71DA4AC9-D58B-4E05-A65F-AC7772967C98}" dt="2025-04-15T02:29:02.855" v="3043" actId="20577"/>
        <pc:sldMkLst>
          <pc:docMk/>
          <pc:sldMk cId="2689403721" sldId="264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111086806" sldId="264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597824559" sldId="265"/>
        </pc:sldMkLst>
      </pc:sldChg>
      <pc:sldChg chg="addSp delSp modSp add mod">
        <pc:chgData name="悠心 小濱" userId="bede0a8824f31502" providerId="LiveId" clId="{71DA4AC9-D58B-4E05-A65F-AC7772967C98}" dt="2025-04-15T05:05:11.215" v="4301" actId="1076"/>
        <pc:sldMkLst>
          <pc:docMk/>
          <pc:sldMk cId="2928107571" sldId="265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210975297" sldId="266"/>
        </pc:sldMkLst>
      </pc:sldChg>
      <pc:sldChg chg="delSp modSp add del mod">
        <pc:chgData name="悠心 小濱" userId="bede0a8824f31502" providerId="LiveId" clId="{71DA4AC9-D58B-4E05-A65F-AC7772967C98}" dt="2025-04-15T02:26:47.142" v="3001" actId="47"/>
        <pc:sldMkLst>
          <pc:docMk/>
          <pc:sldMk cId="1594199404" sldId="266"/>
        </pc:sldMkLst>
      </pc:sldChg>
      <pc:sldChg chg="addSp delSp modSp add mod">
        <pc:chgData name="悠心 小濱" userId="bede0a8824f31502" providerId="LiveId" clId="{71DA4AC9-D58B-4E05-A65F-AC7772967C98}" dt="2025-04-15T02:47:26.161" v="3411" actId="14100"/>
        <pc:sldMkLst>
          <pc:docMk/>
          <pc:sldMk cId="4045521472" sldId="266"/>
        </pc:sldMkLst>
      </pc:sldChg>
      <pc:sldChg chg="addSp delSp modSp add mod">
        <pc:chgData name="悠心 小濱" userId="bede0a8824f31502" providerId="LiveId" clId="{71DA4AC9-D58B-4E05-A65F-AC7772967C98}" dt="2025-04-15T03:41:46.163" v="3752"/>
        <pc:sldMkLst>
          <pc:docMk/>
          <pc:sldMk cId="1110461408" sldId="267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2829546315" sldId="267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973214113" sldId="268"/>
        </pc:sldMkLst>
      </pc:sldChg>
      <pc:sldChg chg="addSp delSp modSp add mod">
        <pc:chgData name="悠心 小濱" userId="bede0a8824f31502" providerId="LiveId" clId="{71DA4AC9-D58B-4E05-A65F-AC7772967C98}" dt="2025-04-15T06:49:38.350" v="5034" actId="14861"/>
        <pc:sldMkLst>
          <pc:docMk/>
          <pc:sldMk cId="3267009908" sldId="268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5870947" sldId="269"/>
        </pc:sldMkLst>
      </pc:sldChg>
      <pc:sldChg chg="addSp delSp modSp add mod">
        <pc:chgData name="悠心 小濱" userId="bede0a8824f31502" providerId="LiveId" clId="{71DA4AC9-D58B-4E05-A65F-AC7772967C98}" dt="2025-04-15T06:50:36.071" v="5056" actId="1037"/>
        <pc:sldMkLst>
          <pc:docMk/>
          <pc:sldMk cId="2688429642" sldId="269"/>
        </pc:sldMkLst>
      </pc:sldChg>
      <pc:sldChg chg="addSp delSp modSp add mod">
        <pc:chgData name="悠心 小濱" userId="bede0a8824f31502" providerId="LiveId" clId="{71DA4AC9-D58B-4E05-A65F-AC7772967C98}" dt="2025-04-15T04:24:16.001" v="4275" actId="1076"/>
        <pc:sldMkLst>
          <pc:docMk/>
          <pc:sldMk cId="1494432890" sldId="270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510107939" sldId="271"/>
        </pc:sldMkLst>
      </pc:sldChg>
      <pc:sldChg chg="addSp delSp modSp add mod">
        <pc:chgData name="悠心 小濱" userId="bede0a8824f31502" providerId="LiveId" clId="{71DA4AC9-D58B-4E05-A65F-AC7772967C98}" dt="2025-04-15T07:34:01.643" v="5548" actId="1076"/>
        <pc:sldMkLst>
          <pc:docMk/>
          <pc:sldMk cId="2883629134" sldId="271"/>
        </pc:sldMkLst>
      </pc:sldChg>
      <pc:sldChg chg="addSp delSp modSp add mod">
        <pc:chgData name="悠心 小濱" userId="bede0a8824f31502" providerId="LiveId" clId="{71DA4AC9-D58B-4E05-A65F-AC7772967C98}" dt="2025-04-15T07:34:23.866" v="5560"/>
        <pc:sldMkLst>
          <pc:docMk/>
          <pc:sldMk cId="1944580210" sldId="272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251350378" sldId="272"/>
        </pc:sldMkLst>
      </pc:sldChg>
      <pc:sldChg chg="addSp delSp modSp add mod">
        <pc:chgData name="悠心 小濱" userId="bede0a8824f31502" providerId="LiveId" clId="{71DA4AC9-D58B-4E05-A65F-AC7772967C98}" dt="2025-04-15T07:36:17.880" v="5586" actId="20577"/>
        <pc:sldMkLst>
          <pc:docMk/>
          <pc:sldMk cId="1179460104" sldId="273"/>
        </pc:sldMkLst>
      </pc:sldChg>
      <pc:sldChg chg="addSp delSp modSp add mod">
        <pc:chgData name="悠心 小濱" userId="bede0a8824f31502" providerId="LiveId" clId="{71DA4AC9-D58B-4E05-A65F-AC7772967C98}" dt="2025-04-15T07:34:31.785" v="5564"/>
        <pc:sldMkLst>
          <pc:docMk/>
          <pc:sldMk cId="700645687" sldId="274"/>
        </pc:sldMkLst>
      </pc:sldChg>
      <pc:sldChg chg="addSp delSp modSp add mod">
        <pc:chgData name="悠心 小濱" userId="bede0a8824f31502" providerId="LiveId" clId="{71DA4AC9-D58B-4E05-A65F-AC7772967C98}" dt="2025-04-15T07:34:35.381" v="5566"/>
        <pc:sldMkLst>
          <pc:docMk/>
          <pc:sldMk cId="3739223007" sldId="275"/>
        </pc:sldMkLst>
      </pc:sldChg>
      <pc:sldChg chg="addSp delSp modSp add mod">
        <pc:chgData name="悠心 小濱" userId="bede0a8824f31502" providerId="LiveId" clId="{71DA4AC9-D58B-4E05-A65F-AC7772967C98}" dt="2025-04-15T07:34:40.266" v="5568"/>
        <pc:sldMkLst>
          <pc:docMk/>
          <pc:sldMk cId="13286859" sldId="276"/>
        </pc:sldMkLst>
      </pc:sldChg>
      <pc:sldChg chg="addSp delSp modSp add mod">
        <pc:chgData name="悠心 小濱" userId="bede0a8824f31502" providerId="LiveId" clId="{71DA4AC9-D58B-4E05-A65F-AC7772967C98}" dt="2025-04-15T08:19:16.881" v="6771" actId="20577"/>
        <pc:sldMkLst>
          <pc:docMk/>
          <pc:sldMk cId="2511320419" sldId="277"/>
        </pc:sldMkLst>
      </pc:sldChg>
      <pc:sldChg chg="addSp delSp modSp add mod">
        <pc:chgData name="悠心 小濱" userId="bede0a8824f31502" providerId="LiveId" clId="{71DA4AC9-D58B-4E05-A65F-AC7772967C98}" dt="2025-04-15T07:50:17.384" v="5996" actId="20577"/>
        <pc:sldMkLst>
          <pc:docMk/>
          <pc:sldMk cId="2021921449" sldId="278"/>
        </pc:sldMkLst>
      </pc:sldChg>
      <pc:sldChg chg="addSp delSp modSp add mod">
        <pc:chgData name="悠心 小濱" userId="bede0a8824f31502" providerId="LiveId" clId="{71DA4AC9-D58B-4E05-A65F-AC7772967C98}" dt="2025-04-15T07:54:21.911" v="6146" actId="1076"/>
        <pc:sldMkLst>
          <pc:docMk/>
          <pc:sldMk cId="3716766590" sldId="279"/>
        </pc:sldMkLst>
      </pc:sldChg>
      <pc:sldChg chg="addSp delSp modSp add mod">
        <pc:chgData name="悠心 小濱" userId="bede0a8824f31502" providerId="LiveId" clId="{71DA4AC9-D58B-4E05-A65F-AC7772967C98}" dt="2025-04-18T05:32:23.023" v="7894" actId="20577"/>
        <pc:sldMkLst>
          <pc:docMk/>
          <pc:sldMk cId="1482082014" sldId="280"/>
        </pc:sldMkLst>
      </pc:sldChg>
      <pc:sldChg chg="addSp delSp modSp add mod">
        <pc:chgData name="悠心 小濱" userId="bede0a8824f31502" providerId="LiveId" clId="{71DA4AC9-D58B-4E05-A65F-AC7772967C98}" dt="2025-04-18T04:36:41.949" v="6942" actId="1076"/>
        <pc:sldMkLst>
          <pc:docMk/>
          <pc:sldMk cId="3325724661" sldId="281"/>
        </pc:sldMkLst>
      </pc:sldChg>
      <pc:sldChg chg="addSp delSp modSp add mod">
        <pc:chgData name="悠心 小濱" userId="bede0a8824f31502" providerId="LiveId" clId="{71DA4AC9-D58B-4E05-A65F-AC7772967C98}" dt="2025-04-18T04:54:36.802" v="7055" actId="20577"/>
        <pc:sldMkLst>
          <pc:docMk/>
          <pc:sldMk cId="1574278556" sldId="282"/>
        </pc:sldMkLst>
      </pc:sldChg>
      <pc:sldChg chg="addSp delSp modSp add mod ord">
        <pc:chgData name="悠心 小濱" userId="bede0a8824f31502" providerId="LiveId" clId="{71DA4AC9-D58B-4E05-A65F-AC7772967C98}" dt="2025-04-18T04:59:08.223" v="7186" actId="1076"/>
        <pc:sldMkLst>
          <pc:docMk/>
          <pc:sldMk cId="3410630641" sldId="283"/>
        </pc:sldMkLst>
      </pc:sldChg>
      <pc:sldChg chg="addSp delSp modSp add mod">
        <pc:chgData name="悠心 小濱" userId="bede0a8824f31502" providerId="LiveId" clId="{71DA4AC9-D58B-4E05-A65F-AC7772967C98}" dt="2025-04-18T05:20:20.404" v="7609" actId="20577"/>
        <pc:sldMkLst>
          <pc:docMk/>
          <pc:sldMk cId="3992044207" sldId="284"/>
        </pc:sldMkLst>
      </pc:sldChg>
      <pc:sldChg chg="addSp delSp modSp add mod ord">
        <pc:chgData name="悠心 小濱" userId="bede0a8824f31502" providerId="LiveId" clId="{71DA4AC9-D58B-4E05-A65F-AC7772967C98}" dt="2025-04-18T05:31:15.700" v="7856" actId="1076"/>
        <pc:sldMkLst>
          <pc:docMk/>
          <pc:sldMk cId="120381831" sldId="285"/>
        </pc:sldMkLst>
      </pc:sldChg>
      <pc:sldChg chg="modSp add mod">
        <pc:chgData name="悠心 小濱" userId="bede0a8824f31502" providerId="LiveId" clId="{71DA4AC9-D58B-4E05-A65F-AC7772967C98}" dt="2025-04-18T05:22:34.693" v="7638" actId="1076"/>
        <pc:sldMkLst>
          <pc:docMk/>
          <pc:sldMk cId="3562989369" sldId="286"/>
        </pc:sldMkLst>
      </pc:sldChg>
      <pc:sldChg chg="addSp delSp modSp add mod">
        <pc:chgData name="悠心 小濱" userId="bede0a8824f31502" providerId="LiveId" clId="{71DA4AC9-D58B-4E05-A65F-AC7772967C98}" dt="2025-05-01T05:07:06.280" v="8368" actId="20577"/>
        <pc:sldMkLst>
          <pc:docMk/>
          <pc:sldMk cId="3920632131" sldId="287"/>
        </pc:sldMkLst>
      </pc:sldChg>
      <pc:sldMasterChg chg="modSldLayout">
        <pc:chgData name="悠心 小濱" userId="bede0a8824f31502" providerId="LiveId" clId="{71DA4AC9-D58B-4E05-A65F-AC7772967C98}" dt="2025-04-18T05:49:35.559" v="8202" actId="1037"/>
        <pc:sldMasterMkLst>
          <pc:docMk/>
          <pc:sldMasterMk cId="741838310" sldId="2147483648"/>
        </pc:sldMasterMkLst>
        <pc:sldLayoutChg chg="addSp delSp modSp mod">
          <pc:chgData name="悠心 小濱" userId="bede0a8824f31502" providerId="LiveId" clId="{71DA4AC9-D58B-4E05-A65F-AC7772967C98}" dt="2025-04-18T05:39:59.790" v="8077" actId="478"/>
          <pc:sldLayoutMkLst>
            <pc:docMk/>
            <pc:sldMasterMk cId="741838310" sldId="2147483648"/>
            <pc:sldLayoutMk cId="459822171" sldId="2147483649"/>
          </pc:sldLayoutMkLst>
        </pc:sldLayoutChg>
        <pc:sldLayoutChg chg="addSp modSp mod">
          <pc:chgData name="悠心 小濱" userId="bede0a8824f31502" providerId="LiveId" clId="{71DA4AC9-D58B-4E05-A65F-AC7772967C98}" dt="2025-04-18T05:49:35.559" v="8202" actId="1037"/>
          <pc:sldLayoutMkLst>
            <pc:docMk/>
            <pc:sldMasterMk cId="741838310" sldId="2147483648"/>
            <pc:sldLayoutMk cId="1831541544" sldId="2147483650"/>
          </pc:sldLayoutMkLst>
        </pc:sldLayoutChg>
      </pc:sldMasterChg>
      <pc:sldMasterChg chg="new mod addSldLayout">
        <pc:chgData name="悠心 小濱" userId="bede0a8824f31502" providerId="LiveId" clId="{71DA4AC9-D58B-4E05-A65F-AC7772967C98}" dt="2025-04-18T05:37:54.520" v="8072" actId="6938"/>
        <pc:sldMasterMkLst>
          <pc:docMk/>
          <pc:sldMasterMk cId="3765783480" sldId="2147483660"/>
        </pc:sldMasterMkLst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020339174" sldId="2147483661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142381891" sldId="2147483662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820257682" sldId="2147483663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030950096" sldId="2147483664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3593123033" sldId="2147483665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835108122" sldId="2147483666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687366969" sldId="2147483667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684238405" sldId="2147483668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463423507" sldId="2147483669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37305377" sldId="2147483670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490240646" sldId="2147483671"/>
          </pc:sldLayoutMkLst>
        </pc:sldLayoutChg>
      </pc:sldMasterChg>
      <pc:sldMasterChg chg="new mod addSldLayout">
        <pc:chgData name="悠心 小濱" userId="bede0a8824f31502" providerId="LiveId" clId="{71DA4AC9-D58B-4E05-A65F-AC7772967C98}" dt="2025-04-18T05:37:57.896" v="8073" actId="6938"/>
        <pc:sldMasterMkLst>
          <pc:docMk/>
          <pc:sldMasterMk cId="1158558211" sldId="2147483673"/>
        </pc:sldMasterMkLst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351508222" sldId="2147483674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4259701864" sldId="2147483675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675848899" sldId="2147483676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860836015" sldId="2147483677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215553072" sldId="2147483678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3076190104" sldId="2147483679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179525687" sldId="2147483680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1816662366" sldId="2147483681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999982853" sldId="2147483682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512465007" sldId="2147483683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520556865" sldId="2147483684"/>
          </pc:sldLayoutMkLst>
        </pc:sldLayoutChg>
      </pc:sldMasterChg>
    </pc:docChg>
  </pc:docChgLst>
  <pc:docChgLst>
    <pc:chgData name="悠心 小濱" userId="bede0a8824f31502" providerId="LiveId" clId="{8DC57097-6232-4355-8E3D-7FF8CB7C4750}"/>
    <pc:docChg chg="undo redo custSel addSld modSld sldOrd modShowInfo">
      <pc:chgData name="悠心 小濱" userId="bede0a8824f31502" providerId="LiveId" clId="{8DC57097-6232-4355-8E3D-7FF8CB7C4750}" dt="2024-12-19T02:36:21.724" v="4526" actId="20577"/>
      <pc:docMkLst>
        <pc:docMk/>
      </pc:docMkLst>
      <pc:sldChg chg="modSp mod setBg">
        <pc:chgData name="悠心 小濱" userId="bede0a8824f31502" providerId="LiveId" clId="{8DC57097-6232-4355-8E3D-7FF8CB7C4750}" dt="2024-12-18T09:34:40.437" v="4059" actId="2711"/>
        <pc:sldMkLst>
          <pc:docMk/>
          <pc:sldMk cId="4179781849" sldId="256"/>
        </pc:sldMkLst>
      </pc:sldChg>
      <pc:sldChg chg="addSp modSp mod setBg modAnim">
        <pc:chgData name="悠心 小濱" userId="bede0a8824f31502" providerId="LiveId" clId="{8DC57097-6232-4355-8E3D-7FF8CB7C4750}" dt="2024-12-18T08:03:11.945" v="2741" actId="1076"/>
        <pc:sldMkLst>
          <pc:docMk/>
          <pc:sldMk cId="3132381469" sldId="257"/>
        </pc:sldMkLst>
      </pc:sldChg>
      <pc:sldChg chg="addSp delSp modSp new mod modAnim">
        <pc:chgData name="悠心 小濱" userId="bede0a8824f31502" providerId="LiveId" clId="{8DC57097-6232-4355-8E3D-7FF8CB7C4750}" dt="2024-12-18T08:12:11.018" v="2951" actId="20577"/>
        <pc:sldMkLst>
          <pc:docMk/>
          <pc:sldMk cId="3045928879" sldId="258"/>
        </pc:sldMkLst>
      </pc:sldChg>
      <pc:sldChg chg="addSp delSp modSp add mod setBg delAnim modAnim">
        <pc:chgData name="悠心 小濱" userId="bede0a8824f31502" providerId="LiveId" clId="{8DC57097-6232-4355-8E3D-7FF8CB7C4750}" dt="2024-12-18T06:19:47.281" v="1503" actId="1038"/>
        <pc:sldMkLst>
          <pc:docMk/>
          <pc:sldMk cId="4229040943" sldId="259"/>
        </pc:sldMkLst>
      </pc:sldChg>
      <pc:sldChg chg="addSp delSp modSp new mod modAnim">
        <pc:chgData name="悠心 小濱" userId="bede0a8824f31502" providerId="LiveId" clId="{8DC57097-6232-4355-8E3D-7FF8CB7C4750}" dt="2024-12-18T09:29:42.676" v="4053" actId="20577"/>
        <pc:sldMkLst>
          <pc:docMk/>
          <pc:sldMk cId="2361066078" sldId="260"/>
        </pc:sldMkLst>
      </pc:sldChg>
      <pc:sldChg chg="addSp delSp modSp new mod ord">
        <pc:chgData name="悠心 小濱" userId="bede0a8824f31502" providerId="LiveId" clId="{8DC57097-6232-4355-8E3D-7FF8CB7C4750}" dt="2024-12-19T02:22:13.176" v="4121" actId="1076"/>
        <pc:sldMkLst>
          <pc:docMk/>
          <pc:sldMk cId="1695061997" sldId="261"/>
        </pc:sldMkLst>
      </pc:sldChg>
      <pc:sldChg chg="addSp delSp modSp new mod ord">
        <pc:chgData name="悠心 小濱" userId="bede0a8824f31502" providerId="LiveId" clId="{8DC57097-6232-4355-8E3D-7FF8CB7C4750}" dt="2024-12-18T09:31:49.108" v="4055"/>
        <pc:sldMkLst>
          <pc:docMk/>
          <pc:sldMk cId="3200333716" sldId="262"/>
        </pc:sldMkLst>
      </pc:sldChg>
      <pc:sldChg chg="addSp delSp modSp new mod">
        <pc:chgData name="悠心 小濱" userId="bede0a8824f31502" providerId="LiveId" clId="{8DC57097-6232-4355-8E3D-7FF8CB7C4750}" dt="2024-12-18T09:28:53.774" v="4042" actId="14100"/>
        <pc:sldMkLst>
          <pc:docMk/>
          <pc:sldMk cId="2062779217" sldId="263"/>
        </pc:sldMkLst>
      </pc:sldChg>
      <pc:sldChg chg="addSp delSp modSp new mod ord modNotesTx">
        <pc:chgData name="悠心 小濱" userId="bede0a8824f31502" providerId="LiveId" clId="{8DC57097-6232-4355-8E3D-7FF8CB7C4750}" dt="2024-12-19T02:31:00.656" v="4299" actId="20577"/>
        <pc:sldMkLst>
          <pc:docMk/>
          <pc:sldMk cId="3111086806" sldId="264"/>
        </pc:sldMkLst>
      </pc:sldChg>
      <pc:sldChg chg="modNotesTx">
        <pc:chgData name="悠心 小濱" userId="bede0a8824f31502" providerId="LiveId" clId="{8DC57097-6232-4355-8E3D-7FF8CB7C4750}" dt="2024-12-19T02:32:16.309" v="4354" actId="6549"/>
        <pc:sldMkLst>
          <pc:docMk/>
          <pc:sldMk cId="1210975297" sldId="266"/>
        </pc:sldMkLst>
      </pc:sldChg>
      <pc:sldChg chg="modNotesTx">
        <pc:chgData name="悠心 小濱" userId="bede0a8824f31502" providerId="LiveId" clId="{8DC57097-6232-4355-8E3D-7FF8CB7C4750}" dt="2024-12-19T02:35:19.208" v="4513" actId="20577"/>
        <pc:sldMkLst>
          <pc:docMk/>
          <pc:sldMk cId="2829546315" sldId="267"/>
        </pc:sldMkLst>
      </pc:sldChg>
      <pc:sldChg chg="modNotesTx">
        <pc:chgData name="悠心 小濱" userId="bede0a8824f31502" providerId="LiveId" clId="{8DC57097-6232-4355-8E3D-7FF8CB7C4750}" dt="2024-12-19T02:36:21.724" v="4526" actId="20577"/>
        <pc:sldMkLst>
          <pc:docMk/>
          <pc:sldMk cId="1973214113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_HzFilter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_HzFilter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_HzFilter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_HzFilter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%20&#12398;&#12467;&#12500;&#12540;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%20&#12398;&#12467;&#12500;&#12540;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基準方式（WCL）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'C4F'!$V$5:$V$62</c:f>
              <c:numCache>
                <c:formatCode>0.00</c:formatCode>
                <c:ptCount val="58"/>
                <c:pt idx="0">
                  <c:v>0.27511776471527599</c:v>
                </c:pt>
                <c:pt idx="1">
                  <c:v>2.0088235294117673</c:v>
                </c:pt>
                <c:pt idx="2">
                  <c:v>1.830572300943178</c:v>
                </c:pt>
                <c:pt idx="3">
                  <c:v>2.6582048656921202</c:v>
                </c:pt>
                <c:pt idx="4">
                  <c:v>1.2351710169331476</c:v>
                </c:pt>
                <c:pt idx="5">
                  <c:v>0.41461712104473492</c:v>
                </c:pt>
                <c:pt idx="6">
                  <c:v>2.5242667320251329</c:v>
                </c:pt>
                <c:pt idx="7">
                  <c:v>3.5114763627773939</c:v>
                </c:pt>
                <c:pt idx="8">
                  <c:v>4.4576323115236196</c:v>
                </c:pt>
                <c:pt idx="9">
                  <c:v>2.7427221289865837</c:v>
                </c:pt>
                <c:pt idx="10">
                  <c:v>0.76406588846983858</c:v>
                </c:pt>
                <c:pt idx="11">
                  <c:v>1.1830978567801074</c:v>
                </c:pt>
                <c:pt idx="12">
                  <c:v>3.0713721981597413</c:v>
                </c:pt>
                <c:pt idx="13">
                  <c:v>5.3069895959570337</c:v>
                </c:pt>
                <c:pt idx="14">
                  <c:v>5.2177078227957043</c:v>
                </c:pt>
                <c:pt idx="15">
                  <c:v>10.058503367298066</c:v>
                </c:pt>
                <c:pt idx="16">
                  <c:v>9.0674637053862082</c:v>
                </c:pt>
                <c:pt idx="17">
                  <c:v>22.295612444632368</c:v>
                </c:pt>
                <c:pt idx="18">
                  <c:v>20.531682265153915</c:v>
                </c:pt>
                <c:pt idx="19">
                  <c:v>16.191666666666666</c:v>
                </c:pt>
                <c:pt idx="20">
                  <c:v>15.150738182210215</c:v>
                </c:pt>
                <c:pt idx="21">
                  <c:v>7.9861354524271011</c:v>
                </c:pt>
                <c:pt idx="22">
                  <c:v>9.2166666666666686</c:v>
                </c:pt>
                <c:pt idx="23">
                  <c:v>11.030644089332103</c:v>
                </c:pt>
                <c:pt idx="24">
                  <c:v>13.938910576618181</c:v>
                </c:pt>
                <c:pt idx="25">
                  <c:v>3.129049035580902</c:v>
                </c:pt>
                <c:pt idx="26">
                  <c:v>0.74563856660277139</c:v>
                </c:pt>
                <c:pt idx="27">
                  <c:v>0.78871064242632372</c:v>
                </c:pt>
                <c:pt idx="28">
                  <c:v>2.2815533888671879</c:v>
                </c:pt>
                <c:pt idx="29">
                  <c:v>2.6347027774048009</c:v>
                </c:pt>
                <c:pt idx="30">
                  <c:v>4.497717832054704E-2</c:v>
                </c:pt>
                <c:pt idx="31">
                  <c:v>1.6885195429801456</c:v>
                </c:pt>
                <c:pt idx="32">
                  <c:v>3.6597458145408055</c:v>
                </c:pt>
                <c:pt idx="33">
                  <c:v>5.0183867665158886</c:v>
                </c:pt>
                <c:pt idx="34">
                  <c:v>3.4218897210943169</c:v>
                </c:pt>
                <c:pt idx="35">
                  <c:v>0.8340957416045427</c:v>
                </c:pt>
                <c:pt idx="36">
                  <c:v>0.3354742153549708</c:v>
                </c:pt>
                <c:pt idx="37">
                  <c:v>2.3117605141226747</c:v>
                </c:pt>
                <c:pt idx="38">
                  <c:v>4.5745011220019336</c:v>
                </c:pt>
                <c:pt idx="39">
                  <c:v>6.8191343989452164</c:v>
                </c:pt>
                <c:pt idx="40">
                  <c:v>10.595567174412182</c:v>
                </c:pt>
                <c:pt idx="41">
                  <c:v>6.0175158204338288</c:v>
                </c:pt>
                <c:pt idx="42">
                  <c:v>8.6801873405851389</c:v>
                </c:pt>
                <c:pt idx="43">
                  <c:v>12.398855810408424</c:v>
                </c:pt>
                <c:pt idx="44">
                  <c:v>13.898021236077387</c:v>
                </c:pt>
                <c:pt idx="45">
                  <c:v>6.3485154240045834</c:v>
                </c:pt>
                <c:pt idx="46">
                  <c:v>4.0423547326460945</c:v>
                </c:pt>
                <c:pt idx="47">
                  <c:v>2.1640714972165309</c:v>
                </c:pt>
                <c:pt idx="48">
                  <c:v>3.4601267451273898E-2</c:v>
                </c:pt>
                <c:pt idx="49">
                  <c:v>1.85732693680281</c:v>
                </c:pt>
                <c:pt idx="50">
                  <c:v>3.4653168424929746</c:v>
                </c:pt>
                <c:pt idx="51">
                  <c:v>6.2737037648156146</c:v>
                </c:pt>
                <c:pt idx="52">
                  <c:v>5.480324586711145</c:v>
                </c:pt>
                <c:pt idx="53">
                  <c:v>4.3282273318932774</c:v>
                </c:pt>
                <c:pt idx="54">
                  <c:v>2.456996312757564</c:v>
                </c:pt>
                <c:pt idx="55">
                  <c:v>0.44890973727330064</c:v>
                </c:pt>
                <c:pt idx="56">
                  <c:v>1.6149709052546903</c:v>
                </c:pt>
                <c:pt idx="57">
                  <c:v>3.6734551403556601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7F-4236-8B62-0640D1D4CAC1}"/>
            </c:ext>
          </c:extLst>
        </c:ser>
        <c:ser>
          <c:idx val="2"/>
          <c:order val="1"/>
          <c:tx>
            <c:v>2.4GHz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'C4F'!$AK$5:$AK$62</c:f>
              <c:numCache>
                <c:formatCode>0.00_ </c:formatCode>
                <c:ptCount val="58"/>
                <c:pt idx="0">
                  <c:v>0.75086199000000065</c:v>
                </c:pt>
                <c:pt idx="1">
                  <c:v>2.0209984299999988</c:v>
                </c:pt>
                <c:pt idx="2">
                  <c:v>3.4589529799999994</c:v>
                </c:pt>
                <c:pt idx="3">
                  <c:v>2.7197337499999996</c:v>
                </c:pt>
                <c:pt idx="4">
                  <c:v>1.2072275300000008</c:v>
                </c:pt>
                <c:pt idx="5">
                  <c:v>0.47243989000000042</c:v>
                </c:pt>
                <c:pt idx="6">
                  <c:v>2.5623909199999986</c:v>
                </c:pt>
                <c:pt idx="7">
                  <c:v>3.7425895300000001</c:v>
                </c:pt>
                <c:pt idx="8">
                  <c:v>4.2874411250000009</c:v>
                </c:pt>
                <c:pt idx="9">
                  <c:v>2.7317636590000003</c:v>
                </c:pt>
                <c:pt idx="10">
                  <c:v>0.75110831299999958</c:v>
                </c:pt>
                <c:pt idx="11">
                  <c:v>1.2088240993932877</c:v>
                </c:pt>
                <c:pt idx="12">
                  <c:v>3.0858896414183627</c:v>
                </c:pt>
                <c:pt idx="13">
                  <c:v>5.9794800753004482</c:v>
                </c:pt>
                <c:pt idx="14">
                  <c:v>4.7896834670598691</c:v>
                </c:pt>
                <c:pt idx="15">
                  <c:v>9.4660582347739481</c:v>
                </c:pt>
                <c:pt idx="16">
                  <c:v>8.6110612564533966</c:v>
                </c:pt>
                <c:pt idx="17">
                  <c:v>20.533333836360757</c:v>
                </c:pt>
                <c:pt idx="18">
                  <c:v>22.89489537</c:v>
                </c:pt>
                <c:pt idx="19">
                  <c:v>16.08468268</c:v>
                </c:pt>
                <c:pt idx="20">
                  <c:v>16.626315479999999</c:v>
                </c:pt>
                <c:pt idx="21">
                  <c:v>7.2998986527868963</c:v>
                </c:pt>
                <c:pt idx="22">
                  <c:v>10.07573253</c:v>
                </c:pt>
                <c:pt idx="23">
                  <c:v>11.030644089999999</c:v>
                </c:pt>
                <c:pt idx="24">
                  <c:v>6.7729863299999984</c:v>
                </c:pt>
                <c:pt idx="25">
                  <c:v>3.3148700499999997</c:v>
                </c:pt>
                <c:pt idx="26">
                  <c:v>0.82756872999999942</c:v>
                </c:pt>
                <c:pt idx="27">
                  <c:v>0.47073336000000054</c:v>
                </c:pt>
                <c:pt idx="28">
                  <c:v>3.0334313600000016</c:v>
                </c:pt>
                <c:pt idx="29">
                  <c:v>2.2409107699999993</c:v>
                </c:pt>
                <c:pt idx="30">
                  <c:v>3.7068250000000802E-2</c:v>
                </c:pt>
                <c:pt idx="31">
                  <c:v>1.6885195400000015</c:v>
                </c:pt>
                <c:pt idx="32">
                  <c:v>3.7947006399999985</c:v>
                </c:pt>
                <c:pt idx="33">
                  <c:v>4.9901764800000024</c:v>
                </c:pt>
                <c:pt idx="34">
                  <c:v>3.4041171499999976</c:v>
                </c:pt>
                <c:pt idx="35">
                  <c:v>0.59527083999999775</c:v>
                </c:pt>
                <c:pt idx="36">
                  <c:v>0.35586612000000173</c:v>
                </c:pt>
                <c:pt idx="37">
                  <c:v>2.3254238399999991</c:v>
                </c:pt>
                <c:pt idx="38">
                  <c:v>4.7159182500000014</c:v>
                </c:pt>
                <c:pt idx="39">
                  <c:v>7.1340812799999966</c:v>
                </c:pt>
                <c:pt idx="40">
                  <c:v>14.540206619999999</c:v>
                </c:pt>
                <c:pt idx="41">
                  <c:v>10.049789984798942</c:v>
                </c:pt>
                <c:pt idx="42">
                  <c:v>8.6801873402552641</c:v>
                </c:pt>
                <c:pt idx="43">
                  <c:v>12.398855813798967</c:v>
                </c:pt>
                <c:pt idx="44">
                  <c:v>14.241283735686777</c:v>
                </c:pt>
                <c:pt idx="45">
                  <c:v>6.1335474690447453</c:v>
                </c:pt>
                <c:pt idx="46">
                  <c:v>4.0166465676002083</c:v>
                </c:pt>
                <c:pt idx="47">
                  <c:v>2.1771009674738444</c:v>
                </c:pt>
                <c:pt idx="48">
                  <c:v>3.6331089999999122E-2</c:v>
                </c:pt>
                <c:pt idx="49">
                  <c:v>1.8564356400000008</c:v>
                </c:pt>
                <c:pt idx="50">
                  <c:v>3.4448456899999993</c:v>
                </c:pt>
                <c:pt idx="51">
                  <c:v>6.088105800000001</c:v>
                </c:pt>
                <c:pt idx="52">
                  <c:v>5.4329804400000015</c:v>
                </c:pt>
                <c:pt idx="53">
                  <c:v>4.3197253400000015</c:v>
                </c:pt>
                <c:pt idx="54">
                  <c:v>2.4542915200000017</c:v>
                </c:pt>
                <c:pt idx="55">
                  <c:v>0.4425033599999999</c:v>
                </c:pt>
                <c:pt idx="56">
                  <c:v>1.6435643599999992</c:v>
                </c:pt>
                <c:pt idx="57">
                  <c:v>3.6142699200000017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7F-4236-8B62-0640D1D4C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0607"/>
        <c:axId val="1173273487"/>
      </c:scatterChart>
      <c:valAx>
        <c:axId val="117327060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3487"/>
        <c:crosses val="autoZero"/>
        <c:crossBetween val="midCat"/>
      </c:valAx>
      <c:valAx>
        <c:axId val="117327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0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基準形式（WCL）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3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42C-4EE8-8263-901FFB621701}"/>
              </c:ext>
            </c:extLst>
          </c:dPt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'C3F'!$V$4:$V$62</c:f>
              <c:numCache>
                <c:formatCode>0.00</c:formatCode>
                <c:ptCount val="59"/>
                <c:pt idx="0">
                  <c:v>1.8955060533744328</c:v>
                </c:pt>
                <c:pt idx="1">
                  <c:v>0.71186058273100628</c:v>
                </c:pt>
                <c:pt idx="2">
                  <c:v>2.3064218133678125</c:v>
                </c:pt>
                <c:pt idx="3">
                  <c:v>1.8760941532226525</c:v>
                </c:pt>
                <c:pt idx="4">
                  <c:v>0.95516517086668529</c:v>
                </c:pt>
                <c:pt idx="5">
                  <c:v>1.5108837289617938</c:v>
                </c:pt>
                <c:pt idx="6">
                  <c:v>0.65894217951271017</c:v>
                </c:pt>
                <c:pt idx="7">
                  <c:v>0.42650062566192304</c:v>
                </c:pt>
                <c:pt idx="8">
                  <c:v>5.6852903159748465</c:v>
                </c:pt>
                <c:pt idx="9">
                  <c:v>4.7977815725515995</c:v>
                </c:pt>
                <c:pt idx="10">
                  <c:v>2.3732469927698361</c:v>
                </c:pt>
                <c:pt idx="11">
                  <c:v>0.83012113597556159</c:v>
                </c:pt>
                <c:pt idx="12">
                  <c:v>1.0669334070880532</c:v>
                </c:pt>
                <c:pt idx="13">
                  <c:v>3.0782450168899551</c:v>
                </c:pt>
                <c:pt idx="14">
                  <c:v>5.0577145610719025</c:v>
                </c:pt>
                <c:pt idx="15">
                  <c:v>7.1860603872320361</c:v>
                </c:pt>
                <c:pt idx="16">
                  <c:v>10.703741323164552</c:v>
                </c:pt>
                <c:pt idx="17">
                  <c:v>12.24789768699843</c:v>
                </c:pt>
                <c:pt idx="18">
                  <c:v>10.116269811450284</c:v>
                </c:pt>
                <c:pt idx="19">
                  <c:v>10.840513307065624</c:v>
                </c:pt>
                <c:pt idx="20">
                  <c:v>8.0252281490864696</c:v>
                </c:pt>
                <c:pt idx="21">
                  <c:v>6.0171372200000057</c:v>
                </c:pt>
                <c:pt idx="22">
                  <c:v>3.7407143791114503</c:v>
                </c:pt>
                <c:pt idx="23">
                  <c:v>1.8629365807348908</c:v>
                </c:pt>
                <c:pt idx="24">
                  <c:v>0.28389511334735751</c:v>
                </c:pt>
                <c:pt idx="25">
                  <c:v>2.1223173245334479</c:v>
                </c:pt>
                <c:pt idx="26">
                  <c:v>8.7037866471748124</c:v>
                </c:pt>
                <c:pt idx="27">
                  <c:v>3.9638448019939894</c:v>
                </c:pt>
                <c:pt idx="28">
                  <c:v>6.7692347000298412</c:v>
                </c:pt>
                <c:pt idx="29">
                  <c:v>4.7232029927760237</c:v>
                </c:pt>
                <c:pt idx="30">
                  <c:v>2.9121470673555301</c:v>
                </c:pt>
                <c:pt idx="31">
                  <c:v>0.78225402856485715</c:v>
                </c:pt>
                <c:pt idx="32">
                  <c:v>1.2734511607305201</c:v>
                </c:pt>
                <c:pt idx="33">
                  <c:v>3.066494748330463</c:v>
                </c:pt>
                <c:pt idx="34">
                  <c:v>4.2216533868189074</c:v>
                </c:pt>
                <c:pt idx="35">
                  <c:v>4.7071791986992437</c:v>
                </c:pt>
                <c:pt idx="36">
                  <c:v>3.9973204894314236</c:v>
                </c:pt>
                <c:pt idx="37">
                  <c:v>2.1347308363568587</c:v>
                </c:pt>
                <c:pt idx="38">
                  <c:v>0.13760836601333182</c:v>
                </c:pt>
                <c:pt idx="39">
                  <c:v>1.8105478800568591</c:v>
                </c:pt>
                <c:pt idx="40">
                  <c:v>3.30293584838559</c:v>
                </c:pt>
                <c:pt idx="41">
                  <c:v>2.4045972317854458</c:v>
                </c:pt>
                <c:pt idx="42">
                  <c:v>3.5340731596994588</c:v>
                </c:pt>
                <c:pt idx="43">
                  <c:v>4.7553152809207324</c:v>
                </c:pt>
                <c:pt idx="44">
                  <c:v>4.7338599994167128</c:v>
                </c:pt>
                <c:pt idx="45">
                  <c:v>3.0838416652966139</c:v>
                </c:pt>
                <c:pt idx="46">
                  <c:v>1.7603535000350776</c:v>
                </c:pt>
                <c:pt idx="47">
                  <c:v>4.8949041315781372E-2</c:v>
                </c:pt>
                <c:pt idx="48">
                  <c:v>1.6473325017729223</c:v>
                </c:pt>
                <c:pt idx="49">
                  <c:v>2.5795170868205961</c:v>
                </c:pt>
                <c:pt idx="50">
                  <c:v>1.7485887322093987</c:v>
                </c:pt>
                <c:pt idx="51">
                  <c:v>0.20466110000682924</c:v>
                </c:pt>
                <c:pt idx="52">
                  <c:v>4.6744092352237949</c:v>
                </c:pt>
                <c:pt idx="53">
                  <c:v>5.5557736279029477</c:v>
                </c:pt>
                <c:pt idx="54">
                  <c:v>5.4053229801645131</c:v>
                </c:pt>
                <c:pt idx="55">
                  <c:v>3.5541196899233967</c:v>
                </c:pt>
                <c:pt idx="56">
                  <c:v>1.6526142300111388</c:v>
                </c:pt>
                <c:pt idx="57">
                  <c:v>0.58388577574559264</c:v>
                </c:pt>
                <c:pt idx="58">
                  <c:v>2.4489649673255087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2C-4EE8-8263-901FFB621701}"/>
            </c:ext>
          </c:extLst>
        </c:ser>
        <c:ser>
          <c:idx val="1"/>
          <c:order val="1"/>
          <c:tx>
            <c:v>2.4GHz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9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42C-4EE8-8263-901FFB621701}"/>
              </c:ext>
            </c:extLst>
          </c:dPt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'C3F'!$AK$4:$AK$62</c:f>
              <c:numCache>
                <c:formatCode>0.00_ </c:formatCode>
                <c:ptCount val="59"/>
                <c:pt idx="0">
                  <c:v>1.947874578123574</c:v>
                </c:pt>
                <c:pt idx="1">
                  <c:v>1.1606042300000006</c:v>
                </c:pt>
                <c:pt idx="2">
                  <c:v>3.2569462800000011</c:v>
                </c:pt>
                <c:pt idx="3">
                  <c:v>2.0423372399999984</c:v>
                </c:pt>
                <c:pt idx="4">
                  <c:v>0.80508457999999905</c:v>
                </c:pt>
                <c:pt idx="5">
                  <c:v>1.3290580799999994</c:v>
                </c:pt>
                <c:pt idx="6">
                  <c:v>0.67311225999999991</c:v>
                </c:pt>
                <c:pt idx="7">
                  <c:v>0.88883095999999995</c:v>
                </c:pt>
                <c:pt idx="8">
                  <c:v>5.6567567600000004</c:v>
                </c:pt>
                <c:pt idx="9">
                  <c:v>4.7674291520000001</c:v>
                </c:pt>
                <c:pt idx="10">
                  <c:v>2.2643945550000009</c:v>
                </c:pt>
                <c:pt idx="11">
                  <c:v>0.8377076525736965</c:v>
                </c:pt>
                <c:pt idx="12">
                  <c:v>1.0825421590008784</c:v>
                </c:pt>
                <c:pt idx="13">
                  <c:v>3.0847512468186866</c:v>
                </c:pt>
                <c:pt idx="14">
                  <c:v>5.0577145607921734</c:v>
                </c:pt>
                <c:pt idx="15">
                  <c:v>7.1860603876817679</c:v>
                </c:pt>
                <c:pt idx="16">
                  <c:v>11.3252406105265</c:v>
                </c:pt>
                <c:pt idx="17">
                  <c:v>12.247897689670689</c:v>
                </c:pt>
                <c:pt idx="18">
                  <c:v>10.116269808534659</c:v>
                </c:pt>
                <c:pt idx="19">
                  <c:v>10.840513309999999</c:v>
                </c:pt>
                <c:pt idx="20">
                  <c:v>8.1890530599999991</c:v>
                </c:pt>
                <c:pt idx="21">
                  <c:v>5.9398521806949072</c:v>
                </c:pt>
                <c:pt idx="22">
                  <c:v>3.8612067000000003</c:v>
                </c:pt>
                <c:pt idx="23">
                  <c:v>2.1702054599999983</c:v>
                </c:pt>
                <c:pt idx="24">
                  <c:v>0.10382399000000042</c:v>
                </c:pt>
                <c:pt idx="25">
                  <c:v>2.0248440700000003</c:v>
                </c:pt>
                <c:pt idx="26">
                  <c:v>8.7037866500000014</c:v>
                </c:pt>
                <c:pt idx="27">
                  <c:v>3.9638448000000004</c:v>
                </c:pt>
                <c:pt idx="28">
                  <c:v>6.7692346999999984</c:v>
                </c:pt>
                <c:pt idx="29">
                  <c:v>4.7232029900000008</c:v>
                </c:pt>
                <c:pt idx="30">
                  <c:v>2.9121470699999996</c:v>
                </c:pt>
                <c:pt idx="31">
                  <c:v>0.78225403000000071</c:v>
                </c:pt>
                <c:pt idx="32">
                  <c:v>1.2881992999999987</c:v>
                </c:pt>
                <c:pt idx="33">
                  <c:v>3.1359445599999987</c:v>
                </c:pt>
                <c:pt idx="34">
                  <c:v>3.6214056900000031</c:v>
                </c:pt>
                <c:pt idx="35">
                  <c:v>4.6425633400000024</c:v>
                </c:pt>
                <c:pt idx="36">
                  <c:v>4.0484061900433517</c:v>
                </c:pt>
                <c:pt idx="37">
                  <c:v>2.1562100633335195</c:v>
                </c:pt>
                <c:pt idx="38">
                  <c:v>0.1184553300000033</c:v>
                </c:pt>
                <c:pt idx="39">
                  <c:v>1.8048046686932435</c:v>
                </c:pt>
                <c:pt idx="40">
                  <c:v>3.4103297505862145</c:v>
                </c:pt>
                <c:pt idx="41">
                  <c:v>2.4045972318715783</c:v>
                </c:pt>
                <c:pt idx="42">
                  <c:v>3.5340731598769417</c:v>
                </c:pt>
                <c:pt idx="43">
                  <c:v>4.7925394479587924</c:v>
                </c:pt>
                <c:pt idx="44">
                  <c:v>4.7338600000248237</c:v>
                </c:pt>
                <c:pt idx="45">
                  <c:v>3.989243257</c:v>
                </c:pt>
                <c:pt idx="46">
                  <c:v>1.8448758349999999</c:v>
                </c:pt>
                <c:pt idx="47">
                  <c:v>0.60055123600000027</c:v>
                </c:pt>
                <c:pt idx="48">
                  <c:v>1.6473325020000003</c:v>
                </c:pt>
                <c:pt idx="49">
                  <c:v>2.6168435300000006</c:v>
                </c:pt>
                <c:pt idx="50">
                  <c:v>1.6792139699999993</c:v>
                </c:pt>
                <c:pt idx="51">
                  <c:v>9.3825949999999381E-2</c:v>
                </c:pt>
                <c:pt idx="52">
                  <c:v>4.529449360000001</c:v>
                </c:pt>
                <c:pt idx="53">
                  <c:v>5.4890715099999987</c:v>
                </c:pt>
                <c:pt idx="54">
                  <c:v>5.302294400000001</c:v>
                </c:pt>
                <c:pt idx="55">
                  <c:v>3.4198328599999996</c:v>
                </c:pt>
                <c:pt idx="56">
                  <c:v>1.6310723699999983</c:v>
                </c:pt>
                <c:pt idx="57">
                  <c:v>1.1636393200000015</c:v>
                </c:pt>
                <c:pt idx="58">
                  <c:v>2.5156570999999985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42C-4EE8-8263-901FFB621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387247"/>
        <c:axId val="1173275407"/>
      </c:scatterChart>
      <c:valAx>
        <c:axId val="117338724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5407"/>
        <c:crosses val="autoZero"/>
        <c:crossBetween val="midCat"/>
      </c:valAx>
      <c:valAx>
        <c:axId val="117327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387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基準形式（WCL）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3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64B-41A6-9C65-DD55AB92C806}"/>
              </c:ext>
            </c:extLst>
          </c:dPt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'C3F'!$V$4:$V$62</c:f>
              <c:numCache>
                <c:formatCode>0.00</c:formatCode>
                <c:ptCount val="59"/>
                <c:pt idx="0">
                  <c:v>1.8955060533744328</c:v>
                </c:pt>
                <c:pt idx="1">
                  <c:v>0.71186058273100628</c:v>
                </c:pt>
                <c:pt idx="2">
                  <c:v>2.3064218133678125</c:v>
                </c:pt>
                <c:pt idx="3">
                  <c:v>1.8760941532226525</c:v>
                </c:pt>
                <c:pt idx="4">
                  <c:v>0.95516517086668529</c:v>
                </c:pt>
                <c:pt idx="5">
                  <c:v>1.5108837289617938</c:v>
                </c:pt>
                <c:pt idx="6">
                  <c:v>0.65894217951271017</c:v>
                </c:pt>
                <c:pt idx="7">
                  <c:v>0.42650062566192304</c:v>
                </c:pt>
                <c:pt idx="8">
                  <c:v>5.6852903159748465</c:v>
                </c:pt>
                <c:pt idx="9">
                  <c:v>4.7977815725515995</c:v>
                </c:pt>
                <c:pt idx="10">
                  <c:v>2.3732469927698361</c:v>
                </c:pt>
                <c:pt idx="11">
                  <c:v>0.83012113597556159</c:v>
                </c:pt>
                <c:pt idx="12">
                  <c:v>1.0669334070880532</c:v>
                </c:pt>
                <c:pt idx="13">
                  <c:v>3.0782450168899551</c:v>
                </c:pt>
                <c:pt idx="14">
                  <c:v>5.0577145610719025</c:v>
                </c:pt>
                <c:pt idx="15">
                  <c:v>7.1860603872320361</c:v>
                </c:pt>
                <c:pt idx="16">
                  <c:v>10.703741323164552</c:v>
                </c:pt>
                <c:pt idx="17">
                  <c:v>12.24789768699843</c:v>
                </c:pt>
                <c:pt idx="18">
                  <c:v>10.116269811450284</c:v>
                </c:pt>
                <c:pt idx="19">
                  <c:v>10.840513307065624</c:v>
                </c:pt>
                <c:pt idx="20">
                  <c:v>8.0252281490864696</c:v>
                </c:pt>
                <c:pt idx="21">
                  <c:v>6.0171372200000057</c:v>
                </c:pt>
                <c:pt idx="22">
                  <c:v>3.7407143791114503</c:v>
                </c:pt>
                <c:pt idx="23">
                  <c:v>1.8629365807348908</c:v>
                </c:pt>
                <c:pt idx="24">
                  <c:v>0.28389511334735751</c:v>
                </c:pt>
                <c:pt idx="25">
                  <c:v>2.1223173245334479</c:v>
                </c:pt>
                <c:pt idx="26">
                  <c:v>8.7037866471748124</c:v>
                </c:pt>
                <c:pt idx="27">
                  <c:v>3.9638448019939894</c:v>
                </c:pt>
                <c:pt idx="28">
                  <c:v>6.7692347000298412</c:v>
                </c:pt>
                <c:pt idx="29">
                  <c:v>4.7232029927760237</c:v>
                </c:pt>
                <c:pt idx="30">
                  <c:v>2.9121470673555301</c:v>
                </c:pt>
                <c:pt idx="31">
                  <c:v>0.78225402856485715</c:v>
                </c:pt>
                <c:pt idx="32">
                  <c:v>1.2734511607305201</c:v>
                </c:pt>
                <c:pt idx="33">
                  <c:v>3.066494748330463</c:v>
                </c:pt>
                <c:pt idx="34">
                  <c:v>4.2216533868189074</c:v>
                </c:pt>
                <c:pt idx="35">
                  <c:v>4.7071791986992437</c:v>
                </c:pt>
                <c:pt idx="36">
                  <c:v>3.9973204894314236</c:v>
                </c:pt>
                <c:pt idx="37">
                  <c:v>2.1347308363568587</c:v>
                </c:pt>
                <c:pt idx="38">
                  <c:v>0.13760836601333182</c:v>
                </c:pt>
                <c:pt idx="39">
                  <c:v>1.8105478800568591</c:v>
                </c:pt>
                <c:pt idx="40">
                  <c:v>3.30293584838559</c:v>
                </c:pt>
                <c:pt idx="41">
                  <c:v>2.4045972317854458</c:v>
                </c:pt>
                <c:pt idx="42">
                  <c:v>3.5340731596994588</c:v>
                </c:pt>
                <c:pt idx="43">
                  <c:v>4.7553152809207324</c:v>
                </c:pt>
                <c:pt idx="44">
                  <c:v>4.7338599994167128</c:v>
                </c:pt>
                <c:pt idx="45">
                  <c:v>3.0838416652966139</c:v>
                </c:pt>
                <c:pt idx="46">
                  <c:v>1.7603535000350776</c:v>
                </c:pt>
                <c:pt idx="47">
                  <c:v>4.8949041315781372E-2</c:v>
                </c:pt>
                <c:pt idx="48">
                  <c:v>1.6473325017729223</c:v>
                </c:pt>
                <c:pt idx="49">
                  <c:v>2.5795170868205961</c:v>
                </c:pt>
                <c:pt idx="50">
                  <c:v>1.7485887322093987</c:v>
                </c:pt>
                <c:pt idx="51">
                  <c:v>0.20466110000682924</c:v>
                </c:pt>
                <c:pt idx="52">
                  <c:v>4.6744092352237949</c:v>
                </c:pt>
                <c:pt idx="53">
                  <c:v>5.5557736279029477</c:v>
                </c:pt>
                <c:pt idx="54">
                  <c:v>5.4053229801645131</c:v>
                </c:pt>
                <c:pt idx="55">
                  <c:v>3.5541196899233967</c:v>
                </c:pt>
                <c:pt idx="56">
                  <c:v>1.6526142300111388</c:v>
                </c:pt>
                <c:pt idx="57">
                  <c:v>0.58388577574559264</c:v>
                </c:pt>
                <c:pt idx="58">
                  <c:v>2.4489649673255087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4B-41A6-9C65-DD55AB92C806}"/>
            </c:ext>
          </c:extLst>
        </c:ser>
        <c:ser>
          <c:idx val="1"/>
          <c:order val="1"/>
          <c:tx>
            <c:v>5GHz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9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64B-41A6-9C65-DD55AB92C806}"/>
              </c:ext>
            </c:extLst>
          </c:dPt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'C3F'!$AD$4:$AD$62</c:f>
              <c:numCache>
                <c:formatCode>0.00_ </c:formatCode>
                <c:ptCount val="59"/>
                <c:pt idx="0">
                  <c:v>2.9928684724836332</c:v>
                </c:pt>
                <c:pt idx="1">
                  <c:v>0.12188224000000147</c:v>
                </c:pt>
                <c:pt idx="2">
                  <c:v>0.35762559999999866</c:v>
                </c:pt>
                <c:pt idx="3">
                  <c:v>4.0671499699999991</c:v>
                </c:pt>
                <c:pt idx="4">
                  <c:v>2.6346292600000005</c:v>
                </c:pt>
                <c:pt idx="5">
                  <c:v>1.1136135399999993</c:v>
                </c:pt>
                <c:pt idx="6">
                  <c:v>0.73353763000000072</c:v>
                </c:pt>
                <c:pt idx="7">
                  <c:v>2.6709419200000006</c:v>
                </c:pt>
                <c:pt idx="8">
                  <c:v>1.26446726</c:v>
                </c:pt>
                <c:pt idx="9">
                  <c:v>1.0116022200000003</c:v>
                </c:pt>
                <c:pt idx="10">
                  <c:v>0.54677818000000045</c:v>
                </c:pt>
                <c:pt idx="11">
                  <c:v>0.82424724500000046</c:v>
                </c:pt>
                <c:pt idx="12">
                  <c:v>1.3033472150000005</c:v>
                </c:pt>
                <c:pt idx="13">
                  <c:v>5.3413757200000003</c:v>
                </c:pt>
                <c:pt idx="14">
                  <c:v>5.2865065121442356</c:v>
                </c:pt>
                <c:pt idx="15">
                  <c:v>4.008055673383244</c:v>
                </c:pt>
                <c:pt idx="16">
                  <c:v>14.777763970511918</c:v>
                </c:pt>
                <c:pt idx="17">
                  <c:v>7.4277727246615894</c:v>
                </c:pt>
                <c:pt idx="18">
                  <c:v>12.78553849</c:v>
                </c:pt>
                <c:pt idx="19">
                  <c:v>11.103229299999999</c:v>
                </c:pt>
                <c:pt idx="20">
                  <c:v>7.83104713</c:v>
                </c:pt>
                <c:pt idx="21">
                  <c:v>6.8405133099999986</c:v>
                </c:pt>
                <c:pt idx="22">
                  <c:v>3.7293093800000001</c:v>
                </c:pt>
                <c:pt idx="23">
                  <c:v>1.7302937000000007</c:v>
                </c:pt>
                <c:pt idx="24">
                  <c:v>0.40209437000000037</c:v>
                </c:pt>
                <c:pt idx="25">
                  <c:v>0.86432393999999846</c:v>
                </c:pt>
                <c:pt idx="26">
                  <c:v>1.5643197300000011</c:v>
                </c:pt>
                <c:pt idx="27">
                  <c:v>6.4</c:v>
                </c:pt>
                <c:pt idx="29">
                  <c:v>10.4</c:v>
                </c:pt>
                <c:pt idx="30">
                  <c:v>12.4</c:v>
                </c:pt>
                <c:pt idx="32">
                  <c:v>0.66483523000000133</c:v>
                </c:pt>
                <c:pt idx="33">
                  <c:v>4.0660819300000028</c:v>
                </c:pt>
                <c:pt idx="34">
                  <c:v>4.1801022799999998</c:v>
                </c:pt>
                <c:pt idx="35">
                  <c:v>2.6548931000000024</c:v>
                </c:pt>
                <c:pt idx="36">
                  <c:v>3.6293475000000015</c:v>
                </c:pt>
                <c:pt idx="37">
                  <c:v>2.0439704983413156</c:v>
                </c:pt>
                <c:pt idx="38">
                  <c:v>0.19515434347352983</c:v>
                </c:pt>
                <c:pt idx="39">
                  <c:v>1.8338255000000032</c:v>
                </c:pt>
                <c:pt idx="40">
                  <c:v>3.7744480628977861</c:v>
                </c:pt>
                <c:pt idx="41">
                  <c:v>3.0251231399481484</c:v>
                </c:pt>
                <c:pt idx="42">
                  <c:v>4.5127988422327991</c:v>
                </c:pt>
                <c:pt idx="43">
                  <c:v>4.6943933260333885</c:v>
                </c:pt>
                <c:pt idx="44">
                  <c:v>16.503349323204183</c:v>
                </c:pt>
                <c:pt idx="45">
                  <c:v>3.0349971250000003</c:v>
                </c:pt>
                <c:pt idx="46">
                  <c:v>0.8054442789999996</c:v>
                </c:pt>
                <c:pt idx="47">
                  <c:v>1.7787559589999997</c:v>
                </c:pt>
                <c:pt idx="48">
                  <c:v>1.0048348659999995</c:v>
                </c:pt>
                <c:pt idx="49">
                  <c:v>0.68600917000000017</c:v>
                </c:pt>
                <c:pt idx="50">
                  <c:v>2.4177592699999995</c:v>
                </c:pt>
                <c:pt idx="51">
                  <c:v>0.31892284000000082</c:v>
                </c:pt>
                <c:pt idx="52">
                  <c:v>0.93437683000000149</c:v>
                </c:pt>
                <c:pt idx="53">
                  <c:v>0.50932996999999958</c:v>
                </c:pt>
                <c:pt idx="54">
                  <c:v>1.7524599999987345E-3</c:v>
                </c:pt>
                <c:pt idx="55">
                  <c:v>2.7626711700000008</c:v>
                </c:pt>
                <c:pt idx="56">
                  <c:v>1.0791788999999987</c:v>
                </c:pt>
                <c:pt idx="57">
                  <c:v>1.0315637500000001</c:v>
                </c:pt>
                <c:pt idx="58">
                  <c:v>3.1693069300000012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4B-41A6-9C65-DD55AB92C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387247"/>
        <c:axId val="1173275407"/>
      </c:scatterChart>
      <c:valAx>
        <c:axId val="117338724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5407"/>
        <c:crosses val="autoZero"/>
        <c:crossBetween val="midCat"/>
      </c:valAx>
      <c:valAx>
        <c:axId val="117327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387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基準方式（WCL）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'C4F'!$V$5:$V$62</c:f>
              <c:numCache>
                <c:formatCode>0.00</c:formatCode>
                <c:ptCount val="58"/>
                <c:pt idx="0">
                  <c:v>0.27511776471527599</c:v>
                </c:pt>
                <c:pt idx="1">
                  <c:v>2.0088235294117673</c:v>
                </c:pt>
                <c:pt idx="2">
                  <c:v>1.830572300943178</c:v>
                </c:pt>
                <c:pt idx="3">
                  <c:v>2.6582048656921202</c:v>
                </c:pt>
                <c:pt idx="4">
                  <c:v>1.2351710169331476</c:v>
                </c:pt>
                <c:pt idx="5">
                  <c:v>0.41461712104473492</c:v>
                </c:pt>
                <c:pt idx="6">
                  <c:v>2.5242667320251329</c:v>
                </c:pt>
                <c:pt idx="7">
                  <c:v>3.5114763627773939</c:v>
                </c:pt>
                <c:pt idx="8">
                  <c:v>4.4576323115236196</c:v>
                </c:pt>
                <c:pt idx="9">
                  <c:v>2.7427221289865837</c:v>
                </c:pt>
                <c:pt idx="10">
                  <c:v>0.76406588846983858</c:v>
                </c:pt>
                <c:pt idx="11">
                  <c:v>1.1830978567801074</c:v>
                </c:pt>
                <c:pt idx="12">
                  <c:v>3.0713721981597413</c:v>
                </c:pt>
                <c:pt idx="13">
                  <c:v>5.3069895959570337</c:v>
                </c:pt>
                <c:pt idx="14">
                  <c:v>5.2177078227957043</c:v>
                </c:pt>
                <c:pt idx="15">
                  <c:v>10.058503367298066</c:v>
                </c:pt>
                <c:pt idx="16">
                  <c:v>9.0674637053862082</c:v>
                </c:pt>
                <c:pt idx="17">
                  <c:v>22.295612444632368</c:v>
                </c:pt>
                <c:pt idx="18">
                  <c:v>20.531682265153915</c:v>
                </c:pt>
                <c:pt idx="19">
                  <c:v>16.191666666666666</c:v>
                </c:pt>
                <c:pt idx="20">
                  <c:v>15.150738182210215</c:v>
                </c:pt>
                <c:pt idx="21">
                  <c:v>7.9861354524271011</c:v>
                </c:pt>
                <c:pt idx="22">
                  <c:v>9.2166666666666686</c:v>
                </c:pt>
                <c:pt idx="23">
                  <c:v>11.030644089332103</c:v>
                </c:pt>
                <c:pt idx="24">
                  <c:v>13.938910576618181</c:v>
                </c:pt>
                <c:pt idx="25">
                  <c:v>3.129049035580902</c:v>
                </c:pt>
                <c:pt idx="26">
                  <c:v>0.74563856660277139</c:v>
                </c:pt>
                <c:pt idx="27">
                  <c:v>0.78871064242632372</c:v>
                </c:pt>
                <c:pt idx="28">
                  <c:v>2.2815533888671879</c:v>
                </c:pt>
                <c:pt idx="29">
                  <c:v>2.6347027774048009</c:v>
                </c:pt>
                <c:pt idx="30">
                  <c:v>4.497717832054704E-2</c:v>
                </c:pt>
                <c:pt idx="31">
                  <c:v>1.6885195429801456</c:v>
                </c:pt>
                <c:pt idx="32">
                  <c:v>3.6597458145408055</c:v>
                </c:pt>
                <c:pt idx="33">
                  <c:v>5.0183867665158886</c:v>
                </c:pt>
                <c:pt idx="34">
                  <c:v>3.4218897210943169</c:v>
                </c:pt>
                <c:pt idx="35">
                  <c:v>0.8340957416045427</c:v>
                </c:pt>
                <c:pt idx="36">
                  <c:v>0.3354742153549708</c:v>
                </c:pt>
                <c:pt idx="37">
                  <c:v>2.3117605141226747</c:v>
                </c:pt>
                <c:pt idx="38">
                  <c:v>4.5745011220019336</c:v>
                </c:pt>
                <c:pt idx="39">
                  <c:v>6.8191343989452164</c:v>
                </c:pt>
                <c:pt idx="40">
                  <c:v>10.595567174412182</c:v>
                </c:pt>
                <c:pt idx="41">
                  <c:v>6.0175158204338288</c:v>
                </c:pt>
                <c:pt idx="42">
                  <c:v>8.6801873405851389</c:v>
                </c:pt>
                <c:pt idx="43">
                  <c:v>12.398855810408424</c:v>
                </c:pt>
                <c:pt idx="44">
                  <c:v>13.898021236077387</c:v>
                </c:pt>
                <c:pt idx="45">
                  <c:v>6.3485154240045834</c:v>
                </c:pt>
                <c:pt idx="46">
                  <c:v>4.0423547326460945</c:v>
                </c:pt>
                <c:pt idx="47">
                  <c:v>2.1640714972165309</c:v>
                </c:pt>
                <c:pt idx="48">
                  <c:v>3.4601267451273898E-2</c:v>
                </c:pt>
                <c:pt idx="49">
                  <c:v>1.85732693680281</c:v>
                </c:pt>
                <c:pt idx="50">
                  <c:v>3.4653168424929746</c:v>
                </c:pt>
                <c:pt idx="51">
                  <c:v>6.2737037648156146</c:v>
                </c:pt>
                <c:pt idx="52">
                  <c:v>5.480324586711145</c:v>
                </c:pt>
                <c:pt idx="53">
                  <c:v>4.3282273318932774</c:v>
                </c:pt>
                <c:pt idx="54">
                  <c:v>2.456996312757564</c:v>
                </c:pt>
                <c:pt idx="55">
                  <c:v>0.44890973727330064</c:v>
                </c:pt>
                <c:pt idx="56">
                  <c:v>1.6149709052546903</c:v>
                </c:pt>
                <c:pt idx="57">
                  <c:v>3.6734551403556601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2A-47B6-B7D1-DD81090DB07F}"/>
            </c:ext>
          </c:extLst>
        </c:ser>
        <c:ser>
          <c:idx val="2"/>
          <c:order val="1"/>
          <c:tx>
            <c:v>5GHz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'C4F'!$AD$4:$AD$62</c:f>
              <c:numCache>
                <c:formatCode>0.00_ </c:formatCode>
                <c:ptCount val="59"/>
                <c:pt idx="0">
                  <c:v>10.469583180000001</c:v>
                </c:pt>
                <c:pt idx="1">
                  <c:v>0.37468544000000037</c:v>
                </c:pt>
                <c:pt idx="2">
                  <c:v>2.6777601400000002</c:v>
                </c:pt>
                <c:pt idx="3">
                  <c:v>3.824501810000001</c:v>
                </c:pt>
                <c:pt idx="4">
                  <c:v>2.31003969</c:v>
                </c:pt>
                <c:pt idx="5">
                  <c:v>1.2518637800000008</c:v>
                </c:pt>
                <c:pt idx="6">
                  <c:v>0.84307494999999832</c:v>
                </c:pt>
                <c:pt idx="7">
                  <c:v>1.6645020300000013</c:v>
                </c:pt>
                <c:pt idx="8">
                  <c:v>2.7009819099999994</c:v>
                </c:pt>
                <c:pt idx="9">
                  <c:v>0.78561123999999971</c:v>
                </c:pt>
                <c:pt idx="10">
                  <c:v>1.9438578199999998</c:v>
                </c:pt>
                <c:pt idx="11">
                  <c:v>0.70036855000000031</c:v>
                </c:pt>
                <c:pt idx="12">
                  <c:v>1.3431439080000001</c:v>
                </c:pt>
                <c:pt idx="13">
                  <c:v>3.3217154759402772</c:v>
                </c:pt>
                <c:pt idx="14">
                  <c:v>8.9160134400000004</c:v>
                </c:pt>
                <c:pt idx="15">
                  <c:v>9.0208372400000005</c:v>
                </c:pt>
                <c:pt idx="16">
                  <c:v>14.414220289999999</c:v>
                </c:pt>
                <c:pt idx="17">
                  <c:v>9.4323598711416476</c:v>
                </c:pt>
                <c:pt idx="18">
                  <c:v>19.879336649999999</c:v>
                </c:pt>
                <c:pt idx="19">
                  <c:v>23.040643509999999</c:v>
                </c:pt>
                <c:pt idx="20">
                  <c:v>23.856466820000001</c:v>
                </c:pt>
                <c:pt idx="21">
                  <c:v>19.992130970000002</c:v>
                </c:pt>
                <c:pt idx="22">
                  <c:v>12.915466500000001</c:v>
                </c:pt>
                <c:pt idx="23">
                  <c:v>10.723852359999999</c:v>
                </c:pt>
                <c:pt idx="24">
                  <c:v>10.924900300000001</c:v>
                </c:pt>
                <c:pt idx="25">
                  <c:v>9.0306440899999991</c:v>
                </c:pt>
                <c:pt idx="26">
                  <c:v>3.6726717200000003</c:v>
                </c:pt>
                <c:pt idx="27">
                  <c:v>1.0811512400000005</c:v>
                </c:pt>
                <c:pt idx="28">
                  <c:v>1.1819238399999996</c:v>
                </c:pt>
                <c:pt idx="29">
                  <c:v>2.4890715999999991</c:v>
                </c:pt>
                <c:pt idx="30">
                  <c:v>1.9114640499999993</c:v>
                </c:pt>
                <c:pt idx="31">
                  <c:v>0.49865581999999975</c:v>
                </c:pt>
                <c:pt idx="32">
                  <c:v>9.3999999999999986</c:v>
                </c:pt>
                <c:pt idx="33">
                  <c:v>0.87710498999999942</c:v>
                </c:pt>
                <c:pt idx="34">
                  <c:v>0.32836229000000117</c:v>
                </c:pt>
                <c:pt idx="35">
                  <c:v>3.3977497999999997</c:v>
                </c:pt>
                <c:pt idx="36">
                  <c:v>1.6341136899999995</c:v>
                </c:pt>
                <c:pt idx="37">
                  <c:v>0.46899941000000211</c:v>
                </c:pt>
                <c:pt idx="38">
                  <c:v>2.3260953500000028</c:v>
                </c:pt>
                <c:pt idx="39">
                  <c:v>4.8018470700000009</c:v>
                </c:pt>
                <c:pt idx="40">
                  <c:v>8.2605856572858709</c:v>
                </c:pt>
                <c:pt idx="41">
                  <c:v>6.8360441528354459</c:v>
                </c:pt>
                <c:pt idx="42">
                  <c:v>6.3423154088323797</c:v>
                </c:pt>
                <c:pt idx="43">
                  <c:v>7.9332945178567567</c:v>
                </c:pt>
                <c:pt idx="44">
                  <c:v>18.891685054288107</c:v>
                </c:pt>
                <c:pt idx="45">
                  <c:v>8.8469431093947328</c:v>
                </c:pt>
                <c:pt idx="46">
                  <c:v>14.017750969650303</c:v>
                </c:pt>
                <c:pt idx="47">
                  <c:v>4.5551543100000007</c:v>
                </c:pt>
                <c:pt idx="48">
                  <c:v>2.856539710876691</c:v>
                </c:pt>
                <c:pt idx="49">
                  <c:v>5.7496640000000099E-2</c:v>
                </c:pt>
                <c:pt idx="50">
                  <c:v>2.8409783399999995</c:v>
                </c:pt>
                <c:pt idx="51">
                  <c:v>1.6095161099999995</c:v>
                </c:pt>
                <c:pt idx="52">
                  <c:v>3.6590216600000005</c:v>
                </c:pt>
                <c:pt idx="53">
                  <c:v>3.5889798699999993</c:v>
                </c:pt>
                <c:pt idx="54">
                  <c:v>3.4329804400000015</c:v>
                </c:pt>
                <c:pt idx="55">
                  <c:v>2.1387958338878912</c:v>
                </c:pt>
                <c:pt idx="56">
                  <c:v>0.47568345961950687</c:v>
                </c:pt>
                <c:pt idx="57">
                  <c:v>2.0624493582472985</c:v>
                </c:pt>
                <c:pt idx="58">
                  <c:v>6.9963626035314697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2A-47B6-B7D1-DD81090DB0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0607"/>
        <c:axId val="1173273487"/>
      </c:scatterChart>
      <c:valAx>
        <c:axId val="117327060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3487"/>
        <c:crosses val="autoZero"/>
        <c:crossBetween val="midCat"/>
      </c:valAx>
      <c:valAx>
        <c:axId val="1173273487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0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基準形式（WCL）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3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21D-46B8-8F29-84C52450E30E}"/>
              </c:ext>
            </c:extLst>
          </c:dPt>
          <c:xVal>
            <c:numRef>
              <c:f>[1]C3F!$Q$4:$Q$62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[1]C3F!$V$4:$V$62</c:f>
              <c:numCache>
                <c:formatCode>0.00</c:formatCode>
                <c:ptCount val="59"/>
                <c:pt idx="0">
                  <c:v>1.8955060533744328</c:v>
                </c:pt>
                <c:pt idx="1">
                  <c:v>0.71186058273100628</c:v>
                </c:pt>
                <c:pt idx="2">
                  <c:v>2.3064218133678125</c:v>
                </c:pt>
                <c:pt idx="3">
                  <c:v>1.8760941532226525</c:v>
                </c:pt>
                <c:pt idx="4">
                  <c:v>0.95516517086668529</c:v>
                </c:pt>
                <c:pt idx="5">
                  <c:v>1.5108837289617938</c:v>
                </c:pt>
                <c:pt idx="6">
                  <c:v>0.65894217951271017</c:v>
                </c:pt>
                <c:pt idx="7">
                  <c:v>0.42650062566192304</c:v>
                </c:pt>
                <c:pt idx="8">
                  <c:v>5.6852903159748465</c:v>
                </c:pt>
                <c:pt idx="9">
                  <c:v>4.7977815725515995</c:v>
                </c:pt>
                <c:pt idx="10">
                  <c:v>2.3732469927698361</c:v>
                </c:pt>
                <c:pt idx="11">
                  <c:v>0.83012113597556159</c:v>
                </c:pt>
                <c:pt idx="12">
                  <c:v>1.0669334070880532</c:v>
                </c:pt>
                <c:pt idx="13">
                  <c:v>3.0782450168899551</c:v>
                </c:pt>
                <c:pt idx="14">
                  <c:v>5.0577145610719025</c:v>
                </c:pt>
                <c:pt idx="15">
                  <c:v>7.1860603872320361</c:v>
                </c:pt>
                <c:pt idx="16">
                  <c:v>10.703741323164552</c:v>
                </c:pt>
                <c:pt idx="17">
                  <c:v>12.24789768699843</c:v>
                </c:pt>
                <c:pt idx="18">
                  <c:v>10.116269811450284</c:v>
                </c:pt>
                <c:pt idx="19">
                  <c:v>10.840513307065624</c:v>
                </c:pt>
                <c:pt idx="20">
                  <c:v>8.0252281490864696</c:v>
                </c:pt>
                <c:pt idx="21">
                  <c:v>6.0171372200000057</c:v>
                </c:pt>
                <c:pt idx="22">
                  <c:v>3.7407143791114503</c:v>
                </c:pt>
                <c:pt idx="23">
                  <c:v>1.8629365807348908</c:v>
                </c:pt>
                <c:pt idx="24">
                  <c:v>0.28389511334735751</c:v>
                </c:pt>
                <c:pt idx="25">
                  <c:v>2.1223173245334479</c:v>
                </c:pt>
                <c:pt idx="26">
                  <c:v>8.7037866471748124</c:v>
                </c:pt>
                <c:pt idx="27">
                  <c:v>3.9638448019939894</c:v>
                </c:pt>
                <c:pt idx="28">
                  <c:v>6.7692347000298412</c:v>
                </c:pt>
                <c:pt idx="29">
                  <c:v>4.7232029927760237</c:v>
                </c:pt>
                <c:pt idx="30">
                  <c:v>2.9121470673555301</c:v>
                </c:pt>
                <c:pt idx="31">
                  <c:v>0.78225402856485715</c:v>
                </c:pt>
                <c:pt idx="32">
                  <c:v>1.2734511607305201</c:v>
                </c:pt>
                <c:pt idx="33">
                  <c:v>3.066494748330463</c:v>
                </c:pt>
                <c:pt idx="34">
                  <c:v>4.2216533868189074</c:v>
                </c:pt>
                <c:pt idx="35">
                  <c:v>4.7071791986992437</c:v>
                </c:pt>
                <c:pt idx="36">
                  <c:v>3.9973204894314236</c:v>
                </c:pt>
                <c:pt idx="37">
                  <c:v>2.1347308363568587</c:v>
                </c:pt>
                <c:pt idx="38">
                  <c:v>0.13760836601333182</c:v>
                </c:pt>
                <c:pt idx="39">
                  <c:v>1.8105478800568591</c:v>
                </c:pt>
                <c:pt idx="40">
                  <c:v>3.30293584838559</c:v>
                </c:pt>
                <c:pt idx="41">
                  <c:v>2.4045972317854458</c:v>
                </c:pt>
                <c:pt idx="42">
                  <c:v>3.5340731596994588</c:v>
                </c:pt>
                <c:pt idx="43">
                  <c:v>4.7553152809207324</c:v>
                </c:pt>
                <c:pt idx="44">
                  <c:v>4.7338599994167128</c:v>
                </c:pt>
                <c:pt idx="45">
                  <c:v>3.0838416652966139</c:v>
                </c:pt>
                <c:pt idx="46">
                  <c:v>1.7603535000350776</c:v>
                </c:pt>
                <c:pt idx="47">
                  <c:v>4.8949041315781372E-2</c:v>
                </c:pt>
                <c:pt idx="48">
                  <c:v>1.6473325017729223</c:v>
                </c:pt>
                <c:pt idx="49">
                  <c:v>2.5795170868205961</c:v>
                </c:pt>
                <c:pt idx="50">
                  <c:v>1.7485887322093987</c:v>
                </c:pt>
                <c:pt idx="51">
                  <c:v>0.20466110000682924</c:v>
                </c:pt>
                <c:pt idx="52">
                  <c:v>4.6744092352237949</c:v>
                </c:pt>
                <c:pt idx="53">
                  <c:v>5.5557736279029477</c:v>
                </c:pt>
                <c:pt idx="54">
                  <c:v>5.4053229801645131</c:v>
                </c:pt>
                <c:pt idx="55">
                  <c:v>3.5541196899233967</c:v>
                </c:pt>
                <c:pt idx="56">
                  <c:v>1.6526142300111388</c:v>
                </c:pt>
                <c:pt idx="57">
                  <c:v>0.58388577574559264</c:v>
                </c:pt>
                <c:pt idx="58">
                  <c:v>2.4489649673255087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1D-46B8-8F29-84C52450E30E}"/>
            </c:ext>
          </c:extLst>
        </c:ser>
        <c:ser>
          <c:idx val="1"/>
          <c:order val="1"/>
          <c:tx>
            <c:v>アンカーノード4つ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19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21D-46B8-8F29-84C52450E30E}"/>
              </c:ext>
            </c:extLst>
          </c:dPt>
          <c:xVal>
            <c:numRef>
              <c:f>[1]C3F!$Q$4:$Q$62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'実験結果(C3F_まとめ)'!$AL$4:$AL$62</c:f>
              <c:numCache>
                <c:formatCode>0.00_ </c:formatCode>
                <c:ptCount val="59"/>
                <c:pt idx="0">
                  <c:v>1.9475702698240174</c:v>
                </c:pt>
                <c:pt idx="1">
                  <c:v>0.88657148314119993</c:v>
                </c:pt>
                <c:pt idx="2">
                  <c:v>2.52779499663</c:v>
                </c:pt>
                <c:pt idx="3">
                  <c:v>1.6979483110058986</c:v>
                </c:pt>
                <c:pt idx="4">
                  <c:v>1.1643597142302013</c:v>
                </c:pt>
                <c:pt idx="5">
                  <c:v>1.3122264430221016</c:v>
                </c:pt>
                <c:pt idx="6">
                  <c:v>0.67694758533239963</c:v>
                </c:pt>
                <c:pt idx="7">
                  <c:v>0.25572956103529876</c:v>
                </c:pt>
                <c:pt idx="8">
                  <c:v>5.6960795937329998</c:v>
                </c:pt>
                <c:pt idx="9">
                  <c:v>4.7342000660594703</c:v>
                </c:pt>
                <c:pt idx="10">
                  <c:v>2.2940857361329794</c:v>
                </c:pt>
                <c:pt idx="11">
                  <c:v>0.84065654354494357</c:v>
                </c:pt>
                <c:pt idx="12">
                  <c:v>1.0830579699862195</c:v>
                </c:pt>
                <c:pt idx="13">
                  <c:v>3.0847989399714471</c:v>
                </c:pt>
                <c:pt idx="14">
                  <c:v>5.0402974222609664</c:v>
                </c:pt>
                <c:pt idx="15">
                  <c:v>7.0048298723001752</c:v>
                </c:pt>
                <c:pt idx="16">
                  <c:v>10.733794975689532</c:v>
                </c:pt>
                <c:pt idx="17">
                  <c:v>11.550245556401022</c:v>
                </c:pt>
                <c:pt idx="18">
                  <c:v>11.358864512074019</c:v>
                </c:pt>
                <c:pt idx="19">
                  <c:v>10.822408100499601</c:v>
                </c:pt>
                <c:pt idx="20">
                  <c:v>8.1616148869108009</c:v>
                </c:pt>
                <c:pt idx="21">
                  <c:v>5.9177914467263308</c:v>
                </c:pt>
                <c:pt idx="22">
                  <c:v>3.8459050731248006</c:v>
                </c:pt>
                <c:pt idx="23">
                  <c:v>2.1080997245000006</c:v>
                </c:pt>
                <c:pt idx="24">
                  <c:v>0.11098178048010077</c:v>
                </c:pt>
                <c:pt idx="25">
                  <c:v>2.0320674822747993</c:v>
                </c:pt>
                <c:pt idx="26">
                  <c:v>7.6107301667307006</c:v>
                </c:pt>
                <c:pt idx="27">
                  <c:v>3.8573341934216003</c:v>
                </c:pt>
                <c:pt idx="28">
                  <c:v>6.7386704140746341</c:v>
                </c:pt>
                <c:pt idx="29">
                  <c:v>4.6974985934631954</c:v>
                </c:pt>
                <c:pt idx="30">
                  <c:v>2.9006612814136408</c:v>
                </c:pt>
                <c:pt idx="31">
                  <c:v>0.77894096637735666</c:v>
                </c:pt>
                <c:pt idx="32">
                  <c:v>1.2883455871367993</c:v>
                </c:pt>
                <c:pt idx="33">
                  <c:v>3.0674047104972004</c:v>
                </c:pt>
                <c:pt idx="34">
                  <c:v>3.7967827919212027</c:v>
                </c:pt>
                <c:pt idx="35">
                  <c:v>4.6653385028202976</c:v>
                </c:pt>
                <c:pt idx="36">
                  <c:v>4.054093674943279</c:v>
                </c:pt>
                <c:pt idx="37">
                  <c:v>2.1575427352259364</c:v>
                </c:pt>
                <c:pt idx="38">
                  <c:v>0.1244255103382983</c:v>
                </c:pt>
                <c:pt idx="39">
                  <c:v>1.8047297800876281</c:v>
                </c:pt>
                <c:pt idx="40">
                  <c:v>3.4508821093767144</c:v>
                </c:pt>
                <c:pt idx="41">
                  <c:v>2.4216030815723895</c:v>
                </c:pt>
                <c:pt idx="42">
                  <c:v>3.5029903634169579</c:v>
                </c:pt>
                <c:pt idx="43">
                  <c:v>4.7965868742541886</c:v>
                </c:pt>
                <c:pt idx="44">
                  <c:v>4.833792421045394</c:v>
                </c:pt>
                <c:pt idx="45">
                  <c:v>3.6247476274036199</c:v>
                </c:pt>
                <c:pt idx="46">
                  <c:v>1.7732296113844201</c:v>
                </c:pt>
                <c:pt idx="47">
                  <c:v>0.53788726819744959</c:v>
                </c:pt>
                <c:pt idx="48">
                  <c:v>1.6616356111433896</c:v>
                </c:pt>
                <c:pt idx="49">
                  <c:v>2.6026865686040992</c:v>
                </c:pt>
                <c:pt idx="50">
                  <c:v>1.6782486967546006</c:v>
                </c:pt>
                <c:pt idx="51">
                  <c:v>1.7311150937599606E-2</c:v>
                </c:pt>
                <c:pt idx="52">
                  <c:v>4.2167978742964003</c:v>
                </c:pt>
                <c:pt idx="53">
                  <c:v>5.3614365218798987</c:v>
                </c:pt>
                <c:pt idx="54">
                  <c:v>5.3047155243604003</c:v>
                </c:pt>
                <c:pt idx="55">
                  <c:v>3.4282664408035011</c:v>
                </c:pt>
                <c:pt idx="56">
                  <c:v>1.6319251300091011</c:v>
                </c:pt>
                <c:pt idx="57">
                  <c:v>0.96472248348730005</c:v>
                </c:pt>
                <c:pt idx="58">
                  <c:v>2.5135546734958005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1D-46B8-8F29-84C52450E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387247"/>
        <c:axId val="1173275407"/>
      </c:scatterChart>
      <c:valAx>
        <c:axId val="117338724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5407"/>
        <c:crosses val="autoZero"/>
        <c:crossBetween val="midCat"/>
      </c:valAx>
      <c:valAx>
        <c:axId val="117327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3872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基準方式（WCL）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[2]C4F!$V$5:$V$62</c:f>
              <c:numCache>
                <c:formatCode>0.00</c:formatCode>
                <c:ptCount val="58"/>
                <c:pt idx="0">
                  <c:v>0.27511776471527599</c:v>
                </c:pt>
                <c:pt idx="1">
                  <c:v>2.0088235294117673</c:v>
                </c:pt>
                <c:pt idx="2">
                  <c:v>1.830572300943178</c:v>
                </c:pt>
                <c:pt idx="3">
                  <c:v>2.6582048656921202</c:v>
                </c:pt>
                <c:pt idx="4">
                  <c:v>1.2351710169331476</c:v>
                </c:pt>
                <c:pt idx="5">
                  <c:v>0.41461712104473492</c:v>
                </c:pt>
                <c:pt idx="6">
                  <c:v>2.5242667320251329</c:v>
                </c:pt>
                <c:pt idx="7">
                  <c:v>3.5114763627773939</c:v>
                </c:pt>
                <c:pt idx="8">
                  <c:v>4.4576323115236196</c:v>
                </c:pt>
                <c:pt idx="9">
                  <c:v>2.7427221289865837</c:v>
                </c:pt>
                <c:pt idx="10">
                  <c:v>0.76406588846983858</c:v>
                </c:pt>
                <c:pt idx="11">
                  <c:v>1.1830978567801074</c:v>
                </c:pt>
                <c:pt idx="12">
                  <c:v>3.0713721981597413</c:v>
                </c:pt>
                <c:pt idx="13">
                  <c:v>5.3069895959570337</c:v>
                </c:pt>
                <c:pt idx="14">
                  <c:v>5.2177078227957043</c:v>
                </c:pt>
                <c:pt idx="15">
                  <c:v>10.058503367298066</c:v>
                </c:pt>
                <c:pt idx="16">
                  <c:v>9.0674637053862082</c:v>
                </c:pt>
                <c:pt idx="17">
                  <c:v>22.295612444632368</c:v>
                </c:pt>
                <c:pt idx="18">
                  <c:v>20.531682265153915</c:v>
                </c:pt>
                <c:pt idx="19">
                  <c:v>16.191666666666666</c:v>
                </c:pt>
                <c:pt idx="20">
                  <c:v>15.150738182210215</c:v>
                </c:pt>
                <c:pt idx="21">
                  <c:v>7.9861354524271011</c:v>
                </c:pt>
                <c:pt idx="22">
                  <c:v>9.2166666666666686</c:v>
                </c:pt>
                <c:pt idx="23">
                  <c:v>11.030644089332103</c:v>
                </c:pt>
                <c:pt idx="24">
                  <c:v>13.938910576618181</c:v>
                </c:pt>
                <c:pt idx="25">
                  <c:v>3.129049035580902</c:v>
                </c:pt>
                <c:pt idx="26">
                  <c:v>0.74563856660277139</c:v>
                </c:pt>
                <c:pt idx="27">
                  <c:v>0.78871064242632372</c:v>
                </c:pt>
                <c:pt idx="28">
                  <c:v>2.2815533888671879</c:v>
                </c:pt>
                <c:pt idx="29">
                  <c:v>2.6347027774048009</c:v>
                </c:pt>
                <c:pt idx="30">
                  <c:v>4.497717832054704E-2</c:v>
                </c:pt>
                <c:pt idx="31">
                  <c:v>1.6885195429801456</c:v>
                </c:pt>
                <c:pt idx="32">
                  <c:v>3.6597458145408055</c:v>
                </c:pt>
                <c:pt idx="33">
                  <c:v>5.0183867665158886</c:v>
                </c:pt>
                <c:pt idx="34">
                  <c:v>3.4218897210943169</c:v>
                </c:pt>
                <c:pt idx="35">
                  <c:v>0.8340957416045427</c:v>
                </c:pt>
                <c:pt idx="36">
                  <c:v>0.3354742153549708</c:v>
                </c:pt>
                <c:pt idx="37">
                  <c:v>2.3117605141226747</c:v>
                </c:pt>
                <c:pt idx="38">
                  <c:v>4.5745011220019336</c:v>
                </c:pt>
                <c:pt idx="39">
                  <c:v>6.8191343989452164</c:v>
                </c:pt>
                <c:pt idx="40">
                  <c:v>10.595567174412182</c:v>
                </c:pt>
                <c:pt idx="41">
                  <c:v>6.0175158204338288</c:v>
                </c:pt>
                <c:pt idx="42">
                  <c:v>8.6801873405851389</c:v>
                </c:pt>
                <c:pt idx="43">
                  <c:v>12.398855810408424</c:v>
                </c:pt>
                <c:pt idx="44">
                  <c:v>13.898021236077387</c:v>
                </c:pt>
                <c:pt idx="45">
                  <c:v>6.3485154240045834</c:v>
                </c:pt>
                <c:pt idx="46">
                  <c:v>4.0423547326460945</c:v>
                </c:pt>
                <c:pt idx="47">
                  <c:v>2.1640714972165309</c:v>
                </c:pt>
                <c:pt idx="48">
                  <c:v>3.4601267451273898E-2</c:v>
                </c:pt>
                <c:pt idx="49">
                  <c:v>1.85732693680281</c:v>
                </c:pt>
                <c:pt idx="50">
                  <c:v>3.4653168424929746</c:v>
                </c:pt>
                <c:pt idx="51">
                  <c:v>6.2737037648156146</c:v>
                </c:pt>
                <c:pt idx="52">
                  <c:v>5.480324586711145</c:v>
                </c:pt>
                <c:pt idx="53">
                  <c:v>4.3282273318932774</c:v>
                </c:pt>
                <c:pt idx="54">
                  <c:v>2.456996312757564</c:v>
                </c:pt>
                <c:pt idx="55">
                  <c:v>0.44890973727330064</c:v>
                </c:pt>
                <c:pt idx="56">
                  <c:v>1.6149709052546903</c:v>
                </c:pt>
                <c:pt idx="57">
                  <c:v>3.6734551403556601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FC-4F6E-81B5-F4C76F68099C}"/>
            </c:ext>
          </c:extLst>
        </c:ser>
        <c:ser>
          <c:idx val="2"/>
          <c:order val="1"/>
          <c:tx>
            <c:v>アンカーノード4つ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'実験結果(C4F_まとめ)'!$AL$4:$AL$62</c:f>
              <c:numCache>
                <c:formatCode>0.00_ </c:formatCode>
                <c:ptCount val="59"/>
                <c:pt idx="0">
                  <c:v>2.0263432183755459</c:v>
                </c:pt>
                <c:pt idx="1">
                  <c:v>0.41616636635130178</c:v>
                </c:pt>
                <c:pt idx="2">
                  <c:v>1.9522092778228988</c:v>
                </c:pt>
                <c:pt idx="3">
                  <c:v>4.1310311166662004</c:v>
                </c:pt>
                <c:pt idx="4">
                  <c:v>2.7285302802951996</c:v>
                </c:pt>
                <c:pt idx="5">
                  <c:v>1.2069524838809009</c:v>
                </c:pt>
                <c:pt idx="6">
                  <c:v>0.51531315267819977</c:v>
                </c:pt>
                <c:pt idx="7">
                  <c:v>2.5694677622701008</c:v>
                </c:pt>
                <c:pt idx="8">
                  <c:v>3.5696162653634005</c:v>
                </c:pt>
                <c:pt idx="9">
                  <c:v>4.2518212867995793</c:v>
                </c:pt>
                <c:pt idx="10">
                  <c:v>2.7324355983047397</c:v>
                </c:pt>
                <c:pt idx="11">
                  <c:v>0.75153446795983037</c:v>
                </c:pt>
                <c:pt idx="12">
                  <c:v>1.2085505407263299</c:v>
                </c:pt>
                <c:pt idx="13">
                  <c:v>3.0911203768215332</c:v>
                </c:pt>
                <c:pt idx="14">
                  <c:v>5.1909668213449978</c:v>
                </c:pt>
                <c:pt idx="15">
                  <c:v>4.9193856195204884</c:v>
                </c:pt>
                <c:pt idx="16">
                  <c:v>9.4150870306418035</c:v>
                </c:pt>
                <c:pt idx="17">
                  <c:v>8.8252199177900703</c:v>
                </c:pt>
                <c:pt idx="18">
                  <c:v>20.077963794668207</c:v>
                </c:pt>
                <c:pt idx="19">
                  <c:v>22.144091651641499</c:v>
                </c:pt>
                <c:pt idx="20">
                  <c:v>16.4818117820293</c:v>
                </c:pt>
                <c:pt idx="21">
                  <c:v>12.812156439143747</c:v>
                </c:pt>
                <c:pt idx="22">
                  <c:v>8.7965688752683242</c:v>
                </c:pt>
                <c:pt idx="23">
                  <c:v>9.9576851418260013</c:v>
                </c:pt>
                <c:pt idx="24">
                  <c:v>10.688081060739702</c:v>
                </c:pt>
                <c:pt idx="25">
                  <c:v>6.6884336526747994</c:v>
                </c:pt>
                <c:pt idx="26">
                  <c:v>3.2947049670368003</c:v>
                </c:pt>
                <c:pt idx="27">
                  <c:v>0.81977842682589852</c:v>
                </c:pt>
                <c:pt idx="28">
                  <c:v>0.74445567555450154</c:v>
                </c:pt>
                <c:pt idx="29">
                  <c:v>3.1995281300232996</c:v>
                </c:pt>
                <c:pt idx="30">
                  <c:v>2.2212636973984985</c:v>
                </c:pt>
                <c:pt idx="31">
                  <c:v>6.278682625530152E-2</c:v>
                </c:pt>
                <c:pt idx="32">
                  <c:v>1.6959420478783009</c:v>
                </c:pt>
                <c:pt idx="33">
                  <c:v>3.6630176384479007</c:v>
                </c:pt>
                <c:pt idx="34">
                  <c:v>4.8594732234153</c:v>
                </c:pt>
                <c:pt idx="35">
                  <c:v>3.4150740298050977</c:v>
                </c:pt>
                <c:pt idx="36">
                  <c:v>0.80026109599180018</c:v>
                </c:pt>
                <c:pt idx="37">
                  <c:v>0.35373572775159801</c:v>
                </c:pt>
                <c:pt idx="38">
                  <c:v>2.3203271709410984</c:v>
                </c:pt>
                <c:pt idx="39">
                  <c:v>4.6586451313711024</c:v>
                </c:pt>
                <c:pt idx="40">
                  <c:v>7.0132072902407003</c:v>
                </c:pt>
                <c:pt idx="41">
                  <c:v>12.8613948900244</c:v>
                </c:pt>
                <c:pt idx="42">
                  <c:v>6.3357792311551924</c:v>
                </c:pt>
                <c:pt idx="43">
                  <c:v>8.7020149036582648</c:v>
                </c:pt>
                <c:pt idx="44">
                  <c:v>12.087829325865632</c:v>
                </c:pt>
                <c:pt idx="45">
                  <c:v>13.739745104708078</c:v>
                </c:pt>
                <c:pt idx="46">
                  <c:v>6.4826436299519994</c:v>
                </c:pt>
                <c:pt idx="47">
                  <c:v>4.0591476739240999</c:v>
                </c:pt>
                <c:pt idx="48">
                  <c:v>2.2449131171731</c:v>
                </c:pt>
                <c:pt idx="49">
                  <c:v>3.7342665514799478E-2</c:v>
                </c:pt>
                <c:pt idx="50">
                  <c:v>1.8127922552589002</c:v>
                </c:pt>
                <c:pt idx="51">
                  <c:v>3.1477825773052999</c:v>
                </c:pt>
                <c:pt idx="52">
                  <c:v>5.8179228859926013</c:v>
                </c:pt>
                <c:pt idx="53">
                  <c:v>5.3317376246896018</c:v>
                </c:pt>
                <c:pt idx="54">
                  <c:v>4.2747518598566998</c:v>
                </c:pt>
                <c:pt idx="55">
                  <c:v>2.4355392286435986</c:v>
                </c:pt>
                <c:pt idx="56">
                  <c:v>0.4463586311462997</c:v>
                </c:pt>
                <c:pt idx="57">
                  <c:v>1.7281329380674997</c:v>
                </c:pt>
                <c:pt idx="58">
                  <c:v>3.7807786796932987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FC-4F6E-81B5-F4C76F680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0607"/>
        <c:axId val="1173273487"/>
      </c:scatterChart>
      <c:valAx>
        <c:axId val="117327060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3487"/>
        <c:crosses val="autoZero"/>
        <c:crossBetween val="midCat"/>
      </c:valAx>
      <c:valAx>
        <c:axId val="1173273487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0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FAFA-CFEE-403E-8284-C97CBF397860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592F-E7E7-4561-84D4-FFBB387FB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42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19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FFE8-D7FB-65B6-E94D-150C8C41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DE147C1-71B1-4EB6-2775-E04F303A80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CB3D90C-E940-E6AD-CAC0-AE6A5AA14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DF2C9D-630A-9DAA-2ED3-EF28AF323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7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62A28-1B0E-EB8C-B04E-C34450AC5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4624EB3-CBA1-7BFA-3FA4-031C511D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59AE8D9-C8E7-4636-E16B-1FD22B338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0B2603-13BE-61EF-EED5-865979987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0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CA679-BBA1-9F78-76E2-A9DFC24EB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A57D3F6-997C-4C2F-36DC-28E78A287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FCF255F-9C1C-177E-165F-993DAA692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1C6FE2-3FC7-FF01-4633-162B6CA27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8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73FF2-6F3B-0AFA-7918-7593E25C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E642A74-4036-E36F-C0DC-5518C89C1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CC4DD8D-4741-6651-75A1-AF8B3A368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1BBE36-0245-B701-DA90-175EC41D4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12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85DD-BDA6-BC5D-0F5A-BA6D5C40A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79688CB-9CFC-06BF-401E-76566F350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22AD3F-0E7D-9907-C6BB-C2DE3250D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5CCDF-3D04-1374-550F-1FFA1E358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17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1C352-4F8F-BA12-9550-4EAD0CEA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F648C03-C5E7-27EC-47E4-333A06459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FCD6A2B-88B7-0A78-A058-BD53323B3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D4330B-B24E-FC5C-B322-FA45FAD93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09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E056-BAD4-993B-1113-B311FFE1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CCA78B2-62D9-964A-6AAA-F6299A42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E29456-EED9-7619-7842-CD32DC77A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19EB1A-1081-3A1A-9FEA-BA48A1625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27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D0171-2347-300E-D911-ECB9C482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61E446E-2F20-5B4B-4149-5F39FFDAA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6733FDA-A012-8514-95F6-AEF5A1082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AB294E-417C-79DE-027D-F98973406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3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7BA7F-3953-CD5E-8442-571FDA24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9C82EA5-05ED-C9DC-4F47-B83736AE8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CFCF0B7-89C9-0ECE-D87B-3AFFB3697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52CA1B-4C45-BFBA-DFE3-258E42EB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4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C1E2-2901-7F51-ED65-AA8A8C530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4165F5-6312-1996-D571-97ABAC2A9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09AD98B-1755-B2D9-9A07-44D85A9CC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01EFA8-2EC8-323D-5C9E-08F963C17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89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02D0-27A7-5754-F88C-AC68077D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59D6439-FC9A-E162-12AE-3A5473892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1D2E9E9-F227-F8BC-6798-AF0DEE658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032562-FE94-4AF7-B0FC-EC2EAAE61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5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90144-3646-DEBD-1720-0B3BF0B6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901B3F5-3A52-27A1-B5BF-3FE8FF3AD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85FA1D9-8DC2-2A12-C80A-14CC364B3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E5EE6F-4F4B-296E-6004-E9F732196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9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954E-0939-7F04-C8C2-215112600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81B0913-466B-F9E9-B7B8-742E0B24E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847F760-E0DB-5CB5-A6A7-B2A013A72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E7B8E2-BD5D-1D60-86EE-CEE92656A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46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FF80-03DE-37BF-C253-D5CBE245A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6620250-AF2D-4E39-C85D-17CC3154D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22DB771-5361-E4C9-A999-8E3F46866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28DC55-E4A7-1DAC-3F43-1683F8D3E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92412-076D-FD3A-D478-B4ABD12E4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B28BC88-1B8C-E8A8-F8F2-5205E43C4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16E36FC-F6DC-FF1E-4D47-4C7FD8DFB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56F35D-174B-5A1C-6B7F-1AF9B7A93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7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E4F63-9CA6-86CF-7064-750353A03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98BEFD-3CFC-A1EF-C4F3-4E64F1DD6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FBF8B4-4933-F298-64D3-169A4C718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DBD24B-CEEB-93E8-6E9D-B70F2F0EB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9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5F7BC56-6E68-7BFA-9414-E09C5413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C07F8-FF05-3BCC-E558-DBB7ECC9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1A5F-F747-4D05-BE51-5D7B5FD7BEEE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23FF2-2E54-9169-8ACC-92F9182B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68060E3C-618A-CD21-EF5C-3B213C27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98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FA8E3-243D-91B2-BF20-890A0E69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998145-B6B3-41FD-3029-BA21660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B8EBE1-B390-B3F5-3800-37CF73AE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CFEB-6ECB-409B-892C-63EBBB806AF0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44612-E7E0-976A-F43E-7FC7DDA0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753C8-3E79-8BCD-2723-4D58EAF2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223D4C-2CBD-7726-2516-29722A1F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28D620-0C36-3276-B845-3B6D0F54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1F090A-BC06-2FA7-EEB3-BFC81F12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6E11-F138-4B4B-9B0F-E890E8FFBF02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42E9B5-5152-D1C0-7EA5-BB0944FF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81A66-354C-2244-AB63-6F4E0E88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6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567BB-B5D3-FC2F-C131-296B953A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3594AB-C638-D8D0-7737-4FDBB7641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9797A-CC36-05BE-EB9B-E27120AC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332A-026B-4C52-8FFD-1D7668A6A8D1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F7A42-6CAC-7555-ECDA-D21550D0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C8465-5F60-6B82-104A-05A53573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33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A08B3-F0DB-5C17-7E77-13BB3D94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B00DE-6B60-DC07-63CA-DE1EAD82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4BD51-4B37-40E7-635E-C698F93C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2A45-D2F6-4E23-AFB3-E2309C0DA704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1C14A-0A1B-8A4F-F560-9A814C46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D3E44-EC8F-9627-47C3-318600D6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38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27C28-43A7-D10C-E419-5E2448A9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D28CB-9EED-1588-7E80-B79D1A77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FA5E1-17EB-76B6-9CF0-B91D67C6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96B-DD74-4AA9-AFE3-E52AD197F2D8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73759-B5CE-E6C6-1195-889B65ED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0EC0D-B820-042D-A24E-54105DD7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257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D5DA6-7A3C-B6F6-0464-3EC6FA1C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1D0E9-763A-17A2-D729-599AAA8E8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2C3A7-D90A-02C3-5568-D8495186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F36948-EB0D-3BD0-92BC-329EF45D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ADAF-6547-4D29-BB77-80D6002A8E60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DFCB51-535F-0B10-5036-76EE410F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3859AB-E2FC-28EE-42FA-2EA215F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95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5885A-9240-309B-3125-FA85FA9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01B6AF-45ED-6437-98FF-1B28374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AB6B88-84F7-195A-423B-C171CA15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D31B08-587D-5A2F-2699-20840C351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0B1F2A-621D-06BA-80A2-E416DE5EB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409710-059D-4147-446B-046F0FD2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801F-8301-43D8-91AB-6BC78551C90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68CE19-E7E3-AF56-FDA3-A05EC38F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B70139-AB66-895B-38F6-85B7FA4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23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5CD-0570-ED4A-3585-FFDB96CD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5464F6-3BF0-CAAF-49A2-750F4E8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D85A-B237-4C6F-82F0-7965FC78306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251041-21C3-CE60-814C-38CD6EEC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57A9BA-A9FA-974C-C154-247AECD3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08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B4A26-DBD3-68B2-238C-93EC2842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70B2-9D73-45C2-9555-DE3D8D4F5070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75664F-E990-35A3-FE85-CCBBB956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4C5939-E596-FE36-1AC3-DCBD713C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66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EE47A-0CF9-4EFB-CEFA-2A27A58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706D3-680D-9DE0-6FB8-66524C08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930401-ED9D-D4CC-874A-04261DC5D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242EE-8E89-1F8D-2192-672BC383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F863-C5E3-4F77-ACB5-91EB26B6657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C2B4DD-93E3-7518-1CE3-8465BFAE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5747D8-85A2-248B-846A-212469D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2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57CC3-9438-0AFA-AD3E-ED5321B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99EF4-3C46-A53B-6D99-D762E9EF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C007B-1336-78B9-EFD3-14F5A04D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2160-44CF-442E-912B-CB2AE5134FA9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15504-24DD-A4B7-A034-84FC236A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3718E-A026-7E30-D3D9-3CB284D7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466" y="232834"/>
            <a:ext cx="2743200" cy="365125"/>
          </a:xfrm>
        </p:spPr>
        <p:txBody>
          <a:bodyPr/>
          <a:lstStyle>
            <a:lvl1pPr>
              <a:defRPr sz="2800" b="1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fld id="{FC30BA13-C34C-4269-85C2-808A1036DA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AD2105-B17B-FDD0-A7AD-69614817D428}"/>
              </a:ext>
            </a:extLst>
          </p:cNvPr>
          <p:cNvSpPr txBox="1"/>
          <p:nvPr userDrawn="1"/>
        </p:nvSpPr>
        <p:spPr>
          <a:xfrm>
            <a:off x="11201401" y="15114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89898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b="1" dirty="0">
                <a:solidFill>
                  <a:srgbClr val="89898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800" b="1" dirty="0">
                <a:solidFill>
                  <a:srgbClr val="89898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32</a:t>
            </a:r>
            <a:endParaRPr kumimoji="1" lang="ja-JP" altLang="en-US" sz="2400" b="1" dirty="0">
              <a:solidFill>
                <a:srgbClr val="898989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54154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B05F8-3F68-1209-EFC6-95CA41E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331956-FDF9-56E9-33A1-3290FBDBE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FB610-22B1-41D4-3687-C5D4F4FC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0CE1A-D262-C18E-665F-06EBF1A2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5C20-0CFE-4C41-89F4-93DDEB85DD2E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EDE82-6FA1-A39A-13F4-F9D5CBB5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40269B-9F7D-7777-78D9-195F0962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423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33157-A9AB-450A-D045-45651B4D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411777-BCD9-29B5-4784-FBBCD557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F6C00-EBE9-9DA3-C816-D7C40919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C46-7855-4E25-8457-C77C2A2D359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3AC7D-7B2A-C81B-9DCA-73D0F5BD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53B909-18BF-056E-65AF-10286CFF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05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0C1500-BBCC-F202-D821-E904DF705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A1EC7E-8D2C-C9D3-0302-5C58481A7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384A4E-3DA1-79DC-A98F-5B4380B5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F7D7-9FB4-4545-8DF8-095ABD381548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DE2FD-7721-EEA9-C823-05DF383A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980A7-97F5-87D1-8844-E6686FE9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40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DB102-2BAC-2445-E1FA-9952A133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5B1EB2-E5C9-4E33-E7CC-A8E7AF81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A31C-CC25-4AAB-80DD-64D0F1E93E8D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86CD03-655A-ED6E-2C62-EB80AE5D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7AC09A-99E0-79DF-D5D9-330E9EB9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998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E52C9-6415-1497-8315-94AEC593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0C8AE6-F52C-1E03-5F3A-CC7C94E0A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7ACFA-77AB-1355-5D04-E98B195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4D8-3241-4EF8-901D-64F7A451990C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F25D8-B413-1B70-F1C7-9060AF3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FB956-CCA7-322A-67EA-3D42224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508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B50A3-1FA6-7CA3-B911-76D7A800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712D0-2595-A0A1-60B1-6B9C6F00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31234-6209-5F35-74BA-672079EC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2DA0-9E89-4109-A7B9-30415562FF95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1052C-1B2A-ABFB-5AC5-C1A2A6A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934B69-11F0-C200-64E6-115A4108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701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C1791-4918-D144-1481-A033334A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8BE380-C040-48BC-E6A7-46013D55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510A1-713A-F8BB-3E58-2A679E9A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B0B-C15D-4037-BECA-3769CF298ED6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F1DCC-6208-403A-CA24-5C5FF49E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063A1-6B0A-3F23-F037-542BB73F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8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8DB50-6633-F294-5EAC-87791AB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B8FC8-EC77-8E06-5E58-D544A19E2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7E7C9F-B991-90BD-F142-1B3EE08B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E67FAC-6A7D-91F8-6C1E-F7CECBF7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4D7-3559-47FF-BF94-A8C4365ECADC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4D29E-3F84-6217-9B0F-43169FCE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94339-F5C7-AC80-BCB0-F7C0C28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836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B3165-4D3A-6ED9-F28F-E55B4696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50B56E-510B-872F-B6AD-09179F33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B003C2-5791-A50C-9248-4E0667E4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1F6E9E-BA06-EE02-0EF4-612816E8C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4DFB74-98D1-F4DA-2571-7DC028458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3F4C4F-51B3-8C48-AE30-86AE4564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DAE-1338-4A2C-83E7-629823A6D8EA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5F4D29-2896-96F4-2ADF-2296016E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7308A-253B-CE67-FEAA-1DA021C5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53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2C546-9BA4-9A97-7E6A-BE91553E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4815E-1297-1D81-58B0-B08DF4A3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AC2B-F7D3-4A55-AAED-A84D0C22C9A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81DA4A-F178-E2C3-3EFB-85F60271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86854B-302A-02D6-5117-D16AAC47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1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76C76-1395-00E3-A927-61CBE6E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1FCC76-5515-3C76-8623-98582C69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025ED-58B4-5F08-E580-1EBD6846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3C4-7108-4AE7-998D-3FEE980BC92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7CC0E-57A0-A391-98E6-9B024594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30FA2-E08B-48D5-FA4B-8F73105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48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D6D790-E5EB-02C7-EDCE-00EA56C1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8AB3-01DD-4213-AA05-E48AAA20F482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825792-8607-9298-00A9-A7241EB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DD4D0-AF99-C132-103C-F60C43D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25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A9AC4-CD83-A3D0-4186-0FDB4609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E632C-F722-39A0-0271-B73D2870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A5C48D-D609-A74B-699F-BDEE49A6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94A53F-E441-35DD-434E-68E2F634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3A1-13B3-40D6-B79A-3B840FB0C6F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AC3D9F-1F53-8BE5-EACB-5B286D77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E2563-93B9-2677-0656-E7368671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62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A24AF-4CD5-65A3-4DC3-57DD560A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B124E5-DFEA-CE44-B448-CD2664FEB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CE7E1A-4B65-6392-6016-3183FC85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9EB6C7-5B3B-FF73-3DFC-E20AB273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D512-7139-4751-AB97-FD6BBCBF3765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0A8AF-F1B1-8329-B9BE-1C005FF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728C6-CC55-C7F1-9AB4-85B68721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82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AA329-9148-CE1F-66D4-6C1FD3B4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F041BD-CC64-2100-B796-CA18EF213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B8F81-DF27-02C2-1E6C-DBA91D06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F2BB-2C40-4470-AF77-B3E9B125722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C9EA96-1DF7-2964-5951-7B43397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236F7-A65E-9859-6176-273CACB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65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472317-AE6D-844C-DBB7-3305D308E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8BEA12-E20B-407B-DDE0-87D6632D8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CB00D-8A4C-2D0E-2883-1FF623BB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609-B789-4B97-8892-6A2F73CDBEB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06F754-7AB3-2335-F281-FE3DD182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6159E-FFA4-519F-6750-E5E7580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5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C79F6-0909-CF4E-D25B-D479352F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9DC37-1FF6-CBD1-F01A-404C22498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3D8842-D861-4107-C58A-A033E55B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7C689-F334-0A10-44B1-99ED4C33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D3C8-3623-4C05-B361-6CCA2465142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5699F3-64F0-234E-F78A-232D3D78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D9C90-4078-2D97-F1CE-D80BB54C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98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12C20-1543-7201-F472-0D76BD19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DA2C9-0A43-EB04-0707-8B0E908B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9D158C-0817-1AB2-B584-A012B3D5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AC08D7-C77D-3F77-E008-01A2852DA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22B9B4-4994-9C5C-64BE-EC425E9D0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D4DEB8-F44B-5FB3-D478-1CE3E84C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75AD-07F7-44F3-B3EB-C4382E3591BC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BA4644-6605-DF0D-F2C5-E747E34E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EA26BA-E9E0-5709-559A-D400ACF0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C5C98-7BE5-433E-B4BB-0DA42E0B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555E5-3B68-5412-F811-CB1CF23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0CC3-D512-4A7D-B8C7-E6E557538AB8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3E2B75-7D33-FF4E-842E-95A6B7C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2E9F45-8A68-3066-182D-977126E8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D004F8-F581-0FE8-0305-E372C4C1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893-B3F3-4DDC-837F-86FFC237CCC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C3921-97A2-7574-46A4-B28F2FC4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A4026-F4EE-6C90-0D88-2AD2A83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8C45D-F3B7-DCCB-5533-90CDC9E6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CD63CA-3333-55D8-99EA-BFBAD52C0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055D6-F63E-99DE-881A-4F45EB09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131619-4901-A7D8-F272-B1F5874B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3DDE-8F36-4C48-903D-078C6AAE3226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4A72B-F8F5-B3A1-79E6-788262D1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C1865-A9A5-4852-1772-5FDAC3F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9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9713B-CCCE-EF0C-C011-0255852D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12C054-9BA5-5154-90ED-EDE9769FD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59992E-30A5-C292-6847-67BCCEA6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8B8B5-77A4-4759-395C-DC48B913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0E59-6017-4053-8B4C-83B783350801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231509-FEC3-B244-DE76-F33F369D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40053E-D0DF-1909-B55D-2CC45538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61A0D1-4AE6-282A-16BC-2EF451B9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1240CE-0485-FDAF-2173-E8353A852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C666F-518E-3556-C515-ECE55CB23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F664-78C6-4618-B110-147507C837A7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AE5E2-CB74-52E7-F390-191600AE8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E9416-DBDD-353F-5827-74DDB1BEE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C62C38-3C55-B8DD-1FC6-6CD39338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6DDC7-6B97-3304-6BF6-5E4BA117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FB3E3-771B-D278-23D8-80D1530F5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E8EE5-B7CA-4EE2-A326-3A3C9054A06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361BE0-25E6-251A-2C68-B5DF6EBC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12BAA-8B06-DAD0-5D60-25D3D621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675B6D-E85E-ED4F-A2AB-36E6AE85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C335D-9DFE-344C-B810-41E12768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2D653-3E4C-2D5E-1C41-13EFCC1DE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01608-CEFE-4BD5-B151-E5E6C0F72AF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05E48-CB8D-0224-3551-2C51FEBF2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24D29-E9FB-5BE2-C6A1-0A31D4FA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5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15886-AF3B-1210-4D28-7C8829FBC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0619"/>
            <a:ext cx="9144000" cy="2387600"/>
          </a:xfrm>
        </p:spPr>
        <p:txBody>
          <a:bodyPr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4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tutwifi</a:t>
            </a:r>
            <a:r>
              <a:rPr kumimoji="1"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を用いた</a:t>
            </a:r>
            <a:br>
              <a:rPr kumimoji="1" lang="en-US" altLang="ja-JP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屋内位置推定の精度改善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38F2AE-9683-B894-6101-EDF018DA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3580"/>
            <a:ext cx="9144000" cy="2387599"/>
          </a:xfrm>
        </p:spPr>
        <p:txBody>
          <a:bodyPr>
            <a:normAutofit/>
          </a:bodyPr>
          <a:lstStyle/>
          <a:p>
            <a:r>
              <a:rPr kumimoji="1"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グループ</a:t>
            </a:r>
            <a:r>
              <a:rPr kumimoji="1"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</a:t>
            </a:r>
          </a:p>
          <a:p>
            <a:endParaRPr kumimoji="1" lang="en-US" altLang="ja-JP" sz="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伊藤今日香　石川未彩</a:t>
            </a:r>
            <a:endParaRPr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小濱悠心　杉山栞</a:t>
            </a:r>
            <a:endParaRPr kumimoji="1"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4EB354-698F-FF82-7918-222DB437FD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AA8E3CE-BB87-D07F-80BC-567E835A6A23}"/>
              </a:ext>
            </a:extLst>
          </p:cNvPr>
          <p:cNvCxnSpPr>
            <a:cxnSpLocks/>
          </p:cNvCxnSpPr>
          <p:nvPr/>
        </p:nvCxnSpPr>
        <p:spPr>
          <a:xfrm>
            <a:off x="1524000" y="3753079"/>
            <a:ext cx="9144000" cy="0"/>
          </a:xfrm>
          <a:prstGeom prst="line">
            <a:avLst/>
          </a:prstGeom>
          <a:ln w="381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1834C84-62E7-FFDE-E60E-9AB247D0935B}"/>
              </a:ext>
            </a:extLst>
          </p:cNvPr>
          <p:cNvCxnSpPr>
            <a:cxnSpLocks/>
          </p:cNvCxnSpPr>
          <p:nvPr/>
        </p:nvCxnSpPr>
        <p:spPr>
          <a:xfrm>
            <a:off x="1524000" y="1673906"/>
            <a:ext cx="9144000" cy="0"/>
          </a:xfrm>
          <a:prstGeom prst="line">
            <a:avLst/>
          </a:prstGeom>
          <a:ln w="381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77788-632D-494E-C0BA-4B775628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849-986A-AD72-E87C-96824362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F265763-2A5E-0310-926A-83BC6399C1BC}"/>
              </a:ext>
            </a:extLst>
          </p:cNvPr>
          <p:cNvSpPr txBox="1">
            <a:spLocks/>
          </p:cNvSpPr>
          <p:nvPr/>
        </p:nvSpPr>
        <p:spPr>
          <a:xfrm>
            <a:off x="4037583" y="301317"/>
            <a:ext cx="411683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F98389-2F97-740D-9913-5C96C4517D93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B84D36-3020-14E5-CCB0-B98FF18A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55674A2B-56E1-0006-C188-EE2842079283}"/>
              </a:ext>
            </a:extLst>
          </p:cNvPr>
          <p:cNvGraphicFramePr>
            <a:graphicFrameLocks noGrp="1"/>
          </p:cNvGraphicFramePr>
          <p:nvPr/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35.91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B16C0796-8D25-667A-0E9C-719C2E4AA945}"/>
              </a:ext>
            </a:extLst>
          </p:cNvPr>
          <p:cNvGraphicFramePr>
            <a:graphicFrameLocks noGrp="1"/>
          </p:cNvGraphicFramePr>
          <p:nvPr/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14.45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609AFE-E40F-0B7A-8FB2-8F1361AC9E37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277E00-6DD8-638A-DE0B-2A1E7FE3DEDB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86DDF61A-757F-36E1-62CD-323B3F80F7E7}"/>
              </a:ext>
            </a:extLst>
          </p:cNvPr>
          <p:cNvSpPr txBox="1">
            <a:spLocks/>
          </p:cNvSpPr>
          <p:nvPr/>
        </p:nvSpPr>
        <p:spPr>
          <a:xfrm>
            <a:off x="2600491" y="1090314"/>
            <a:ext cx="6991016" cy="2419124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若干の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精度低下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sz="24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検出できない点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が存在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障害物による減衰が大きい（</a:t>
            </a:r>
            <a:r>
              <a:rPr lang="ja-JP" altLang="en-US" sz="24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短波長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見通しの悪い環境で電波が届かない（</a:t>
            </a:r>
            <a:r>
              <a:rPr lang="ja-JP" altLang="en-US" sz="24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回折性能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C73A6BD1-0C10-C1C6-0B5B-E335985B2B0D}"/>
              </a:ext>
            </a:extLst>
          </p:cNvPr>
          <p:cNvSpPr/>
          <p:nvPr/>
        </p:nvSpPr>
        <p:spPr>
          <a:xfrm>
            <a:off x="5932369" y="2299876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77C848-C96A-78F9-C13C-1DF28C0F6C70}"/>
              </a:ext>
            </a:extLst>
          </p:cNvPr>
          <p:cNvSpPr txBox="1"/>
          <p:nvPr/>
        </p:nvSpPr>
        <p:spPr>
          <a:xfrm>
            <a:off x="3208510" y="28631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493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F6776-D987-7838-A4BA-8218B386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9AB60A-305F-6340-D1BF-74631004C1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F2ECDAA-198E-9693-5A3E-5A5A51509D92}"/>
              </a:ext>
            </a:extLst>
          </p:cNvPr>
          <p:cNvSpPr txBox="1">
            <a:spLocks/>
          </p:cNvSpPr>
          <p:nvPr/>
        </p:nvSpPr>
        <p:spPr>
          <a:xfrm>
            <a:off x="4237158" y="286319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C6CBFB-CBF0-B0BA-B1F5-0576CA682EAF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7BC1F0-9632-B455-C164-343B50C5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716EA6-CEB3-1C4D-A8AB-4DD7D1364B87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2-3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E7F6EAB4-D3DD-EC38-DE07-9B7FE323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13017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C936D2F-F5B9-9DF7-499A-2A85335F1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34159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11.55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EACB7C-97D7-077A-3CDA-41FFB6AE1915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D4989E-2FA5-3BA1-CE11-3836A5294366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1D9A597B-C8DB-0537-AB5E-267E46401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374684"/>
              </p:ext>
            </p:extLst>
          </p:nvPr>
        </p:nvGraphicFramePr>
        <p:xfrm>
          <a:off x="1205104" y="1492239"/>
          <a:ext cx="4464917" cy="250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BA871736-407E-B275-7C8E-8DCC24401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25964"/>
              </p:ext>
            </p:extLst>
          </p:nvPr>
        </p:nvGraphicFramePr>
        <p:xfrm>
          <a:off x="6525154" y="1489064"/>
          <a:ext cx="4471267" cy="250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7324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B5549-D86C-C259-D357-53A9C207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E61529-3F38-2D07-8599-375766295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9B98F7-F01C-C2F4-31A9-400D863FE7ED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D30F366-6B3D-BCDE-09FC-0DD8E36C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317F29-49C7-3E3F-2E98-A4F4561C5F82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2AFD7F-1D11-FE27-95D2-C3FCC77243D2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D565FC3-B589-A446-2B71-BCC17D16C0C3}"/>
              </a:ext>
            </a:extLst>
          </p:cNvPr>
          <p:cNvSpPr txBox="1">
            <a:spLocks/>
          </p:cNvSpPr>
          <p:nvPr/>
        </p:nvSpPr>
        <p:spPr>
          <a:xfrm>
            <a:off x="4237158" y="286319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050D73-2648-5627-A1DC-CE132D3BA693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2-3</a:t>
            </a:r>
            <a:endParaRPr lang="ja-JP" altLang="en-US" sz="32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E8CAA94-6E63-A47D-06DD-ECE455A2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67587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CBBE63E-AF6F-4FD6-3DC0-A45D5D67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85928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11.55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1" name="タイトル 1">
            <a:extLst>
              <a:ext uri="{FF2B5EF4-FFF2-40B4-BE49-F238E27FC236}">
                <a16:creationId xmlns:a16="http://schemas.microsoft.com/office/drawing/2014/main" id="{9E079346-350D-D8F0-DC27-FBBC90B311C4}"/>
              </a:ext>
            </a:extLst>
          </p:cNvPr>
          <p:cNvSpPr txBox="1">
            <a:spLocks/>
          </p:cNvSpPr>
          <p:nvPr/>
        </p:nvSpPr>
        <p:spPr>
          <a:xfrm>
            <a:off x="3789116" y="1256513"/>
            <a:ext cx="4613763" cy="2086725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基準形式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手法と</a:t>
            </a:r>
            <a:r>
              <a:rPr lang="ja-JP" altLang="en-US" sz="24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4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アンカーノード数を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増加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ノイズ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遠い</a:t>
            </a:r>
            <a:r>
              <a:rPr lang="en-US" altLang="ja-JP" sz="2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の影響を受ける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9168B671-2501-498B-15B8-A3AD10774C91}"/>
              </a:ext>
            </a:extLst>
          </p:cNvPr>
          <p:cNvSpPr/>
          <p:nvPr/>
        </p:nvSpPr>
        <p:spPr>
          <a:xfrm>
            <a:off x="5932367" y="2424664"/>
            <a:ext cx="327259" cy="3753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7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508C5-05E5-E9EC-8242-116AA5EA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7F3D83-7348-F1C0-3E80-126B8356DE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5252CC3-88D2-2BB5-31EB-BC9AB888D6CF}"/>
              </a:ext>
            </a:extLst>
          </p:cNvPr>
          <p:cNvSpPr txBox="1">
            <a:spLocks/>
          </p:cNvSpPr>
          <p:nvPr/>
        </p:nvSpPr>
        <p:spPr>
          <a:xfrm>
            <a:off x="4237160" y="286790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B6FDE1-9EA6-9127-A5CB-1E1536AF754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4DB01E5-5BDF-ED37-AEBD-1929440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D03B3-F6D1-011F-49CC-F57214974BE5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2-3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01F272A-30EC-7293-8F14-BF12F9944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91532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374BA80B-0F0F-7BF1-1890-D15B03559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46475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11.55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8D015-A41B-016A-4AE0-04020287BB8C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CC9A1-F96C-4288-86EA-FBE1176D06C2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414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C0E2-FEA3-2EBF-ACBC-BA8A4F7B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846185-F7CB-B89A-12B6-8C52AA2959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CC2297-7311-F4E0-1696-2BAB7789AD82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496780-3827-CC0C-045F-8900A122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FFBEC0-701B-BD58-5725-D3009B1D3F4F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104A7D-BAA1-4212-E3A0-70303D22B159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C1BB29E-518C-4E90-70CC-3F8920B26AA9}"/>
              </a:ext>
            </a:extLst>
          </p:cNvPr>
          <p:cNvSpPr txBox="1">
            <a:spLocks/>
          </p:cNvSpPr>
          <p:nvPr/>
        </p:nvSpPr>
        <p:spPr>
          <a:xfrm>
            <a:off x="4237158" y="286319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F455F9-54C3-D758-7574-717E9D7BCAD7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2-3</a:t>
            </a:r>
            <a:endParaRPr lang="ja-JP" altLang="en-US" sz="32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2369E0A-64E2-244F-5D2B-9D22C3D7D15E}"/>
              </a:ext>
            </a:extLst>
          </p:cNvPr>
          <p:cNvGraphicFramePr>
            <a:graphicFrameLocks noGrp="1"/>
          </p:cNvGraphicFramePr>
          <p:nvPr/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115C638-C07B-606F-6DBE-37191D8C3478}"/>
              </a:ext>
            </a:extLst>
          </p:cNvPr>
          <p:cNvGraphicFramePr>
            <a:graphicFrameLocks noGrp="1"/>
          </p:cNvGraphicFramePr>
          <p:nvPr/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11.55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1" name="タイトル 1">
            <a:extLst>
              <a:ext uri="{FF2B5EF4-FFF2-40B4-BE49-F238E27FC236}">
                <a16:creationId xmlns:a16="http://schemas.microsoft.com/office/drawing/2014/main" id="{83628697-D20F-1130-2A6B-A7670C594C50}"/>
              </a:ext>
            </a:extLst>
          </p:cNvPr>
          <p:cNvSpPr txBox="1">
            <a:spLocks/>
          </p:cNvSpPr>
          <p:nvPr/>
        </p:nvSpPr>
        <p:spPr>
          <a:xfrm>
            <a:off x="3789116" y="1256513"/>
            <a:ext cx="4613763" cy="2086725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基準形式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手法と</a:t>
            </a:r>
            <a:r>
              <a:rPr lang="ja-JP" altLang="en-US" sz="24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4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アンカーノード数を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増加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ノイズ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遠い</a:t>
            </a:r>
            <a:r>
              <a:rPr lang="en-US" altLang="ja-JP" sz="2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の影響を受ける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53CBEF-4168-1996-4D89-DF2C8A4EDBAB}"/>
              </a:ext>
            </a:extLst>
          </p:cNvPr>
          <p:cNvSpPr/>
          <p:nvPr/>
        </p:nvSpPr>
        <p:spPr>
          <a:xfrm>
            <a:off x="5932367" y="2424664"/>
            <a:ext cx="327259" cy="3753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56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4189E-BAB0-527E-594E-D6CFFD9BF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167916-FBC2-725A-ABF6-CCBF9AFB0F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75C82BB-1BD1-E2C5-4DE1-41CFBF7DD820}"/>
              </a:ext>
            </a:extLst>
          </p:cNvPr>
          <p:cNvSpPr txBox="1">
            <a:spLocks/>
          </p:cNvSpPr>
          <p:nvPr/>
        </p:nvSpPr>
        <p:spPr>
          <a:xfrm>
            <a:off x="5179719" y="286043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検証結果</a:t>
            </a:r>
            <a:endParaRPr lang="ja-JP" altLang="en-US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37AA80-EAA1-F097-88E7-0AD23F11783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7F2155-7025-031E-DDC0-DD78C00D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B22BC7-7DA5-146D-BE3A-FA3189C3FD97}"/>
              </a:ext>
            </a:extLst>
          </p:cNvPr>
          <p:cNvSpPr txBox="1"/>
          <p:nvPr/>
        </p:nvSpPr>
        <p:spPr>
          <a:xfrm>
            <a:off x="4464459" y="286043"/>
            <a:ext cx="7777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2-?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83EFE3B-E684-819F-267B-42C5E1ED808F}"/>
              </a:ext>
            </a:extLst>
          </p:cNvPr>
          <p:cNvSpPr txBox="1">
            <a:spLocks/>
          </p:cNvSpPr>
          <p:nvPr/>
        </p:nvSpPr>
        <p:spPr>
          <a:xfrm>
            <a:off x="3531831" y="1270033"/>
            <a:ext cx="5128327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特出して有効な条件が</a:t>
            </a:r>
            <a:r>
              <a:rPr lang="ja-JP" altLang="en-US" sz="32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無い</a:t>
            </a:r>
            <a:endParaRPr lang="en-US" altLang="ja-JP" sz="3200" b="1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48EDAEC1-CD9A-EC02-D228-5D6C19F8B95E}"/>
              </a:ext>
            </a:extLst>
          </p:cNvPr>
          <p:cNvSpPr txBox="1">
            <a:spLocks/>
          </p:cNvSpPr>
          <p:nvPr/>
        </p:nvSpPr>
        <p:spPr>
          <a:xfrm>
            <a:off x="847161" y="2567036"/>
            <a:ext cx="4206601" cy="3416320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・周波数帯の分離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アンカーノード数の最適化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</a:t>
            </a:r>
            <a:r>
              <a:rPr lang="en-US" altLang="ja-JP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</a:t>
            </a:r>
            <a:r>
              <a:rPr lang="en-US" altLang="ja-JP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ja-JP" altLang="en-US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endParaRPr lang="en-US" altLang="ja-JP" sz="2400" b="1" strike="sngStrik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の重複を解消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rgbClr val="0563C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en-US" altLang="ja-JP" sz="2400" b="1" dirty="0">
              <a:solidFill>
                <a:srgbClr val="0563C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・カウント数を重視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en-US" altLang="ja-JP" sz="2400" b="1" dirty="0">
              <a:solidFill>
                <a:schemeClr val="accent2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7A75FFF3-E5BD-D474-8D34-60B794FEBA4C}"/>
              </a:ext>
            </a:extLst>
          </p:cNvPr>
          <p:cNvSpPr/>
          <p:nvPr/>
        </p:nvSpPr>
        <p:spPr>
          <a:xfrm>
            <a:off x="2751433" y="4150818"/>
            <a:ext cx="283627" cy="992185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1C922A-33E0-98CA-2138-98F0BC85F6F3}"/>
              </a:ext>
            </a:extLst>
          </p:cNvPr>
          <p:cNvSpPr txBox="1"/>
          <p:nvPr/>
        </p:nvSpPr>
        <p:spPr>
          <a:xfrm>
            <a:off x="3092980" y="4279057"/>
            <a:ext cx="29145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ほぼ同等の結果で</a:t>
            </a:r>
            <a:endParaRPr lang="en-US" altLang="ja-JP" sz="20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あるため「</a:t>
            </a:r>
            <a:r>
              <a:rPr lang="en-US" altLang="ja-JP" sz="20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つ」に固定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4F4D97-60E4-7AB4-1B11-0244D9957D8F}"/>
              </a:ext>
            </a:extLst>
          </p:cNvPr>
          <p:cNvSpPr txBox="1"/>
          <p:nvPr/>
        </p:nvSpPr>
        <p:spPr>
          <a:xfrm>
            <a:off x="6976089" y="3092640"/>
            <a:ext cx="2912977" cy="3108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en-US" altLang="ja-JP" sz="2800" b="1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en-US" altLang="ja-JP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ja-JP" altLang="en-US" sz="2800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1C6B9DFF-4E8B-793F-D46B-1598F7E565D6}"/>
              </a:ext>
            </a:extLst>
          </p:cNvPr>
          <p:cNvSpPr txBox="1">
            <a:spLocks/>
          </p:cNvSpPr>
          <p:nvPr/>
        </p:nvSpPr>
        <p:spPr>
          <a:xfrm>
            <a:off x="6974976" y="2382370"/>
            <a:ext cx="4512774" cy="4801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以下の組み合わせで再検証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E2C9DE65-2F89-44FC-F57A-9F2528A78F70}"/>
              </a:ext>
            </a:extLst>
          </p:cNvPr>
          <p:cNvSpPr/>
          <p:nvPr/>
        </p:nvSpPr>
        <p:spPr>
          <a:xfrm rot="16200000">
            <a:off x="6096243" y="3670439"/>
            <a:ext cx="480130" cy="4806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6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134F-75AE-7AC4-8DEC-8CDA693F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87708C-B268-CD5D-F8A8-F4282880B6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66D5A-8A7B-B7A7-EDFD-5B67D728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4222F37-927E-123A-0718-1A9390319EF4}"/>
              </a:ext>
            </a:extLst>
          </p:cNvPr>
          <p:cNvGrpSpPr/>
          <p:nvPr/>
        </p:nvGrpSpPr>
        <p:grpSpPr>
          <a:xfrm>
            <a:off x="3586822" y="3075057"/>
            <a:ext cx="4402487" cy="707886"/>
            <a:chOff x="3785082" y="3075057"/>
            <a:chExt cx="4402487" cy="7078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F4D5D49-1FAC-8CFF-7102-532CF9B590D5}"/>
                </a:ext>
              </a:extLst>
            </p:cNvPr>
            <p:cNvSpPr txBox="1"/>
            <p:nvPr/>
          </p:nvSpPr>
          <p:spPr>
            <a:xfrm>
              <a:off x="4400956" y="3075057"/>
              <a:ext cx="378661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組み合わせ検証</a:t>
              </a:r>
              <a:endParaRPr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E56830F-B5D0-3B71-6EA5-90A7DD9D8AC5}"/>
                </a:ext>
              </a:extLst>
            </p:cNvPr>
            <p:cNvSpPr txBox="1"/>
            <p:nvPr/>
          </p:nvSpPr>
          <p:spPr>
            <a:xfrm>
              <a:off x="3785082" y="3075057"/>
              <a:ext cx="6158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3.</a:t>
              </a:r>
              <a:endParaRPr lang="ja-JP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24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A82E-A429-FAC2-8F04-5ADAEBB87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7EFB03-2EA8-BA07-0D14-641DBAB05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2F0096C-2E7A-BF0C-1501-F4D7AC4FE13B}"/>
              </a:ext>
            </a:extLst>
          </p:cNvPr>
          <p:cNvSpPr txBox="1">
            <a:spLocks/>
          </p:cNvSpPr>
          <p:nvPr/>
        </p:nvSpPr>
        <p:spPr>
          <a:xfrm>
            <a:off x="4277231" y="286790"/>
            <a:ext cx="363753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69D226-9BC0-CC01-FFD6-35942513053E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8E5B3A-CCC1-FF40-8F62-ECB4048D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754C67-47DE-1F62-B6C1-AFF72EA3E72E}"/>
              </a:ext>
            </a:extLst>
          </p:cNvPr>
          <p:cNvSpPr txBox="1"/>
          <p:nvPr/>
        </p:nvSpPr>
        <p:spPr>
          <a:xfrm>
            <a:off x="3448158" y="281417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3-1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40EE03EC-D1C4-F196-AC29-26BEB10CA548}"/>
              </a:ext>
            </a:extLst>
          </p:cNvPr>
          <p:cNvGraphicFramePr>
            <a:graphicFrameLocks noGrp="1"/>
          </p:cNvGraphicFramePr>
          <p:nvPr/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35.91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5260E82F-1037-4306-ECD7-F56BE35795B1}"/>
              </a:ext>
            </a:extLst>
          </p:cNvPr>
          <p:cNvGraphicFramePr>
            <a:graphicFrameLocks noGrp="1"/>
          </p:cNvGraphicFramePr>
          <p:nvPr/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14.45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08EF85-9AF8-C76C-E0D7-88E3DA1E76B8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60A584-70C7-0D79-3C35-5B827C3ED195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94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A4CF-D52F-CC04-C827-BF7FCBEC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F693D9-526A-5F40-835A-622DB9057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C56DAD-4125-9E42-AA49-80BD8E30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6EFA63-BD64-4F88-9991-E1C58277158C}"/>
              </a:ext>
            </a:extLst>
          </p:cNvPr>
          <p:cNvGrpSpPr/>
          <p:nvPr/>
        </p:nvGrpSpPr>
        <p:grpSpPr>
          <a:xfrm>
            <a:off x="4358665" y="3075057"/>
            <a:ext cx="2858796" cy="707886"/>
            <a:chOff x="4556925" y="3075057"/>
            <a:chExt cx="2858796" cy="7078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5915FC-B8D9-B755-6FEE-5BA91ABC92FF}"/>
                </a:ext>
              </a:extLst>
            </p:cNvPr>
            <p:cNvSpPr txBox="1"/>
            <p:nvPr/>
          </p:nvSpPr>
          <p:spPr>
            <a:xfrm>
              <a:off x="5172799" y="3075057"/>
              <a:ext cx="224292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考案手法</a:t>
              </a:r>
              <a:endParaRPr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3D1B50B-C452-245C-449E-93A7C9B166A2}"/>
                </a:ext>
              </a:extLst>
            </p:cNvPr>
            <p:cNvSpPr txBox="1"/>
            <p:nvPr/>
          </p:nvSpPr>
          <p:spPr>
            <a:xfrm>
              <a:off x="4556925" y="3075057"/>
              <a:ext cx="6158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1.</a:t>
              </a:r>
              <a:endParaRPr lang="ja-JP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164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FEF58-2C02-0875-45FB-328590419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21D384-3464-C098-E8FA-C9D10F1A85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1626D09-EC73-DEED-B229-D2A84101CEE4}"/>
              </a:ext>
            </a:extLst>
          </p:cNvPr>
          <p:cNvSpPr txBox="1">
            <a:spLocks/>
          </p:cNvSpPr>
          <p:nvPr/>
        </p:nvSpPr>
        <p:spPr>
          <a:xfrm>
            <a:off x="5179723" y="287376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基本手法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BAC0F-F1A9-C218-3F41-CC83B83AB65F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ECA07C-D721-1795-D1B5-88FCD0F3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EE717-FF2F-FD25-2C25-F3A1F4EE395B}"/>
              </a:ext>
            </a:extLst>
          </p:cNvPr>
          <p:cNvSpPr txBox="1"/>
          <p:nvPr/>
        </p:nvSpPr>
        <p:spPr>
          <a:xfrm>
            <a:off x="4350650" y="305571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1-1</a:t>
            </a:r>
            <a:endParaRPr lang="ja-JP" altLang="en-US" sz="3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239AD6A1-E777-1A1C-736F-932F96D51896}"/>
              </a:ext>
            </a:extLst>
          </p:cNvPr>
          <p:cNvSpPr txBox="1">
            <a:spLocks/>
          </p:cNvSpPr>
          <p:nvPr/>
        </p:nvSpPr>
        <p:spPr>
          <a:xfrm>
            <a:off x="3450883" y="1150946"/>
            <a:ext cx="5290231" cy="954107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重み付き重心法</a:t>
            </a:r>
            <a:r>
              <a:rPr lang="en-US" altLang="ja-JP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8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がベース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以下の条件を追加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D999C8E-2C94-B903-8558-8828E1E71F94}"/>
              </a:ext>
            </a:extLst>
          </p:cNvPr>
          <p:cNvGrpSpPr/>
          <p:nvPr/>
        </p:nvGrpSpPr>
        <p:grpSpPr>
          <a:xfrm>
            <a:off x="1144902" y="2433092"/>
            <a:ext cx="9902192" cy="3520943"/>
            <a:chOff x="1048680" y="2365653"/>
            <a:chExt cx="9902192" cy="352094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E224728-4882-E888-5F49-2FF754C156CE}"/>
                </a:ext>
              </a:extLst>
            </p:cNvPr>
            <p:cNvGrpSpPr/>
            <p:nvPr/>
          </p:nvGrpSpPr>
          <p:grpSpPr>
            <a:xfrm>
              <a:off x="1486143" y="2365653"/>
              <a:ext cx="3424130" cy="1498171"/>
              <a:chOff x="1136416" y="2439849"/>
              <a:chExt cx="3424130" cy="1498171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735D4F-19AA-90AA-3930-B743542C87AD}"/>
                  </a:ext>
                </a:extLst>
              </p:cNvPr>
              <p:cNvSpPr/>
              <p:nvPr/>
            </p:nvSpPr>
            <p:spPr>
              <a:xfrm>
                <a:off x="1136416" y="2679915"/>
                <a:ext cx="342413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タイトル 1">
                <a:extLst>
                  <a:ext uri="{FF2B5EF4-FFF2-40B4-BE49-F238E27FC236}">
                    <a16:creationId xmlns:a16="http://schemas.microsoft.com/office/drawing/2014/main" id="{69B1E8D0-5C10-CB86-315D-07E675EA2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783" y="2439849"/>
                <a:ext cx="2709396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周波数帯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の分離</a:t>
                </a:r>
              </a:p>
            </p:txBody>
          </p:sp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5130F3B-004C-E9CA-06CC-813DF21E9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783" y="2992165"/>
                <a:ext cx="1539204" cy="75713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・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2.4GHz</a:t>
                </a:r>
              </a:p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・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5GHz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7E8CD4C-DB52-7C03-0EA2-323B14CBAE4E}"/>
                </a:ext>
              </a:extLst>
            </p:cNvPr>
            <p:cNvGrpSpPr/>
            <p:nvPr/>
          </p:nvGrpSpPr>
          <p:grpSpPr>
            <a:xfrm>
              <a:off x="1048680" y="4387703"/>
              <a:ext cx="4299059" cy="1498893"/>
              <a:chOff x="261487" y="2439127"/>
              <a:chExt cx="4299059" cy="1498893"/>
            </a:xfrm>
          </p:grpSpPr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DBC29589-9FFF-D18D-19F9-2AC250813F2A}"/>
                  </a:ext>
                </a:extLst>
              </p:cNvPr>
              <p:cNvSpPr/>
              <p:nvPr/>
            </p:nvSpPr>
            <p:spPr>
              <a:xfrm>
                <a:off x="261487" y="2679915"/>
                <a:ext cx="4299059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タイトル 1">
                <a:extLst>
                  <a:ext uri="{FF2B5EF4-FFF2-40B4-BE49-F238E27FC236}">
                    <a16:creationId xmlns:a16="http://schemas.microsoft.com/office/drawing/2014/main" id="{146DF792-E427-939E-42D7-0681F920D8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411" y="2439127"/>
                <a:ext cx="2823209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</a:t>
                </a:r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重複を解消</a:t>
                </a:r>
                <a:endParaRPr lang="en-US" altLang="ja-JP" sz="2800" b="1" dirty="0">
                  <a:solidFill>
                    <a:schemeClr val="accent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D4594F72-D49C-537B-23AE-8627E2B5B9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694" y="3095878"/>
                <a:ext cx="3374642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同一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名の重複を削除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3861A68-3293-72DA-E928-7A2CB6309F09}"/>
                </a:ext>
              </a:extLst>
            </p:cNvPr>
            <p:cNvGrpSpPr/>
            <p:nvPr/>
          </p:nvGrpSpPr>
          <p:grpSpPr>
            <a:xfrm>
              <a:off x="5816522" y="2365653"/>
              <a:ext cx="5134350" cy="1498171"/>
              <a:chOff x="827295" y="1209723"/>
              <a:chExt cx="5134350" cy="1498171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9B17E98C-AFE0-829B-F8DD-81BE48048040}"/>
                  </a:ext>
                </a:extLst>
              </p:cNvPr>
              <p:cNvSpPr/>
              <p:nvPr/>
            </p:nvSpPr>
            <p:spPr>
              <a:xfrm>
                <a:off x="827295" y="1449789"/>
                <a:ext cx="513435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51FB2B82-56E3-EF39-8B4A-6F011EBAA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8083" y="1209723"/>
                <a:ext cx="4512774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アンカーノード数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の最適化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2B015141-0E59-3FB6-D46C-5F8E7E4C2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3724" y="1866474"/>
                <a:ext cx="404149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使用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数の調整</a:t>
                </a:r>
                <a:r>
                  <a:rPr lang="en-US" altLang="ja-JP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(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3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つ～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5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つ</a:t>
                </a:r>
                <a:r>
                  <a:rPr lang="en-US" altLang="ja-JP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)</a:t>
                </a:r>
                <a:endParaRPr lang="ja-JP" altLang="en-US" sz="2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0A48AFC4-66BB-E0F2-088C-C7A36EC82030}"/>
                </a:ext>
              </a:extLst>
            </p:cNvPr>
            <p:cNvGrpSpPr/>
            <p:nvPr/>
          </p:nvGrpSpPr>
          <p:grpSpPr>
            <a:xfrm>
              <a:off x="6098202" y="4387703"/>
              <a:ext cx="4570995" cy="1498171"/>
              <a:chOff x="-10449" y="2439849"/>
              <a:chExt cx="4570995" cy="1498171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F0682F86-EB98-A4FD-6FEA-4DF6EE1B40A8}"/>
                  </a:ext>
                </a:extLst>
              </p:cNvPr>
              <p:cNvSpPr/>
              <p:nvPr/>
            </p:nvSpPr>
            <p:spPr>
              <a:xfrm>
                <a:off x="-10449" y="2679915"/>
                <a:ext cx="4570995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タイトル 1">
                <a:extLst>
                  <a:ext uri="{FF2B5EF4-FFF2-40B4-BE49-F238E27FC236}">
                    <a16:creationId xmlns:a16="http://schemas.microsoft.com/office/drawing/2014/main" id="{42DD86A4-3BAD-386A-033C-687157EAAA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012" y="2439849"/>
                <a:ext cx="3070071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カウント数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を重視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8" name="タイトル 1">
                <a:extLst>
                  <a:ext uri="{FF2B5EF4-FFF2-40B4-BE49-F238E27FC236}">
                    <a16:creationId xmlns:a16="http://schemas.microsoft.com/office/drawing/2014/main" id="{88288511-64EF-0A59-11F8-0C39AA3AAE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034" y="3096600"/>
                <a:ext cx="3684022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受信回数の多い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を優先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43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D7F51-F37C-5BCB-C758-277F38894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217E8B-3CF6-ACBB-7BCA-03149408E3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EEDF23E-A481-EE86-A2B8-D4475D419629}"/>
              </a:ext>
            </a:extLst>
          </p:cNvPr>
          <p:cNvSpPr txBox="1">
            <a:spLocks/>
          </p:cNvSpPr>
          <p:nvPr/>
        </p:nvSpPr>
        <p:spPr>
          <a:xfrm>
            <a:off x="5179723" y="287376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基本手法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2B9EC68-0390-BC41-C26B-F8F3E9905EC6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65EB7E-85E4-0C6E-069E-72979344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6A9F4-B692-EABC-5EED-7018BF46930E}"/>
              </a:ext>
            </a:extLst>
          </p:cNvPr>
          <p:cNvSpPr txBox="1"/>
          <p:nvPr/>
        </p:nvSpPr>
        <p:spPr>
          <a:xfrm>
            <a:off x="4350650" y="303865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1-1</a:t>
            </a:r>
            <a:endParaRPr lang="ja-JP" altLang="en-US" sz="3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6CA411A-2C1D-2951-459B-A6C44E815892}"/>
              </a:ext>
            </a:extLst>
          </p:cNvPr>
          <p:cNvSpPr txBox="1">
            <a:spLocks/>
          </p:cNvSpPr>
          <p:nvPr/>
        </p:nvSpPr>
        <p:spPr>
          <a:xfrm>
            <a:off x="3943807" y="1385542"/>
            <a:ext cx="430438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各条件を考案した理由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83DAA4E-3DB9-D5D2-3DCB-265B2DECBA5D}"/>
              </a:ext>
            </a:extLst>
          </p:cNvPr>
          <p:cNvGrpSpPr/>
          <p:nvPr/>
        </p:nvGrpSpPr>
        <p:grpSpPr>
          <a:xfrm>
            <a:off x="1144902" y="2435583"/>
            <a:ext cx="9902192" cy="3520943"/>
            <a:chOff x="971678" y="2417975"/>
            <a:chExt cx="9902192" cy="352094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A1BFCAD-FE78-3327-514F-224A24CF1541}"/>
                </a:ext>
              </a:extLst>
            </p:cNvPr>
            <p:cNvGrpSpPr/>
            <p:nvPr/>
          </p:nvGrpSpPr>
          <p:grpSpPr>
            <a:xfrm>
              <a:off x="1409141" y="2417975"/>
              <a:ext cx="3424130" cy="1498171"/>
              <a:chOff x="1136416" y="2439849"/>
              <a:chExt cx="3424130" cy="1498171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E76C729A-D5CF-597D-A871-57F816DE2CCB}"/>
                  </a:ext>
                </a:extLst>
              </p:cNvPr>
              <p:cNvSpPr/>
              <p:nvPr/>
            </p:nvSpPr>
            <p:spPr>
              <a:xfrm>
                <a:off x="1136416" y="2679915"/>
                <a:ext cx="342413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タイトル 1">
                <a:extLst>
                  <a:ext uri="{FF2B5EF4-FFF2-40B4-BE49-F238E27FC236}">
                    <a16:creationId xmlns:a16="http://schemas.microsoft.com/office/drawing/2014/main" id="{19863E51-8243-1FB9-B13A-96CCF8C159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783" y="2439849"/>
                <a:ext cx="2709396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周波数帯の分離</a:t>
                </a:r>
              </a:p>
            </p:txBody>
          </p:sp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EDD9D0A9-6501-EF96-AEEC-C6DD546305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8629" y="3089947"/>
                <a:ext cx="2659702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回析度合い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の違い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9B1B4BC-C35D-AE52-A9AE-68230E1ED734}"/>
                </a:ext>
              </a:extLst>
            </p:cNvPr>
            <p:cNvGrpSpPr/>
            <p:nvPr/>
          </p:nvGrpSpPr>
          <p:grpSpPr>
            <a:xfrm>
              <a:off x="971678" y="4440025"/>
              <a:ext cx="4299059" cy="1498893"/>
              <a:chOff x="261487" y="2439127"/>
              <a:chExt cx="4299059" cy="1498893"/>
            </a:xfrm>
          </p:grpSpPr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5589FD3E-7C0A-32B6-F930-9383E7FEEE53}"/>
                  </a:ext>
                </a:extLst>
              </p:cNvPr>
              <p:cNvSpPr/>
              <p:nvPr/>
            </p:nvSpPr>
            <p:spPr>
              <a:xfrm>
                <a:off x="261487" y="2679915"/>
                <a:ext cx="4299059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タイトル 1">
                <a:extLst>
                  <a:ext uri="{FF2B5EF4-FFF2-40B4-BE49-F238E27FC236}">
                    <a16:creationId xmlns:a16="http://schemas.microsoft.com/office/drawing/2014/main" id="{CE6091FD-F2B2-20AD-F09C-4E977D8712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411" y="2439127"/>
                <a:ext cx="2823209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の重複を解消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29524192-2260-BA6C-527B-CAB29DF0B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14" y="3102817"/>
                <a:ext cx="399340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特定の</a:t>
                </a:r>
                <a:r>
                  <a:rPr lang="en-US" altLang="ja-JP" sz="2400" b="1" dirty="0">
                    <a:solidFill>
                      <a:srgbClr val="FF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に偏る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影響を排除</a:t>
                </a: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C147DAB-F43E-38C5-D24B-EA43B1853884}"/>
                </a:ext>
              </a:extLst>
            </p:cNvPr>
            <p:cNvGrpSpPr/>
            <p:nvPr/>
          </p:nvGrpSpPr>
          <p:grpSpPr>
            <a:xfrm>
              <a:off x="5739520" y="2417975"/>
              <a:ext cx="5134350" cy="1498171"/>
              <a:chOff x="827295" y="1209723"/>
              <a:chExt cx="5134350" cy="1498171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AB0674C3-76E9-72F3-9E79-BEBDB70A8692}"/>
                  </a:ext>
                </a:extLst>
              </p:cNvPr>
              <p:cNvSpPr/>
              <p:nvPr/>
            </p:nvSpPr>
            <p:spPr>
              <a:xfrm>
                <a:off x="827295" y="1449789"/>
                <a:ext cx="513435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27B1F4DB-24E9-314D-269F-6F41F234F1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8083" y="1209723"/>
                <a:ext cx="4512774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アンカーノード数の最適化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BB2EB9B3-B26B-D81B-041D-85EDB280BE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1168" y="1859821"/>
                <a:ext cx="420660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安定性と精度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のバランス調整</a:t>
                </a: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CF511E43-0761-4501-03E4-047191D07B14}"/>
                </a:ext>
              </a:extLst>
            </p:cNvPr>
            <p:cNvGrpSpPr/>
            <p:nvPr/>
          </p:nvGrpSpPr>
          <p:grpSpPr>
            <a:xfrm>
              <a:off x="6021200" y="4440025"/>
              <a:ext cx="4570995" cy="1498171"/>
              <a:chOff x="-10449" y="2439849"/>
              <a:chExt cx="4570995" cy="1498171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E8963A6B-BEA2-1B3C-DA59-13128461B5DB}"/>
                  </a:ext>
                </a:extLst>
              </p:cNvPr>
              <p:cNvSpPr/>
              <p:nvPr/>
            </p:nvSpPr>
            <p:spPr>
              <a:xfrm>
                <a:off x="-10449" y="2679915"/>
                <a:ext cx="4570995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タイトル 1">
                <a:extLst>
                  <a:ext uri="{FF2B5EF4-FFF2-40B4-BE49-F238E27FC236}">
                    <a16:creationId xmlns:a16="http://schemas.microsoft.com/office/drawing/2014/main" id="{8F448014-B7DB-F920-737A-D8F33CF57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012" y="2439849"/>
                <a:ext cx="3070071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カウント数を重視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8" name="タイトル 1">
                <a:extLst>
                  <a:ext uri="{FF2B5EF4-FFF2-40B4-BE49-F238E27FC236}">
                    <a16:creationId xmlns:a16="http://schemas.microsoft.com/office/drawing/2014/main" id="{09BFF724-BC2F-C16B-D72B-03AFDF781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35" y="3103539"/>
                <a:ext cx="389722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ノイズの少ない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信号を活用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93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F09F8-D747-9A21-B8B4-B588A2C5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27AB38-92B1-EB60-20AC-DB231AFAD8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3FD5C39-3459-C434-BD62-5CBDCB45DF55}"/>
              </a:ext>
            </a:extLst>
          </p:cNvPr>
          <p:cNvSpPr txBox="1">
            <a:spLocks/>
          </p:cNvSpPr>
          <p:nvPr/>
        </p:nvSpPr>
        <p:spPr>
          <a:xfrm>
            <a:off x="5179723" y="286790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検証方法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92D-223F-EEF4-C909-A767C861DB6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93CFFB-BEE4-BE43-98F3-5B11626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4153B6-D098-1C23-6DD1-7FD85634DCB3}"/>
              </a:ext>
            </a:extLst>
          </p:cNvPr>
          <p:cNvSpPr txBox="1"/>
          <p:nvPr/>
        </p:nvSpPr>
        <p:spPr>
          <a:xfrm>
            <a:off x="4350650" y="305571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1-2</a:t>
            </a:r>
            <a:endParaRPr lang="ja-JP" altLang="en-US" sz="32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101DEC-E5D8-DD11-1845-587A54D38E6B}"/>
              </a:ext>
            </a:extLst>
          </p:cNvPr>
          <p:cNvSpPr txBox="1">
            <a:spLocks/>
          </p:cNvSpPr>
          <p:nvPr/>
        </p:nvSpPr>
        <p:spPr>
          <a:xfrm>
            <a:off x="914538" y="1864391"/>
            <a:ext cx="4873450" cy="3970318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・周波数帯の分離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アンカーノード数の最適化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⑤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の重複を解消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⑥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・カウント数を重視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⑦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96F77A8-439C-8081-B303-53285B67BBF5}"/>
              </a:ext>
            </a:extLst>
          </p:cNvPr>
          <p:cNvGrpSpPr/>
          <p:nvPr/>
        </p:nvGrpSpPr>
        <p:grpSpPr>
          <a:xfrm>
            <a:off x="6831937" y="2374014"/>
            <a:ext cx="3791423" cy="2951073"/>
            <a:chOff x="6786272" y="1930381"/>
            <a:chExt cx="3791423" cy="2951073"/>
          </a:xfrm>
        </p:grpSpPr>
        <p:sp>
          <p:nvSpPr>
            <p:cNvPr id="20" name="タイトル 1">
              <a:extLst>
                <a:ext uri="{FF2B5EF4-FFF2-40B4-BE49-F238E27FC236}">
                  <a16:creationId xmlns:a16="http://schemas.microsoft.com/office/drawing/2014/main" id="{3BECA635-19F2-7629-2BC2-DB4C80C5BCCA}"/>
                </a:ext>
              </a:extLst>
            </p:cNvPr>
            <p:cNvSpPr txBox="1">
              <a:spLocks/>
            </p:cNvSpPr>
            <p:nvPr/>
          </p:nvSpPr>
          <p:spPr>
            <a:xfrm>
              <a:off x="6786272" y="1930381"/>
              <a:ext cx="3791423" cy="480131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1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各条件ごとに個別検証</a:t>
              </a:r>
            </a:p>
          </p:txBody>
        </p:sp>
        <p:sp>
          <p:nvSpPr>
            <p:cNvPr id="22" name="タイトル 1">
              <a:extLst>
                <a:ext uri="{FF2B5EF4-FFF2-40B4-BE49-F238E27FC236}">
                  <a16:creationId xmlns:a16="http://schemas.microsoft.com/office/drawing/2014/main" id="{C82D5D42-152D-341D-843C-2849CD771FD8}"/>
                </a:ext>
              </a:extLst>
            </p:cNvPr>
            <p:cNvSpPr txBox="1">
              <a:spLocks/>
            </p:cNvSpPr>
            <p:nvPr/>
          </p:nvSpPr>
          <p:spPr>
            <a:xfrm>
              <a:off x="6966609" y="4013524"/>
              <a:ext cx="3430746" cy="867930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1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精度が良い条件を</a:t>
              </a:r>
              <a:endPara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組み合わせて再検証</a:t>
              </a:r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E5F2588A-6573-E7BC-5EE5-D2780C42C0B9}"/>
                </a:ext>
              </a:extLst>
            </p:cNvPr>
            <p:cNvSpPr/>
            <p:nvPr/>
          </p:nvSpPr>
          <p:spPr>
            <a:xfrm rot="5400000">
              <a:off x="8373974" y="3006500"/>
              <a:ext cx="616017" cy="45720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97031-6798-8540-F07E-1A512FDE6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D0F125-7F35-FD74-9DDB-637DE549F4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D2BF87-DD8D-4BFE-9525-C81CECB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4AB0512-D185-082C-C6DB-FA3FAC49FCF0}"/>
              </a:ext>
            </a:extLst>
          </p:cNvPr>
          <p:cNvGrpSpPr/>
          <p:nvPr/>
        </p:nvGrpSpPr>
        <p:grpSpPr>
          <a:xfrm>
            <a:off x="4358665" y="3075057"/>
            <a:ext cx="2858797" cy="707886"/>
            <a:chOff x="4556925" y="3075057"/>
            <a:chExt cx="2858797" cy="7078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C890549-453D-CD79-BB60-4C9311E21CDF}"/>
                </a:ext>
              </a:extLst>
            </p:cNvPr>
            <p:cNvSpPr txBox="1"/>
            <p:nvPr/>
          </p:nvSpPr>
          <p:spPr>
            <a:xfrm>
              <a:off x="5172800" y="3075057"/>
              <a:ext cx="224292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個別検証</a:t>
              </a:r>
              <a:endParaRPr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CDE7127-EE71-5567-78AC-D90A974CAE96}"/>
                </a:ext>
              </a:extLst>
            </p:cNvPr>
            <p:cNvSpPr txBox="1"/>
            <p:nvPr/>
          </p:nvSpPr>
          <p:spPr>
            <a:xfrm>
              <a:off x="4556925" y="3075057"/>
              <a:ext cx="6158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2.</a:t>
              </a:r>
              <a:endParaRPr lang="ja-JP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18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8B18-01B8-9CAE-CFEF-0C9FB9E8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039BA9-E18D-F3D9-83EE-DDE6BC9523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406CAEC-9B99-63C0-BED4-89081CC4AE8B}"/>
              </a:ext>
            </a:extLst>
          </p:cNvPr>
          <p:cNvSpPr txBox="1">
            <a:spLocks/>
          </p:cNvSpPr>
          <p:nvPr/>
        </p:nvSpPr>
        <p:spPr>
          <a:xfrm>
            <a:off x="3865259" y="285782"/>
            <a:ext cx="4461478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6B3E76-4CB1-BD2D-73A7-6CCFCF23171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90CA4F-3D51-CAB8-96A2-9E87D75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8D66B1-7383-6410-765B-A363B89ACB22}"/>
              </a:ext>
            </a:extLst>
          </p:cNvPr>
          <p:cNvSpPr txBox="1"/>
          <p:nvPr/>
        </p:nvSpPr>
        <p:spPr>
          <a:xfrm>
            <a:off x="3036186" y="280903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2-1</a:t>
            </a:r>
            <a:endParaRPr lang="ja-JP" altLang="en-US" sz="3200" dirty="0"/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EEF76A99-AF31-D4B3-F60D-1216D3104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36710"/>
              </p:ext>
            </p:extLst>
          </p:nvPr>
        </p:nvGraphicFramePr>
        <p:xfrm>
          <a:off x="6526742" y="1495415"/>
          <a:ext cx="4468092" cy="250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A7EB9F24-D159-A846-BC23-F57C2345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39659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26.29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8A25C9C-2638-BB02-D2CB-987BF77CE8F3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id="{80F0F08D-FBBB-070A-CE80-1359AB350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902729"/>
              </p:ext>
            </p:extLst>
          </p:nvPr>
        </p:nvGraphicFramePr>
        <p:xfrm>
          <a:off x="1197167" y="1495415"/>
          <a:ext cx="4468092" cy="250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927A404-5B36-FD02-EBCB-68B60AF51A2C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F9AC3297-166B-9BCB-B4F3-0248C9A5D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72958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08855-2107-D121-7566-AD0D0A917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69E176-1351-0CAB-6E92-37749B5C8C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2853E9C-779F-7E7D-11FB-752CA731A528}"/>
              </a:ext>
            </a:extLst>
          </p:cNvPr>
          <p:cNvSpPr txBox="1">
            <a:spLocks/>
          </p:cNvSpPr>
          <p:nvPr/>
        </p:nvSpPr>
        <p:spPr>
          <a:xfrm>
            <a:off x="3865259" y="285782"/>
            <a:ext cx="4461478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E5765C-78D7-54AE-B6B3-B98AE971C3E5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511D66-8CCD-AD12-61FC-3F706675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707531-932A-BAC8-A6BE-A362EA38DB97}"/>
              </a:ext>
            </a:extLst>
          </p:cNvPr>
          <p:cNvSpPr txBox="1"/>
          <p:nvPr/>
        </p:nvSpPr>
        <p:spPr>
          <a:xfrm>
            <a:off x="3036186" y="28363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2-1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D77D64C-B809-320F-7538-1CD714B0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40719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26.29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21D4CA-FC1B-DE5D-D00E-68519D691608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5DD7EC-D9F9-B8BB-40FA-1CD41FA31411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DF3C4423-C7F3-E103-8042-ED51737B92C3}"/>
              </a:ext>
            </a:extLst>
          </p:cNvPr>
          <p:cNvGraphicFramePr>
            <a:graphicFrameLocks noGrp="1"/>
          </p:cNvGraphicFramePr>
          <p:nvPr/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E406EC60-6B62-E2F2-4782-59DCFD2B4D91}"/>
              </a:ext>
            </a:extLst>
          </p:cNvPr>
          <p:cNvSpPr txBox="1">
            <a:spLocks/>
          </p:cNvSpPr>
          <p:nvPr/>
        </p:nvSpPr>
        <p:spPr>
          <a:xfrm>
            <a:off x="3123669" y="1736828"/>
            <a:ext cx="5955476" cy="1255728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基準形式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手法と</a:t>
            </a:r>
            <a:r>
              <a:rPr lang="ja-JP" altLang="en-US" sz="28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8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建物内での伝搬特性が安定している</a:t>
            </a:r>
            <a:endParaRPr lang="ja-JP" altLang="en-US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85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B3F41-99B8-104A-A4A0-E41613C3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E87B04-C6FB-AD81-5563-ABC5B27E8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996CB7C-3629-21A1-1B08-8117A560491F}"/>
              </a:ext>
            </a:extLst>
          </p:cNvPr>
          <p:cNvSpPr txBox="1">
            <a:spLocks/>
          </p:cNvSpPr>
          <p:nvPr/>
        </p:nvSpPr>
        <p:spPr>
          <a:xfrm>
            <a:off x="4037583" y="301317"/>
            <a:ext cx="411683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B6648D-65A3-897D-3DFF-6FFEA7BEC98E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D61E77-0418-EB4D-A04A-07CFDE23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92C857-3103-34EC-AD9C-4636B507D062}"/>
              </a:ext>
            </a:extLst>
          </p:cNvPr>
          <p:cNvSpPr txBox="1"/>
          <p:nvPr/>
        </p:nvSpPr>
        <p:spPr>
          <a:xfrm>
            <a:off x="3208510" y="28631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3E4CDB7C-CA99-4C57-F1B9-EAF2F9F75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85466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35.91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BD6D7B25-79D5-571A-55F3-E7A634A00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644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14.45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0F0F08D-FBBB-070A-CE80-1359AB350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57053"/>
              </p:ext>
            </p:extLst>
          </p:nvPr>
        </p:nvGraphicFramePr>
        <p:xfrm>
          <a:off x="1198753" y="1495414"/>
          <a:ext cx="4464917" cy="250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0FBC6F-5594-5F0E-C22F-ADDCB27BA64F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3FEF47-63F0-AC43-F3C2-FDAFC5600F5B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EEF76A99-AF31-D4B3-F60D-1216D3104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583835"/>
              </p:ext>
            </p:extLst>
          </p:nvPr>
        </p:nvGraphicFramePr>
        <p:xfrm>
          <a:off x="6521980" y="1492239"/>
          <a:ext cx="4471267" cy="250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202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868</Words>
  <Application>Microsoft Office PowerPoint</Application>
  <PresentationFormat>ワイド画面</PresentationFormat>
  <Paragraphs>481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Malgun Gothic</vt:lpstr>
      <vt:lpstr>ＭＳ ゴシック</vt:lpstr>
      <vt:lpstr>游ゴシック</vt:lpstr>
      <vt:lpstr>游ゴシック Light</vt:lpstr>
      <vt:lpstr>Arial</vt:lpstr>
      <vt:lpstr>Office テーマ</vt:lpstr>
      <vt:lpstr>デザインの設定</vt:lpstr>
      <vt:lpstr>1_デザインの設定</vt:lpstr>
      <vt:lpstr>tutwifiを用いた 屋内位置推定の精度改善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悠心 小濱</dc:creator>
  <cp:lastModifiedBy>悠心 小濱</cp:lastModifiedBy>
  <cp:revision>1</cp:revision>
  <dcterms:created xsi:type="dcterms:W3CDTF">2024-12-17T17:42:11Z</dcterms:created>
  <dcterms:modified xsi:type="dcterms:W3CDTF">2025-07-23T00:40:41Z</dcterms:modified>
</cp:coreProperties>
</file>