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41"/>
  </p:notesMasterIdLst>
  <p:sldIdLst>
    <p:sldId id="256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71" r:id="rId22"/>
    <p:sldId id="270" r:id="rId23"/>
    <p:sldId id="280" r:id="rId24"/>
    <p:sldId id="269" r:id="rId25"/>
    <p:sldId id="281" r:id="rId26"/>
    <p:sldId id="282" r:id="rId27"/>
    <p:sldId id="285" r:id="rId28"/>
    <p:sldId id="286" r:id="rId29"/>
    <p:sldId id="283" r:id="rId30"/>
    <p:sldId id="288" r:id="rId31"/>
    <p:sldId id="287" r:id="rId32"/>
    <p:sldId id="284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9F8"/>
    <a:srgbClr val="898989"/>
    <a:srgbClr val="0563C1"/>
    <a:srgbClr val="300A24"/>
    <a:srgbClr val="FF8585"/>
    <a:srgbClr val="208BA4"/>
    <a:srgbClr val="87D1D9"/>
    <a:srgbClr val="9CDDEC"/>
    <a:srgbClr val="FFB3B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679523-0CD9-4389-BC79-B87D7DABF7B5}" v="344" dt="2025-07-23T07:17:20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64842" autoAdjust="0"/>
  </p:normalViewPr>
  <p:slideViewPr>
    <p:cSldViewPr snapToGrid="0">
      <p:cViewPr>
        <p:scale>
          <a:sx n="66" d="100"/>
          <a:sy n="66" d="100"/>
        </p:scale>
        <p:origin x="700" y="22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悠心 小濱" userId="bede0a8824f31502" providerId="LiveId" clId="{4E679523-0CD9-4389-BC79-B87D7DABF7B5}"/>
    <pc:docChg chg="undo redo custSel addSld delSld modSld modMainMaster">
      <pc:chgData name="悠心 小濱" userId="bede0a8824f31502" providerId="LiveId" clId="{4E679523-0CD9-4389-BC79-B87D7DABF7B5}" dt="2025-07-23T07:29:41.427" v="6809" actId="20577"/>
      <pc:docMkLst>
        <pc:docMk/>
      </pc:docMkLst>
      <pc:sldChg chg="modSp mod">
        <pc:chgData name="悠心 小濱" userId="bede0a8824f31502" providerId="LiveId" clId="{4E679523-0CD9-4389-BC79-B87D7DABF7B5}" dt="2025-07-22T18:55:08.263" v="269" actId="255"/>
        <pc:sldMkLst>
          <pc:docMk/>
          <pc:sldMk cId="4179781849" sldId="256"/>
        </pc:sldMkLst>
        <pc:spChg chg="mod">
          <ac:chgData name="悠心 小濱" userId="bede0a8824f31502" providerId="LiveId" clId="{4E679523-0CD9-4389-BC79-B87D7DABF7B5}" dt="2025-07-22T18:50:16.989" v="71" actId="122"/>
          <ac:spMkLst>
            <pc:docMk/>
            <pc:sldMk cId="4179781849" sldId="256"/>
            <ac:spMk id="2" creationId="{C1915886-AF3B-1210-4D28-7C8829FBC1E6}"/>
          </ac:spMkLst>
        </pc:spChg>
        <pc:spChg chg="mod">
          <ac:chgData name="悠心 小濱" userId="bede0a8824f31502" providerId="LiveId" clId="{4E679523-0CD9-4389-BC79-B87D7DABF7B5}" dt="2025-07-22T18:55:08.263" v="269" actId="255"/>
          <ac:spMkLst>
            <pc:docMk/>
            <pc:sldMk cId="4179781849" sldId="256"/>
            <ac:spMk id="3" creationId="{3C38F2AE-9683-B894-6101-EDF018DA72C3}"/>
          </ac:spMkLst>
        </pc:spChg>
        <pc:spChg chg="mod">
          <ac:chgData name="悠心 小濱" userId="bede0a8824f31502" providerId="LiveId" clId="{4E679523-0CD9-4389-BC79-B87D7DABF7B5}" dt="2025-07-22T18:44:54.977" v="5" actId="208"/>
          <ac:spMkLst>
            <pc:docMk/>
            <pc:sldMk cId="4179781849" sldId="256"/>
            <ac:spMk id="4" creationId="{244EB354-698F-FF82-7918-222DB437FD6D}"/>
          </ac:spMkLst>
        </pc:spChg>
        <pc:cxnChg chg="mod">
          <ac:chgData name="悠心 小濱" userId="bede0a8824f31502" providerId="LiveId" clId="{4E679523-0CD9-4389-BC79-B87D7DABF7B5}" dt="2025-07-22T18:49:10.602" v="9" actId="208"/>
          <ac:cxnSpMkLst>
            <pc:docMk/>
            <pc:sldMk cId="4179781849" sldId="256"/>
            <ac:cxnSpMk id="8" creationId="{1AA8E3CE-BB87-D07F-80BC-567E835A6A23}"/>
          </ac:cxnSpMkLst>
        </pc:cxnChg>
        <pc:cxnChg chg="mod">
          <ac:chgData name="悠心 小濱" userId="bede0a8824f31502" providerId="LiveId" clId="{4E679523-0CD9-4389-BC79-B87D7DABF7B5}" dt="2025-07-22T18:49:08.262" v="8" actId="208"/>
          <ac:cxnSpMkLst>
            <pc:docMk/>
            <pc:sldMk cId="4179781849" sldId="256"/>
            <ac:cxnSpMk id="10" creationId="{21834C84-62E7-FFDE-E60E-9AB247D0935B}"/>
          </ac:cxnSpMkLst>
        </pc:cxnChg>
      </pc:sldChg>
      <pc:sldChg chg="del">
        <pc:chgData name="悠心 小濱" userId="bede0a8824f31502" providerId="LiveId" clId="{4E679523-0CD9-4389-BC79-B87D7DABF7B5}" dt="2025-07-22T18:43:24.112" v="1" actId="47"/>
        <pc:sldMkLst>
          <pc:docMk/>
          <pc:sldMk cId="3132381469" sldId="257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709296376" sldId="258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206673880" sldId="259"/>
        </pc:sldMkLst>
      </pc:sldChg>
      <pc:sldChg chg="addSp delSp modSp mod">
        <pc:chgData name="悠心 小濱" userId="bede0a8824f31502" providerId="LiveId" clId="{4E679523-0CD9-4389-BC79-B87D7DABF7B5}" dt="2025-07-22T19:03:11.591" v="339" actId="1076"/>
        <pc:sldMkLst>
          <pc:docMk/>
          <pc:sldMk cId="2491640045" sldId="260"/>
        </pc:sldMkLst>
        <pc:spChg chg="del">
          <ac:chgData name="悠心 小濱" userId="bede0a8824f31502" providerId="LiveId" clId="{4E679523-0CD9-4389-BC79-B87D7DABF7B5}" dt="2025-07-22T19:00:37.048" v="271" actId="478"/>
          <ac:spMkLst>
            <pc:docMk/>
            <pc:sldMk cId="2491640045" sldId="260"/>
            <ac:spMk id="2" creationId="{E35A6CF5-4156-9715-2894-3D423AF22B83}"/>
          </ac:spMkLst>
        </pc:spChg>
        <pc:spChg chg="mod">
          <ac:chgData name="悠心 小濱" userId="bede0a8824f31502" providerId="LiveId" clId="{4E679523-0CD9-4389-BC79-B87D7DABF7B5}" dt="2025-07-22T18:45:04.504" v="6" actId="208"/>
          <ac:spMkLst>
            <pc:docMk/>
            <pc:sldMk cId="2491640045" sldId="260"/>
            <ac:spMk id="4" creationId="{D6F693D9-526A-5F40-835A-622DB9057548}"/>
          </ac:spMkLst>
        </pc:spChg>
        <pc:spChg chg="del">
          <ac:chgData name="悠心 小濱" userId="bede0a8824f31502" providerId="LiveId" clId="{4E679523-0CD9-4389-BC79-B87D7DABF7B5}" dt="2025-07-22T19:00:34.777" v="270" actId="478"/>
          <ac:spMkLst>
            <pc:docMk/>
            <pc:sldMk cId="2491640045" sldId="260"/>
            <ac:spMk id="5" creationId="{D145E0AB-B259-6DB2-6BDC-4D2EBA9B3AEB}"/>
          </ac:spMkLst>
        </pc:spChg>
        <pc:spChg chg="add mod">
          <ac:chgData name="悠心 小濱" userId="bede0a8824f31502" providerId="LiveId" clId="{4E679523-0CD9-4389-BC79-B87D7DABF7B5}" dt="2025-07-22T19:03:00.087" v="336" actId="1076"/>
          <ac:spMkLst>
            <pc:docMk/>
            <pc:sldMk cId="2491640045" sldId="260"/>
            <ac:spMk id="7" creationId="{AF5915FC-B8D9-B755-6FEE-5BA91ABC92FF}"/>
          </ac:spMkLst>
        </pc:spChg>
        <pc:spChg chg="add del">
          <ac:chgData name="悠心 小濱" userId="bede0a8824f31502" providerId="LiveId" clId="{4E679523-0CD9-4389-BC79-B87D7DABF7B5}" dt="2025-07-22T19:02:15.270" v="327" actId="22"/>
          <ac:spMkLst>
            <pc:docMk/>
            <pc:sldMk cId="2491640045" sldId="260"/>
            <ac:spMk id="9" creationId="{EA97E738-B1C7-E924-2002-FCDCEA8A21B5}"/>
          </ac:spMkLst>
        </pc:spChg>
        <pc:spChg chg="add mod">
          <ac:chgData name="悠心 小濱" userId="bede0a8824f31502" providerId="LiveId" clId="{4E679523-0CD9-4389-BC79-B87D7DABF7B5}" dt="2025-07-22T19:03:11.591" v="339" actId="1076"/>
          <ac:spMkLst>
            <pc:docMk/>
            <pc:sldMk cId="2491640045" sldId="260"/>
            <ac:spMk id="11" creationId="{C3D1B50B-C452-245C-449E-93A7C9B166A2}"/>
          </ac:spMkLst>
        </pc:spChg>
        <pc:spChg chg="del">
          <ac:chgData name="悠心 小濱" userId="bede0a8824f31502" providerId="LiveId" clId="{4E679523-0CD9-4389-BC79-B87D7DABF7B5}" dt="2025-07-22T19:00:34.777" v="270" actId="478"/>
          <ac:spMkLst>
            <pc:docMk/>
            <pc:sldMk cId="2491640045" sldId="260"/>
            <ac:spMk id="20" creationId="{52CE13B7-D67A-C9FA-B7D0-3F02EAFA69CE}"/>
          </ac:spMkLst>
        </pc:spChg>
        <pc:spChg chg="del">
          <ac:chgData name="悠心 小濱" userId="bede0a8824f31502" providerId="LiveId" clId="{4E679523-0CD9-4389-BC79-B87D7DABF7B5}" dt="2025-07-22T19:00:34.777" v="270" actId="478"/>
          <ac:spMkLst>
            <pc:docMk/>
            <pc:sldMk cId="2491640045" sldId="260"/>
            <ac:spMk id="22" creationId="{5B2950B1-5370-84E8-DB63-03DE9767BBD6}"/>
          </ac:spMkLst>
        </pc:spChg>
        <pc:grpChg chg="add mod">
          <ac:chgData name="悠心 小濱" userId="bede0a8824f31502" providerId="LiveId" clId="{4E679523-0CD9-4389-BC79-B87D7DABF7B5}" dt="2025-07-22T19:02:57.105" v="335" actId="1076"/>
          <ac:grpSpMkLst>
            <pc:docMk/>
            <pc:sldMk cId="2491640045" sldId="260"/>
            <ac:grpSpMk id="12" creationId="{C36EFA63-BD64-4F88-9991-E1C58277158C}"/>
          </ac:grpSpMkLst>
        </pc:grpChg>
        <pc:picChg chg="del">
          <ac:chgData name="悠心 小濱" userId="bede0a8824f31502" providerId="LiveId" clId="{4E679523-0CD9-4389-BC79-B87D7DABF7B5}" dt="2025-07-22T19:00:34.777" v="270" actId="478"/>
          <ac:picMkLst>
            <pc:docMk/>
            <pc:sldMk cId="2491640045" sldId="260"/>
            <ac:picMk id="16" creationId="{4A8E282C-117A-A984-AF3F-4BC01DAFC122}"/>
          </ac:picMkLst>
        </pc:picChg>
      </pc:sldChg>
      <pc:sldChg chg="addSp delSp modSp add mod">
        <pc:chgData name="悠心 小濱" userId="bede0a8824f31502" providerId="LiveId" clId="{4E679523-0CD9-4389-BC79-B87D7DABF7B5}" dt="2025-07-23T01:49:52.837" v="4425" actId="20577"/>
        <pc:sldMkLst>
          <pc:docMk/>
          <pc:sldMk cId="545438480" sldId="261"/>
        </pc:sldMkLst>
        <pc:spChg chg="mod">
          <ac:chgData name="悠心 小濱" userId="bede0a8824f31502" providerId="LiveId" clId="{4E679523-0CD9-4389-BC79-B87D7DABF7B5}" dt="2025-07-22T19:03:52.114" v="352" actId="20577"/>
          <ac:spMkLst>
            <pc:docMk/>
            <pc:sldMk cId="545438480" sldId="261"/>
            <ac:spMk id="2" creationId="{DFABAC0F-F1A9-C218-3F41-CC83B83AB65F}"/>
          </ac:spMkLst>
        </pc:spChg>
        <pc:spChg chg="mod">
          <ac:chgData name="悠心 小濱" userId="bede0a8824f31502" providerId="LiveId" clId="{4E679523-0CD9-4389-BC79-B87D7DABF7B5}" dt="2025-07-22T18:45:09.206" v="7" actId="208"/>
          <ac:spMkLst>
            <pc:docMk/>
            <pc:sldMk cId="545438480" sldId="261"/>
            <ac:spMk id="4" creationId="{D521D384-3464-C098-E8FA-C9D10F1A8547}"/>
          </ac:spMkLst>
        </pc:spChg>
        <pc:spChg chg="mod">
          <ac:chgData name="悠心 小濱" userId="bede0a8824f31502" providerId="LiveId" clId="{4E679523-0CD9-4389-BC79-B87D7DABF7B5}" dt="2025-07-22T19:29:22.994" v="432" actId="1076"/>
          <ac:spMkLst>
            <pc:docMk/>
            <pc:sldMk cId="545438480" sldId="261"/>
            <ac:spMk id="5" creationId="{B1626D09-EC73-DEED-B229-D2A84101CEE4}"/>
          </ac:spMkLst>
        </pc:spChg>
        <pc:spChg chg="add del mod">
          <ac:chgData name="悠心 小濱" userId="bede0a8824f31502" providerId="LiveId" clId="{4E679523-0CD9-4389-BC79-B87D7DABF7B5}" dt="2025-07-22T19:06:50.867" v="355" actId="478"/>
          <ac:spMkLst>
            <pc:docMk/>
            <pc:sldMk cId="545438480" sldId="261"/>
            <ac:spMk id="7" creationId="{18060258-B3FE-6DA8-CCED-4EC414A5027C}"/>
          </ac:spMkLst>
        </pc:spChg>
        <pc:spChg chg="add mod">
          <ac:chgData name="悠心 小濱" userId="bede0a8824f31502" providerId="LiveId" clId="{4E679523-0CD9-4389-BC79-B87D7DABF7B5}" dt="2025-07-22T22:35:22.512" v="3747" actId="1076"/>
          <ac:spMkLst>
            <pc:docMk/>
            <pc:sldMk cId="545438480" sldId="261"/>
            <ac:spMk id="8" creationId="{CE6EE717-FF2F-FD25-2C25-F3A1F4EE395B}"/>
          </ac:spMkLst>
        </pc:spChg>
        <pc:spChg chg="add mod">
          <ac:chgData name="悠心 小濱" userId="bede0a8824f31502" providerId="LiveId" clId="{4E679523-0CD9-4389-BC79-B87D7DABF7B5}" dt="2025-07-22T22:36:35.952" v="3783" actId="1076"/>
          <ac:spMkLst>
            <pc:docMk/>
            <pc:sldMk cId="545438480" sldId="261"/>
            <ac:spMk id="9" creationId="{239AD6A1-E777-1A1C-736F-932F96D51896}"/>
          </ac:spMkLst>
        </pc:spChg>
        <pc:spChg chg="add mod ord">
          <ac:chgData name="悠心 小濱" userId="bede0a8824f31502" providerId="LiveId" clId="{4E679523-0CD9-4389-BC79-B87D7DABF7B5}" dt="2025-07-22T19:54:44.848" v="1235" actId="207"/>
          <ac:spMkLst>
            <pc:docMk/>
            <pc:sldMk cId="545438480" sldId="261"/>
            <ac:spMk id="10" creationId="{69B1E8D0-5C10-CB86-315D-07E675EA2957}"/>
          </ac:spMkLst>
        </pc:spChg>
        <pc:spChg chg="add mod">
          <ac:chgData name="悠心 小濱" userId="bede0a8824f31502" providerId="LiveId" clId="{4E679523-0CD9-4389-BC79-B87D7DABF7B5}" dt="2025-07-22T19:36:37.569" v="633" actId="164"/>
          <ac:spMkLst>
            <pc:docMk/>
            <pc:sldMk cId="545438480" sldId="261"/>
            <ac:spMk id="11" creationId="{C2735D4F-19AA-90AA-3930-B743542C87AD}"/>
          </ac:spMkLst>
        </pc:spChg>
        <pc:spChg chg="add mod">
          <ac:chgData name="悠心 小濱" userId="bede0a8824f31502" providerId="LiveId" clId="{4E679523-0CD9-4389-BC79-B87D7DABF7B5}" dt="2025-07-22T19:52:07.157" v="1200" actId="1076"/>
          <ac:spMkLst>
            <pc:docMk/>
            <pc:sldMk cId="545438480" sldId="261"/>
            <ac:spMk id="12" creationId="{65130F3B-004C-E9CA-06CC-813DF21E9313}"/>
          </ac:spMkLst>
        </pc:spChg>
        <pc:spChg chg="mod">
          <ac:chgData name="悠心 小濱" userId="bede0a8824f31502" providerId="LiveId" clId="{4E679523-0CD9-4389-BC79-B87D7DABF7B5}" dt="2025-07-22T19:37:48.795" v="715" actId="14100"/>
          <ac:spMkLst>
            <pc:docMk/>
            <pc:sldMk cId="545438480" sldId="261"/>
            <ac:spMk id="15" creationId="{DBC29589-9FFF-D18D-19F9-2AC250813F2A}"/>
          </ac:spMkLst>
        </pc:spChg>
        <pc:spChg chg="mod">
          <ac:chgData name="悠心 小濱" userId="bede0a8824f31502" providerId="LiveId" clId="{4E679523-0CD9-4389-BC79-B87D7DABF7B5}" dt="2025-07-22T19:54:50.802" v="1236" actId="207"/>
          <ac:spMkLst>
            <pc:docMk/>
            <pc:sldMk cId="545438480" sldId="261"/>
            <ac:spMk id="17" creationId="{146DF792-E427-939E-42D7-0681F920D84A}"/>
          </ac:spMkLst>
        </pc:spChg>
        <pc:spChg chg="mod">
          <ac:chgData name="悠心 小濱" userId="bede0a8824f31502" providerId="LiveId" clId="{4E679523-0CD9-4389-BC79-B87D7DABF7B5}" dt="2025-07-22T19:52:26.284" v="1204" actId="1076"/>
          <ac:spMkLst>
            <pc:docMk/>
            <pc:sldMk cId="545438480" sldId="261"/>
            <ac:spMk id="18" creationId="{D4594F72-D49C-537B-23AE-8627E2B5B9A6}"/>
          </ac:spMkLst>
        </pc:spChg>
        <pc:spChg chg="del">
          <ac:chgData name="悠心 小濱" userId="bede0a8824f31502" providerId="LiveId" clId="{4E679523-0CD9-4389-BC79-B87D7DABF7B5}" dt="2025-07-22T19:29:04.867" v="429" actId="478"/>
          <ac:spMkLst>
            <pc:docMk/>
            <pc:sldMk cId="545438480" sldId="261"/>
            <ac:spMk id="20" creationId="{291CF7B1-82D1-E547-74D7-12B5EE26A21D}"/>
          </ac:spMkLst>
        </pc:spChg>
        <pc:spChg chg="mod">
          <ac:chgData name="悠心 小濱" userId="bede0a8824f31502" providerId="LiveId" clId="{4E679523-0CD9-4389-BC79-B87D7DABF7B5}" dt="2025-07-22T19:43:47.283" v="906"/>
          <ac:spMkLst>
            <pc:docMk/>
            <pc:sldMk cId="545438480" sldId="261"/>
            <ac:spMk id="21" creationId="{9B17E98C-AFE0-829B-F8DD-81BE48048040}"/>
          </ac:spMkLst>
        </pc:spChg>
        <pc:spChg chg="del">
          <ac:chgData name="悠心 小濱" userId="bede0a8824f31502" providerId="LiveId" clId="{4E679523-0CD9-4389-BC79-B87D7DABF7B5}" dt="2025-07-22T19:29:05.812" v="430" actId="478"/>
          <ac:spMkLst>
            <pc:docMk/>
            <pc:sldMk cId="545438480" sldId="261"/>
            <ac:spMk id="22" creationId="{957CE7C7-F5FA-A4CF-199C-3043074F55BC}"/>
          </ac:spMkLst>
        </pc:spChg>
        <pc:spChg chg="mod">
          <ac:chgData name="悠心 小濱" userId="bede0a8824f31502" providerId="LiveId" clId="{4E679523-0CD9-4389-BC79-B87D7DABF7B5}" dt="2025-07-22T19:54:41.956" v="1234" actId="207"/>
          <ac:spMkLst>
            <pc:docMk/>
            <pc:sldMk cId="545438480" sldId="261"/>
            <ac:spMk id="23" creationId="{51FB2B82-56E3-EF39-8B4A-6F011EBAA40E}"/>
          </ac:spMkLst>
        </pc:spChg>
        <pc:spChg chg="mod">
          <ac:chgData name="悠心 小濱" userId="bede0a8824f31502" providerId="LiveId" clId="{4E679523-0CD9-4389-BC79-B87D7DABF7B5}" dt="2025-07-22T23:56:54.838" v="3823" actId="20577"/>
          <ac:spMkLst>
            <pc:docMk/>
            <pc:sldMk cId="545438480" sldId="261"/>
            <ac:spMk id="24" creationId="{2B015141-0E59-3FB6-D46C-5F8E7E4C2B64}"/>
          </ac:spMkLst>
        </pc:spChg>
        <pc:spChg chg="mod">
          <ac:chgData name="悠心 小濱" userId="bede0a8824f31502" providerId="LiveId" clId="{4E679523-0CD9-4389-BC79-B87D7DABF7B5}" dt="2025-07-22T19:45:31.926" v="1028" actId="14100"/>
          <ac:spMkLst>
            <pc:docMk/>
            <pc:sldMk cId="545438480" sldId="261"/>
            <ac:spMk id="26" creationId="{F0682F86-EB98-A4FD-6FEA-4DF6EE1B40A8}"/>
          </ac:spMkLst>
        </pc:spChg>
        <pc:spChg chg="mod">
          <ac:chgData name="悠心 小濱" userId="bede0a8824f31502" providerId="LiveId" clId="{4E679523-0CD9-4389-BC79-B87D7DABF7B5}" dt="2025-07-23T01:49:52.837" v="4425" actId="20577"/>
          <ac:spMkLst>
            <pc:docMk/>
            <pc:sldMk cId="545438480" sldId="261"/>
            <ac:spMk id="27" creationId="{42DD86A4-3BAD-386A-033C-687157EAAAC7}"/>
          </ac:spMkLst>
        </pc:spChg>
        <pc:spChg chg="mod">
          <ac:chgData name="悠心 小濱" userId="bede0a8824f31502" providerId="LiveId" clId="{4E679523-0CD9-4389-BC79-B87D7DABF7B5}" dt="2025-07-22T19:52:36.703" v="1206" actId="1076"/>
          <ac:spMkLst>
            <pc:docMk/>
            <pc:sldMk cId="545438480" sldId="261"/>
            <ac:spMk id="28" creationId="{88288511-64EF-0A59-11F8-0C39AA3AAED3}"/>
          </ac:spMkLst>
        </pc:spChg>
        <pc:grpChg chg="add mod">
          <ac:chgData name="悠心 小濱" userId="bede0a8824f31502" providerId="LiveId" clId="{4E679523-0CD9-4389-BC79-B87D7DABF7B5}" dt="2025-07-22T22:40:00.793" v="3790" actId="164"/>
          <ac:grpSpMkLst>
            <pc:docMk/>
            <pc:sldMk cId="545438480" sldId="261"/>
            <ac:grpSpMk id="13" creationId="{2E224728-4882-E888-5F49-2FF754C156CE}"/>
          </ac:grpSpMkLst>
        </pc:grpChg>
        <pc:grpChg chg="add mod">
          <ac:chgData name="悠心 小濱" userId="bede0a8824f31502" providerId="LiveId" clId="{4E679523-0CD9-4389-BC79-B87D7DABF7B5}" dt="2025-07-22T22:40:00.793" v="3790" actId="164"/>
          <ac:grpSpMkLst>
            <pc:docMk/>
            <pc:sldMk cId="545438480" sldId="261"/>
            <ac:grpSpMk id="14" creationId="{27E8CD4C-DB52-7C03-0EA2-323B14CBAE4E}"/>
          </ac:grpSpMkLst>
        </pc:grpChg>
        <pc:grpChg chg="add mod">
          <ac:chgData name="悠心 小濱" userId="bede0a8824f31502" providerId="LiveId" clId="{4E679523-0CD9-4389-BC79-B87D7DABF7B5}" dt="2025-07-22T22:40:00.793" v="3790" actId="164"/>
          <ac:grpSpMkLst>
            <pc:docMk/>
            <pc:sldMk cId="545438480" sldId="261"/>
            <ac:grpSpMk id="19" creationId="{D3861A68-3293-72DA-E928-7A2CB6309F09}"/>
          </ac:grpSpMkLst>
        </pc:grpChg>
        <pc:grpChg chg="add mod">
          <ac:chgData name="悠心 小濱" userId="bede0a8824f31502" providerId="LiveId" clId="{4E679523-0CD9-4389-BC79-B87D7DABF7B5}" dt="2025-07-22T22:40:00.793" v="3790" actId="164"/>
          <ac:grpSpMkLst>
            <pc:docMk/>
            <pc:sldMk cId="545438480" sldId="261"/>
            <ac:grpSpMk id="25" creationId="{0A48AFC4-66BB-E0F2-088C-C7A36EC82030}"/>
          </ac:grpSpMkLst>
        </pc:grpChg>
        <pc:grpChg chg="add mod">
          <ac:chgData name="悠心 小濱" userId="bede0a8824f31502" providerId="LiveId" clId="{4E679523-0CD9-4389-BC79-B87D7DABF7B5}" dt="2025-07-22T22:40:11.280" v="3792" actId="1076"/>
          <ac:grpSpMkLst>
            <pc:docMk/>
            <pc:sldMk cId="545438480" sldId="261"/>
            <ac:grpSpMk id="29" creationId="{DD999C8E-2C94-B903-8558-8828E1E71F94}"/>
          </ac:grpSpMkLst>
        </pc:grpChg>
        <pc:picChg chg="del">
          <ac:chgData name="悠心 小濱" userId="bede0a8824f31502" providerId="LiveId" clId="{4E679523-0CD9-4389-BC79-B87D7DABF7B5}" dt="2025-07-22T19:29:03.809" v="428" actId="478"/>
          <ac:picMkLst>
            <pc:docMk/>
            <pc:sldMk cId="545438480" sldId="261"/>
            <ac:picMk id="16" creationId="{45BF8620-C0DA-7A8C-B2AD-275F08792FC7}"/>
          </ac:picMkLst>
        </pc:pic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574383980" sldId="261"/>
        </pc:sldMkLst>
      </pc:sldChg>
      <pc:sldChg chg="addSp delSp modSp add mod">
        <pc:chgData name="悠心 小濱" userId="bede0a8824f31502" providerId="LiveId" clId="{4E679523-0CD9-4389-BC79-B87D7DABF7B5}" dt="2025-07-22T22:40:33.080" v="3799" actId="1035"/>
        <pc:sldMkLst>
          <pc:docMk/>
          <pc:sldMk cId="3629936205" sldId="262"/>
        </pc:sldMkLst>
        <pc:spChg chg="add del">
          <ac:chgData name="悠心 小濱" userId="bede0a8824f31502" providerId="LiveId" clId="{4E679523-0CD9-4389-BC79-B87D7DABF7B5}" dt="2025-07-22T20:01:50.167" v="1479" actId="22"/>
          <ac:spMkLst>
            <pc:docMk/>
            <pc:sldMk cId="3629936205" sldId="262"/>
            <ac:spMk id="7" creationId="{FF1E2643-0B84-C508-DD96-4A438CF0DE19}"/>
          </ac:spMkLst>
        </pc:spChg>
        <pc:spChg chg="mod">
          <ac:chgData name="悠心 小濱" userId="bede0a8824f31502" providerId="LiveId" clId="{4E679523-0CD9-4389-BC79-B87D7DABF7B5}" dt="2025-07-22T22:32:27.311" v="3707" actId="1076"/>
          <ac:spMkLst>
            <pc:docMk/>
            <pc:sldMk cId="3629936205" sldId="262"/>
            <ac:spMk id="8" creationId="{0046A9F4-B692-EABC-5EED-7018BF46930E}"/>
          </ac:spMkLst>
        </pc:spChg>
        <pc:spChg chg="mod">
          <ac:chgData name="悠心 小濱" userId="bede0a8824f31502" providerId="LiveId" clId="{4E679523-0CD9-4389-BC79-B87D7DABF7B5}" dt="2025-07-22T19:55:16.748" v="1238" actId="1076"/>
          <ac:spMkLst>
            <pc:docMk/>
            <pc:sldMk cId="3629936205" sldId="262"/>
            <ac:spMk id="9" creationId="{96CA411A-2C1D-2951-459B-A6C44E815892}"/>
          </ac:spMkLst>
        </pc:spChg>
        <pc:spChg chg="mod">
          <ac:chgData name="悠心 小濱" userId="bede0a8824f31502" providerId="LiveId" clId="{4E679523-0CD9-4389-BC79-B87D7DABF7B5}" dt="2025-07-22T19:59:54.753" v="1373" actId="1076"/>
          <ac:spMkLst>
            <pc:docMk/>
            <pc:sldMk cId="3629936205" sldId="262"/>
            <ac:spMk id="12" creationId="{EDD9D0A9-6501-EF96-AEEC-C6DD546305F7}"/>
          </ac:spMkLst>
        </pc:spChg>
        <pc:spChg chg="mod">
          <ac:chgData name="悠心 小濱" userId="bede0a8824f31502" providerId="LiveId" clId="{4E679523-0CD9-4389-BC79-B87D7DABF7B5}" dt="2025-07-22T19:59:07.767" v="1369"/>
          <ac:spMkLst>
            <pc:docMk/>
            <pc:sldMk cId="3629936205" sldId="262"/>
            <ac:spMk id="15" creationId="{5589FD3E-7C0A-32B6-F930-9383E7FEEE53}"/>
          </ac:spMkLst>
        </pc:spChg>
        <pc:spChg chg="mod">
          <ac:chgData name="悠心 小濱" userId="bede0a8824f31502" providerId="LiveId" clId="{4E679523-0CD9-4389-BC79-B87D7DABF7B5}" dt="2025-07-22T19:59:07.767" v="1369"/>
          <ac:spMkLst>
            <pc:docMk/>
            <pc:sldMk cId="3629936205" sldId="262"/>
            <ac:spMk id="17" creationId="{CE6091FD-F2B2-20AD-F09C-4E977D871263}"/>
          </ac:spMkLst>
        </pc:spChg>
        <pc:spChg chg="mod">
          <ac:chgData name="悠心 小濱" userId="bede0a8824f31502" providerId="LiveId" clId="{4E679523-0CD9-4389-BC79-B87D7DABF7B5}" dt="2025-07-22T20:00:23.623" v="1374" actId="207"/>
          <ac:spMkLst>
            <pc:docMk/>
            <pc:sldMk cId="3629936205" sldId="262"/>
            <ac:spMk id="18" creationId="{29524192-2260-BA6C-527B-CAB29DF0BF1E}"/>
          </ac:spMkLst>
        </pc:spChg>
        <pc:spChg chg="mod">
          <ac:chgData name="悠心 小濱" userId="bede0a8824f31502" providerId="LiveId" clId="{4E679523-0CD9-4389-BC79-B87D7DABF7B5}" dt="2025-07-22T19:51:12.068" v="1138"/>
          <ac:spMkLst>
            <pc:docMk/>
            <pc:sldMk cId="3629936205" sldId="262"/>
            <ac:spMk id="21" creationId="{AB0674C3-76E9-72F3-9E79-BEBDB70A8692}"/>
          </ac:spMkLst>
        </pc:spChg>
        <pc:spChg chg="mod">
          <ac:chgData name="悠心 小濱" userId="bede0a8824f31502" providerId="LiveId" clId="{4E679523-0CD9-4389-BC79-B87D7DABF7B5}" dt="2025-07-22T19:51:12.068" v="1138"/>
          <ac:spMkLst>
            <pc:docMk/>
            <pc:sldMk cId="3629936205" sldId="262"/>
            <ac:spMk id="23" creationId="{27B1F4DB-24E9-314D-269F-6F41F234F1B2}"/>
          </ac:spMkLst>
        </pc:spChg>
        <pc:spChg chg="mod">
          <ac:chgData name="悠心 小濱" userId="bede0a8824f31502" providerId="LiveId" clId="{4E679523-0CD9-4389-BC79-B87D7DABF7B5}" dt="2025-07-22T22:37:23.986" v="3786" actId="1076"/>
          <ac:spMkLst>
            <pc:docMk/>
            <pc:sldMk cId="3629936205" sldId="262"/>
            <ac:spMk id="24" creationId="{BB2EB9B3-B26B-D81B-041D-85EDB280BE3A}"/>
          </ac:spMkLst>
        </pc:spChg>
        <pc:spChg chg="mod">
          <ac:chgData name="悠心 小濱" userId="bede0a8824f31502" providerId="LiveId" clId="{4E679523-0CD9-4389-BC79-B87D7DABF7B5}" dt="2025-07-22T20:01:41.564" v="1477" actId="207"/>
          <ac:spMkLst>
            <pc:docMk/>
            <pc:sldMk cId="3629936205" sldId="262"/>
            <ac:spMk id="28" creationId="{09BFF724-BC2F-C16B-D72B-03AFDF781B30}"/>
          </ac:spMkLst>
        </pc:spChg>
        <pc:grpChg chg="mod">
          <ac:chgData name="悠心 小濱" userId="bede0a8824f31502" providerId="LiveId" clId="{4E679523-0CD9-4389-BC79-B87D7DABF7B5}" dt="2025-07-22T22:40:18.976" v="3793" actId="164"/>
          <ac:grpSpMkLst>
            <pc:docMk/>
            <pc:sldMk cId="3629936205" sldId="262"/>
            <ac:grpSpMk id="13" creationId="{DA1BFCAD-FE78-3327-514F-224A24CF1541}"/>
          </ac:grpSpMkLst>
        </pc:grpChg>
        <pc:grpChg chg="mod">
          <ac:chgData name="悠心 小濱" userId="bede0a8824f31502" providerId="LiveId" clId="{4E679523-0CD9-4389-BC79-B87D7DABF7B5}" dt="2025-07-22T22:40:18.976" v="3793" actId="164"/>
          <ac:grpSpMkLst>
            <pc:docMk/>
            <pc:sldMk cId="3629936205" sldId="262"/>
            <ac:grpSpMk id="14" creationId="{19B1B4BC-C35D-AE52-A9AE-68230E1ED734}"/>
          </ac:grpSpMkLst>
        </pc:grpChg>
        <pc:grpChg chg="add mod">
          <ac:chgData name="悠心 小濱" userId="bede0a8824f31502" providerId="LiveId" clId="{4E679523-0CD9-4389-BC79-B87D7DABF7B5}" dt="2025-07-22T22:40:33.080" v="3799" actId="1035"/>
          <ac:grpSpMkLst>
            <pc:docMk/>
            <pc:sldMk cId="3629936205" sldId="262"/>
            <ac:grpSpMk id="16" creationId="{283DAA4E-3DB9-D5D2-3DCB-265B2DECBA5D}"/>
          </ac:grpSpMkLst>
        </pc:grpChg>
        <pc:grpChg chg="mod">
          <ac:chgData name="悠心 小濱" userId="bede0a8824f31502" providerId="LiveId" clId="{4E679523-0CD9-4389-BC79-B87D7DABF7B5}" dt="2025-07-22T22:40:18.976" v="3793" actId="164"/>
          <ac:grpSpMkLst>
            <pc:docMk/>
            <pc:sldMk cId="3629936205" sldId="262"/>
            <ac:grpSpMk id="19" creationId="{BC147DAB-F43E-38C5-D24B-EA43B1853884}"/>
          </ac:grpSpMkLst>
        </pc:grpChg>
        <pc:grpChg chg="mod">
          <ac:chgData name="悠心 小濱" userId="bede0a8824f31502" providerId="LiveId" clId="{4E679523-0CD9-4389-BC79-B87D7DABF7B5}" dt="2025-07-22T22:40:18.976" v="3793" actId="164"/>
          <ac:grpSpMkLst>
            <pc:docMk/>
            <pc:sldMk cId="3629936205" sldId="262"/>
            <ac:grpSpMk id="25" creationId="{CF511E43-0761-4501-03E4-047191D07B14}"/>
          </ac:grpSpMkLst>
        </pc:grp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4124687148" sldId="262"/>
        </pc:sldMkLst>
      </pc:sldChg>
      <pc:sldChg chg="addSp delSp modSp add mod">
        <pc:chgData name="悠心 小濱" userId="bede0a8824f31502" providerId="LiveId" clId="{4E679523-0CD9-4389-BC79-B87D7DABF7B5}" dt="2025-07-23T01:33:34.721" v="4324" actId="20577"/>
        <pc:sldMkLst>
          <pc:docMk/>
          <pc:sldMk cId="63805607" sldId="263"/>
        </pc:sldMkLst>
        <pc:spChg chg="mod">
          <ac:chgData name="悠心 小濱" userId="bede0a8824f31502" providerId="LiveId" clId="{4E679523-0CD9-4389-BC79-B87D7DABF7B5}" dt="2025-07-22T22:40:55.090" v="3809" actId="20577"/>
          <ac:spMkLst>
            <pc:docMk/>
            <pc:sldMk cId="63805607" sldId="263"/>
            <ac:spMk id="5" creationId="{C3FD5C39-3459-C434-BD62-5CBDCB45DF55}"/>
          </ac:spMkLst>
        </pc:spChg>
        <pc:spChg chg="add del mod">
          <ac:chgData name="悠心 小濱" userId="bede0a8824f31502" providerId="LiveId" clId="{4E679523-0CD9-4389-BC79-B87D7DABF7B5}" dt="2025-07-22T20:10:21.141" v="1616" actId="478"/>
          <ac:spMkLst>
            <pc:docMk/>
            <pc:sldMk cId="63805607" sldId="263"/>
            <ac:spMk id="6" creationId="{C949E007-27F7-6022-25A9-9D7B9077A7B7}"/>
          </ac:spMkLst>
        </pc:spChg>
        <pc:spChg chg="add mod">
          <ac:chgData name="悠心 小濱" userId="bede0a8824f31502" providerId="LiveId" clId="{4E679523-0CD9-4389-BC79-B87D7DABF7B5}" dt="2025-07-23T01:33:34.721" v="4324" actId="20577"/>
          <ac:spMkLst>
            <pc:docMk/>
            <pc:sldMk cId="63805607" sldId="263"/>
            <ac:spMk id="7" creationId="{3E101DEC-E5D8-DD11-1845-587A54D38E6B}"/>
          </ac:spMkLst>
        </pc:spChg>
        <pc:spChg chg="mod">
          <ac:chgData name="悠心 小濱" userId="bede0a8824f31502" providerId="LiveId" clId="{4E679523-0CD9-4389-BC79-B87D7DABF7B5}" dt="2025-07-22T22:32:42.574" v="3710" actId="1076"/>
          <ac:spMkLst>
            <pc:docMk/>
            <pc:sldMk cId="63805607" sldId="263"/>
            <ac:spMk id="8" creationId="{D64153B6-D098-1C23-6DD1-7FD85634DCB3}"/>
          </ac:spMkLst>
        </pc:spChg>
        <pc:spChg chg="del">
          <ac:chgData name="悠心 小濱" userId="bede0a8824f31502" providerId="LiveId" clId="{4E679523-0CD9-4389-BC79-B87D7DABF7B5}" dt="2025-07-22T20:10:05.438" v="1597" actId="478"/>
          <ac:spMkLst>
            <pc:docMk/>
            <pc:sldMk cId="63805607" sldId="263"/>
            <ac:spMk id="9" creationId="{5EDCA826-8D18-F91C-9EFC-43E736B8E0D6}"/>
          </ac:spMkLst>
        </pc:spChg>
        <pc:spChg chg="add del mod">
          <ac:chgData name="悠心 小濱" userId="bede0a8824f31502" providerId="LiveId" clId="{4E679523-0CD9-4389-BC79-B87D7DABF7B5}" dt="2025-07-22T20:11:41.064" v="1690" actId="478"/>
          <ac:spMkLst>
            <pc:docMk/>
            <pc:sldMk cId="63805607" sldId="263"/>
            <ac:spMk id="16" creationId="{DBF95D86-6F25-480B-D590-EB00A938F4AA}"/>
          </ac:spMkLst>
        </pc:spChg>
        <pc:spChg chg="add mod">
          <ac:chgData name="悠心 小濱" userId="bede0a8824f31502" providerId="LiveId" clId="{4E679523-0CD9-4389-BC79-B87D7DABF7B5}" dt="2025-07-22T20:28:29.975" v="2105" actId="20577"/>
          <ac:spMkLst>
            <pc:docMk/>
            <pc:sldMk cId="63805607" sldId="263"/>
            <ac:spMk id="20" creationId="{3BECA635-19F2-7629-2BC2-DB4C80C5BCCA}"/>
          </ac:spMkLst>
        </pc:spChg>
        <pc:spChg chg="add mod">
          <ac:chgData name="悠心 小濱" userId="bede0a8824f31502" providerId="LiveId" clId="{4E679523-0CD9-4389-BC79-B87D7DABF7B5}" dt="2025-07-22T20:27:04.193" v="2093" actId="164"/>
          <ac:spMkLst>
            <pc:docMk/>
            <pc:sldMk cId="63805607" sldId="263"/>
            <ac:spMk id="22" creationId="{C82D5D42-152D-341D-843C-2849CD771FD8}"/>
          </ac:spMkLst>
        </pc:spChg>
        <pc:spChg chg="add mod">
          <ac:chgData name="悠心 小濱" userId="bede0a8824f31502" providerId="LiveId" clId="{4E679523-0CD9-4389-BC79-B87D7DABF7B5}" dt="2025-07-22T20:27:04.193" v="2093" actId="164"/>
          <ac:spMkLst>
            <pc:docMk/>
            <pc:sldMk cId="63805607" sldId="263"/>
            <ac:spMk id="29" creationId="{E5F2588A-6573-E7BC-5EE5-D2780C42C0B9}"/>
          </ac:spMkLst>
        </pc:spChg>
        <pc:grpChg chg="del">
          <ac:chgData name="悠心 小濱" userId="bede0a8824f31502" providerId="LiveId" clId="{4E679523-0CD9-4389-BC79-B87D7DABF7B5}" dt="2025-07-22T20:07:22.827" v="1518" actId="478"/>
          <ac:grpSpMkLst>
            <pc:docMk/>
            <pc:sldMk cId="63805607" sldId="263"/>
            <ac:grpSpMk id="13" creationId="{ABEF745B-AEC6-5D9C-4E97-92B606B9E010}"/>
          </ac:grpSpMkLst>
        </pc:grpChg>
        <pc:grpChg chg="del">
          <ac:chgData name="悠心 小濱" userId="bede0a8824f31502" providerId="LiveId" clId="{4E679523-0CD9-4389-BC79-B87D7DABF7B5}" dt="2025-07-22T20:07:22.827" v="1518" actId="478"/>
          <ac:grpSpMkLst>
            <pc:docMk/>
            <pc:sldMk cId="63805607" sldId="263"/>
            <ac:grpSpMk id="14" creationId="{80E1494A-474D-DE88-8DA5-1B6BAE4DED28}"/>
          </ac:grpSpMkLst>
        </pc:grpChg>
        <pc:grpChg chg="del">
          <ac:chgData name="悠心 小濱" userId="bede0a8824f31502" providerId="LiveId" clId="{4E679523-0CD9-4389-BC79-B87D7DABF7B5}" dt="2025-07-22T20:07:22.827" v="1518" actId="478"/>
          <ac:grpSpMkLst>
            <pc:docMk/>
            <pc:sldMk cId="63805607" sldId="263"/>
            <ac:grpSpMk id="19" creationId="{469D58C0-F817-FB9E-7A3F-CAD20F210F84}"/>
          </ac:grpSpMkLst>
        </pc:grpChg>
        <pc:grpChg chg="del">
          <ac:chgData name="悠心 小濱" userId="bede0a8824f31502" providerId="LiveId" clId="{4E679523-0CD9-4389-BC79-B87D7DABF7B5}" dt="2025-07-22T20:07:22.827" v="1518" actId="478"/>
          <ac:grpSpMkLst>
            <pc:docMk/>
            <pc:sldMk cId="63805607" sldId="263"/>
            <ac:grpSpMk id="25" creationId="{E40ACACC-F23F-AF21-93B5-D01C47A24A27}"/>
          </ac:grpSpMkLst>
        </pc:grpChg>
        <pc:grpChg chg="add mod">
          <ac:chgData name="悠心 小濱" userId="bede0a8824f31502" providerId="LiveId" clId="{4E679523-0CD9-4389-BC79-B87D7DABF7B5}" dt="2025-07-22T20:27:12.002" v="2094" actId="1076"/>
          <ac:grpSpMkLst>
            <pc:docMk/>
            <pc:sldMk cId="63805607" sldId="263"/>
            <ac:grpSpMk id="30" creationId="{096F77A8-439C-8081-B303-53285B67BBF5}"/>
          </ac:grpSpMkLst>
        </pc:grp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474381856" sldId="263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689403721" sldId="264"/>
        </pc:sldMkLst>
      </pc:sldChg>
      <pc:sldChg chg="modSp add mod">
        <pc:chgData name="悠心 小濱" userId="bede0a8824f31502" providerId="LiveId" clId="{4E679523-0CD9-4389-BC79-B87D7DABF7B5}" dt="2025-07-22T20:29:22.508" v="2136" actId="20577"/>
        <pc:sldMkLst>
          <pc:docMk/>
          <pc:sldMk cId="4070185103" sldId="264"/>
        </pc:sldMkLst>
        <pc:spChg chg="mod">
          <ac:chgData name="悠心 小濱" userId="bede0a8824f31502" providerId="LiveId" clId="{4E679523-0CD9-4389-BC79-B87D7DABF7B5}" dt="2025-07-22T20:29:19.343" v="2134" actId="20577"/>
          <ac:spMkLst>
            <pc:docMk/>
            <pc:sldMk cId="4070185103" sldId="264"/>
            <ac:spMk id="7" creationId="{7C890549-453D-CD79-BB60-4C9311E21CDF}"/>
          </ac:spMkLst>
        </pc:spChg>
        <pc:spChg chg="mod">
          <ac:chgData name="悠心 小濱" userId="bede0a8824f31502" providerId="LiveId" clId="{4E679523-0CD9-4389-BC79-B87D7DABF7B5}" dt="2025-07-22T20:29:22.508" v="2136" actId="20577"/>
          <ac:spMkLst>
            <pc:docMk/>
            <pc:sldMk cId="4070185103" sldId="264"/>
            <ac:spMk id="11" creationId="{3CDE7127-EE71-5567-78AC-D90A974CAE96}"/>
          </ac:spMkLst>
        </pc:spChg>
      </pc:sldChg>
      <pc:sldChg chg="addSp delSp modSp add mod">
        <pc:chgData name="悠心 小濱" userId="bede0a8824f31502" providerId="LiveId" clId="{4E679523-0CD9-4389-BC79-B87D7DABF7B5}" dt="2025-07-23T01:18:45.165" v="4300" actId="6549"/>
        <pc:sldMkLst>
          <pc:docMk/>
          <pc:sldMk cId="1287111831" sldId="265"/>
        </pc:sldMkLst>
        <pc:spChg chg="mod">
          <ac:chgData name="悠心 小濱" userId="bede0a8824f31502" providerId="LiveId" clId="{4E679523-0CD9-4389-BC79-B87D7DABF7B5}" dt="2025-07-22T20:32:06.058" v="2162" actId="20577"/>
          <ac:spMkLst>
            <pc:docMk/>
            <pc:sldMk cId="1287111831" sldId="265"/>
            <ac:spMk id="2" creationId="{F36B3E76-4CB1-BD2D-73A7-6CCFCF23171C}"/>
          </ac:spMkLst>
        </pc:spChg>
        <pc:spChg chg="mod">
          <ac:chgData name="悠心 小濱" userId="bede0a8824f31502" providerId="LiveId" clId="{4E679523-0CD9-4389-BC79-B87D7DABF7B5}" dt="2025-07-22T20:38:31.666" v="2172" actId="1076"/>
          <ac:spMkLst>
            <pc:docMk/>
            <pc:sldMk cId="1287111831" sldId="265"/>
            <ac:spMk id="5" creationId="{C406CAEC-9B99-63C0-BED4-89081CC4AE8B}"/>
          </ac:spMkLst>
        </pc:spChg>
        <pc:spChg chg="mod">
          <ac:chgData name="悠心 小濱" userId="bede0a8824f31502" providerId="LiveId" clId="{4E679523-0CD9-4389-BC79-B87D7DABF7B5}" dt="2025-07-22T22:33:02.109" v="3717" actId="1036"/>
          <ac:spMkLst>
            <pc:docMk/>
            <pc:sldMk cId="1287111831" sldId="265"/>
            <ac:spMk id="8" creationId="{738D66B1-7383-6410-765B-A363B89ACB22}"/>
          </ac:spMkLst>
        </pc:spChg>
        <pc:spChg chg="del mod">
          <ac:chgData name="悠心 小濱" userId="bede0a8824f31502" providerId="LiveId" clId="{4E679523-0CD9-4389-BC79-B87D7DABF7B5}" dt="2025-07-22T20:58:44.670" v="2235" actId="478"/>
          <ac:spMkLst>
            <pc:docMk/>
            <pc:sldMk cId="1287111831" sldId="265"/>
            <ac:spMk id="9" creationId="{1EDBF35C-0D32-B6D4-A88F-A74E70C20C31}"/>
          </ac:spMkLst>
        </pc:spChg>
        <pc:spChg chg="add mod">
          <ac:chgData name="悠心 小濱" userId="bede0a8824f31502" providerId="LiveId" clId="{4E679523-0CD9-4389-BC79-B87D7DABF7B5}" dt="2025-07-22T21:05:25.385" v="2372" actId="1076"/>
          <ac:spMkLst>
            <pc:docMk/>
            <pc:sldMk cId="1287111831" sldId="265"/>
            <ac:spMk id="22" creationId="{78A25C9C-2638-BB02-D2CB-987BF77CE8F3}"/>
          </ac:spMkLst>
        </pc:spChg>
        <pc:spChg chg="add mod">
          <ac:chgData name="悠心 小濱" userId="bede0a8824f31502" providerId="LiveId" clId="{4E679523-0CD9-4389-BC79-B87D7DABF7B5}" dt="2025-07-22T21:17:16.064" v="2417" actId="207"/>
          <ac:spMkLst>
            <pc:docMk/>
            <pc:sldMk cId="1287111831" sldId="265"/>
            <ac:spMk id="30" creationId="{2927A404-5B36-FD02-EBCB-68B60AF51A2C}"/>
          </ac:spMkLst>
        </pc:spChg>
        <pc:grpChg chg="del">
          <ac:chgData name="悠心 小濱" userId="bede0a8824f31502" providerId="LiveId" clId="{4E679523-0CD9-4389-BC79-B87D7DABF7B5}" dt="2025-07-22T20:29:48.922" v="2159" actId="478"/>
          <ac:grpSpMkLst>
            <pc:docMk/>
            <pc:sldMk cId="1287111831" sldId="265"/>
            <ac:grpSpMk id="13" creationId="{6BC608EA-297E-8772-3AA8-C7CB9EAB5C89}"/>
          </ac:grpSpMkLst>
        </pc:grpChg>
        <pc:grpChg chg="del">
          <ac:chgData name="悠心 小濱" userId="bede0a8824f31502" providerId="LiveId" clId="{4E679523-0CD9-4389-BC79-B87D7DABF7B5}" dt="2025-07-22T20:29:48.922" v="2159" actId="478"/>
          <ac:grpSpMkLst>
            <pc:docMk/>
            <pc:sldMk cId="1287111831" sldId="265"/>
            <ac:grpSpMk id="14" creationId="{6172AC1E-C2D9-241C-0068-77A86CD01F13}"/>
          </ac:grpSpMkLst>
        </pc:grpChg>
        <pc:grpChg chg="del">
          <ac:chgData name="悠心 小濱" userId="bede0a8824f31502" providerId="LiveId" clId="{4E679523-0CD9-4389-BC79-B87D7DABF7B5}" dt="2025-07-22T20:29:48.922" v="2159" actId="478"/>
          <ac:grpSpMkLst>
            <pc:docMk/>
            <pc:sldMk cId="1287111831" sldId="265"/>
            <ac:grpSpMk id="19" creationId="{70BA5CF4-0FE4-95C4-D38F-1C25A0763E0A}"/>
          </ac:grpSpMkLst>
        </pc:grpChg>
        <pc:grpChg chg="del">
          <ac:chgData name="悠心 小濱" userId="bede0a8824f31502" providerId="LiveId" clId="{4E679523-0CD9-4389-BC79-B87D7DABF7B5}" dt="2025-07-22T20:29:48.922" v="2159" actId="478"/>
          <ac:grpSpMkLst>
            <pc:docMk/>
            <pc:sldMk cId="1287111831" sldId="265"/>
            <ac:grpSpMk id="25" creationId="{5BD3F1C9-8981-DAB5-2C55-3DC3B76615F4}"/>
          </ac:grpSpMkLst>
        </pc:grpChg>
        <pc:graphicFrameChg chg="add del mod">
          <ac:chgData name="悠心 小濱" userId="bede0a8824f31502" providerId="LiveId" clId="{4E679523-0CD9-4389-BC79-B87D7DABF7B5}" dt="2025-07-23T01:16:21.810" v="4247" actId="21"/>
          <ac:graphicFrameMkLst>
            <pc:docMk/>
            <pc:sldMk cId="1287111831" sldId="265"/>
            <ac:graphicFrameMk id="6" creationId="{EEF76A99-AF31-D4B3-F60D-1216D310497C}"/>
          </ac:graphicFrameMkLst>
        </pc:graphicFrameChg>
        <pc:graphicFrameChg chg="add del mod modGraphic">
          <ac:chgData name="悠心 小濱" userId="bede0a8824f31502" providerId="LiveId" clId="{4E679523-0CD9-4389-BC79-B87D7DABF7B5}" dt="2025-07-22T20:54:24.593" v="2192" actId="478"/>
          <ac:graphicFrameMkLst>
            <pc:docMk/>
            <pc:sldMk cId="1287111831" sldId="265"/>
            <ac:graphicFrameMk id="7" creationId="{A14AAAB5-3D89-A32D-A60D-0E5C2E2363EB}"/>
          </ac:graphicFrameMkLst>
        </pc:graphicFrameChg>
        <pc:graphicFrameChg chg="add mod modGraphic">
          <ac:chgData name="悠心 小濱" userId="bede0a8824f31502" providerId="LiveId" clId="{4E679523-0CD9-4389-BC79-B87D7DABF7B5}" dt="2025-07-22T21:34:19.106" v="2808"/>
          <ac:graphicFrameMkLst>
            <pc:docMk/>
            <pc:sldMk cId="1287111831" sldId="265"/>
            <ac:graphicFrameMk id="16" creationId="{A7EB9F24-D159-A846-BC23-F57C2345B1AC}"/>
          </ac:graphicFrameMkLst>
        </pc:graphicFrameChg>
        <pc:graphicFrameChg chg="add del mod">
          <ac:chgData name="悠心 小濱" userId="bede0a8824f31502" providerId="LiveId" clId="{4E679523-0CD9-4389-BC79-B87D7DABF7B5}" dt="2025-07-23T01:16:21.810" v="4247" actId="21"/>
          <ac:graphicFrameMkLst>
            <pc:docMk/>
            <pc:sldMk cId="1287111831" sldId="265"/>
            <ac:graphicFrameMk id="29" creationId="{80F0F08D-FBBB-070A-CE80-1359AB35082C}"/>
          </ac:graphicFrameMkLst>
        </pc:graphicFrameChg>
        <pc:graphicFrameChg chg="add mod modGraphic">
          <ac:chgData name="悠心 小濱" userId="bede0a8824f31502" providerId="LiveId" clId="{4E679523-0CD9-4389-BC79-B87D7DABF7B5}" dt="2025-07-23T01:18:45.165" v="4300" actId="6549"/>
          <ac:graphicFrameMkLst>
            <pc:docMk/>
            <pc:sldMk cId="1287111831" sldId="265"/>
            <ac:graphicFrameMk id="31" creationId="{F9AC3297-166B-9BCB-B4F3-0248C9A5D125}"/>
          </ac:graphicFrameMkLst>
        </pc:graphicFrameChg>
        <pc:picChg chg="add">
          <ac:chgData name="悠心 小濱" userId="bede0a8824f31502" providerId="LiveId" clId="{4E679523-0CD9-4389-BC79-B87D7DABF7B5}" dt="2025-07-23T01:11:07.978" v="4224"/>
          <ac:picMkLst>
            <pc:docMk/>
            <pc:sldMk cId="1287111831" sldId="265"/>
            <ac:picMk id="7" creationId="{3FABA723-8934-EB3F-F561-70C4767FE257}"/>
          </ac:picMkLst>
        </pc:picChg>
        <pc:picChg chg="add mod">
          <ac:chgData name="悠心 小濱" userId="bede0a8824f31502" providerId="LiveId" clId="{4E679523-0CD9-4389-BC79-B87D7DABF7B5}" dt="2025-07-23T01:12:53.413" v="4232" actId="1076"/>
          <ac:picMkLst>
            <pc:docMk/>
            <pc:sldMk cId="1287111831" sldId="265"/>
            <ac:picMk id="9" creationId="{9F2E4618-679C-38E6-E706-EE669A7CEE36}"/>
          </ac:picMkLst>
        </pc:picChg>
        <pc:picChg chg="add">
          <ac:chgData name="悠心 小濱" userId="bede0a8824f31502" providerId="LiveId" clId="{4E679523-0CD9-4389-BC79-B87D7DABF7B5}" dt="2025-07-23T01:13:09.802" v="4237"/>
          <ac:picMkLst>
            <pc:docMk/>
            <pc:sldMk cId="1287111831" sldId="265"/>
            <ac:picMk id="10" creationId="{C3A26A45-CC0C-9F56-D2D5-D62B8F9E059B}"/>
          </ac:picMkLst>
        </pc:picChg>
        <pc:picChg chg="add mod">
          <ac:chgData name="悠心 小濱" userId="bede0a8824f31502" providerId="LiveId" clId="{4E679523-0CD9-4389-BC79-B87D7DABF7B5}" dt="2025-07-23T01:16:28.704" v="4249" actId="1076"/>
          <ac:picMkLst>
            <pc:docMk/>
            <pc:sldMk cId="1287111831" sldId="265"/>
            <ac:picMk id="11" creationId="{C2B82BE5-90A8-FAEF-C511-18489FC5AA39}"/>
          </ac:picMkLst>
        </pc:pic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928107571" sldId="265"/>
        </pc:sldMkLst>
      </pc:sldChg>
      <pc:sldChg chg="addSp delSp modSp add mod">
        <pc:chgData name="悠心 小濱" userId="bede0a8824f31502" providerId="LiveId" clId="{4E679523-0CD9-4389-BC79-B87D7DABF7B5}" dt="2025-07-22T22:43:52.781" v="3818" actId="207"/>
        <pc:sldMkLst>
          <pc:docMk/>
          <pc:sldMk cId="1609852659" sldId="266"/>
        </pc:sldMkLst>
        <pc:spChg chg="add mod">
          <ac:chgData name="悠心 小濱" userId="bede0a8824f31502" providerId="LiveId" clId="{4E679523-0CD9-4389-BC79-B87D7DABF7B5}" dt="2025-07-22T22:43:52.781" v="3818" actId="207"/>
          <ac:spMkLst>
            <pc:docMk/>
            <pc:sldMk cId="1609852659" sldId="266"/>
            <ac:spMk id="7" creationId="{E406EC60-6B62-E2F2-4782-59DCFD2B4D91}"/>
          </ac:spMkLst>
        </pc:spChg>
        <pc:spChg chg="mod">
          <ac:chgData name="悠心 小濱" userId="bede0a8824f31502" providerId="LiveId" clId="{4E679523-0CD9-4389-BC79-B87D7DABF7B5}" dt="2025-07-22T22:33:15.678" v="3724" actId="1036"/>
          <ac:spMkLst>
            <pc:docMk/>
            <pc:sldMk cId="1609852659" sldId="266"/>
            <ac:spMk id="8" creationId="{EB707531-932A-BAC8-A6BE-A362EA38DB97}"/>
          </ac:spMkLst>
        </pc:spChg>
        <pc:spChg chg="add del mod">
          <ac:chgData name="悠心 小濱" userId="bede0a8824f31502" providerId="LiveId" clId="{4E679523-0CD9-4389-BC79-B87D7DABF7B5}" dt="2025-07-22T21:26:51.350" v="2702"/>
          <ac:spMkLst>
            <pc:docMk/>
            <pc:sldMk cId="1609852659" sldId="266"/>
            <ac:spMk id="9" creationId="{6CC4A7D6-561B-8EA1-1315-9F4B27E6C6CE}"/>
          </ac:spMkLst>
        </pc:spChg>
        <pc:spChg chg="add del">
          <ac:chgData name="悠心 小濱" userId="bede0a8824f31502" providerId="LiveId" clId="{4E679523-0CD9-4389-BC79-B87D7DABF7B5}" dt="2025-07-22T21:26:54.836" v="2704" actId="22"/>
          <ac:spMkLst>
            <pc:docMk/>
            <pc:sldMk cId="1609852659" sldId="266"/>
            <ac:spMk id="11" creationId="{5413A6CF-CF82-07B3-4C7A-459B36163C0D}"/>
          </ac:spMkLst>
        </pc:spChg>
        <pc:spChg chg="mod">
          <ac:chgData name="悠心 小濱" userId="bede0a8824f31502" providerId="LiveId" clId="{4E679523-0CD9-4389-BC79-B87D7DABF7B5}" dt="2025-07-22T21:21:39.021" v="2555" actId="1036"/>
          <ac:spMkLst>
            <pc:docMk/>
            <pc:sldMk cId="1609852659" sldId="266"/>
            <ac:spMk id="22" creationId="{9D21D4CA-FC1B-DE5D-D00E-68519D691608}"/>
          </ac:spMkLst>
        </pc:spChg>
        <pc:spChg chg="mod">
          <ac:chgData name="悠心 小濱" userId="bede0a8824f31502" providerId="LiveId" clId="{4E679523-0CD9-4389-BC79-B87D7DABF7B5}" dt="2025-07-22T21:21:39.021" v="2555" actId="1036"/>
          <ac:spMkLst>
            <pc:docMk/>
            <pc:sldMk cId="1609852659" sldId="266"/>
            <ac:spMk id="30" creationId="{765DD7EC-D9F9-B8BB-40FA-1CD41FA31411}"/>
          </ac:spMkLst>
        </pc:spChg>
        <pc:graphicFrameChg chg="del">
          <ac:chgData name="悠心 小濱" userId="bede0a8824f31502" providerId="LiveId" clId="{4E679523-0CD9-4389-BC79-B87D7DABF7B5}" dt="2025-07-22T21:21:33.848" v="2510" actId="478"/>
          <ac:graphicFrameMkLst>
            <pc:docMk/>
            <pc:sldMk cId="1609852659" sldId="266"/>
            <ac:graphicFrameMk id="6" creationId="{D4329A65-EA85-50D3-EF66-E889BD7B8BD0}"/>
          </ac:graphicFrameMkLst>
        </pc:graphicFrameChg>
        <pc:graphicFrameChg chg="mod">
          <ac:chgData name="悠心 小濱" userId="bede0a8824f31502" providerId="LiveId" clId="{4E679523-0CD9-4389-BC79-B87D7DABF7B5}" dt="2025-07-22T21:34:21.467" v="2809"/>
          <ac:graphicFrameMkLst>
            <pc:docMk/>
            <pc:sldMk cId="1609852659" sldId="266"/>
            <ac:graphicFrameMk id="16" creationId="{8D77D64C-B809-320F-7538-1CD714B005C7}"/>
          </ac:graphicFrameMkLst>
        </pc:graphicFrameChg>
        <pc:graphicFrameChg chg="del">
          <ac:chgData name="悠心 小濱" userId="bede0a8824f31502" providerId="LiveId" clId="{4E679523-0CD9-4389-BC79-B87D7DABF7B5}" dt="2025-07-22T21:21:33.848" v="2510" actId="478"/>
          <ac:graphicFrameMkLst>
            <pc:docMk/>
            <pc:sldMk cId="1609852659" sldId="266"/>
            <ac:graphicFrameMk id="29" creationId="{9976F266-5FE1-D0EC-1442-8D06BF202053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4045521472" sldId="266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110461408" sldId="267"/>
        </pc:sldMkLst>
      </pc:sldChg>
      <pc:sldChg chg="addSp delSp modSp add mod">
        <pc:chgData name="悠心 小濱" userId="bede0a8824f31502" providerId="LiveId" clId="{4E679523-0CD9-4389-BC79-B87D7DABF7B5}" dt="2025-07-23T01:16:42.458" v="4252" actId="1076"/>
        <pc:sldMkLst>
          <pc:docMk/>
          <pc:sldMk cId="2862029456" sldId="267"/>
        </pc:sldMkLst>
        <pc:spChg chg="mod">
          <ac:chgData name="悠心 小濱" userId="bede0a8824f31502" providerId="LiveId" clId="{4E679523-0CD9-4389-BC79-B87D7DABF7B5}" dt="2025-07-22T21:27:17.195" v="2712" actId="1076"/>
          <ac:spMkLst>
            <pc:docMk/>
            <pc:sldMk cId="2862029456" sldId="267"/>
            <ac:spMk id="5" creationId="{C996CB7C-3629-21A1-1B08-8117A560491F}"/>
          </ac:spMkLst>
        </pc:spChg>
        <pc:spChg chg="del">
          <ac:chgData name="悠心 小濱" userId="bede0a8824f31502" providerId="LiveId" clId="{4E679523-0CD9-4389-BC79-B87D7DABF7B5}" dt="2025-07-22T21:29:04.234" v="2715" actId="478"/>
          <ac:spMkLst>
            <pc:docMk/>
            <pc:sldMk cId="2862029456" sldId="267"/>
            <ac:spMk id="7" creationId="{0F9845F4-673B-5B16-D147-463E7DF5558E}"/>
          </ac:spMkLst>
        </pc:spChg>
        <pc:spChg chg="mod">
          <ac:chgData name="悠心 小濱" userId="bede0a8824f31502" providerId="LiveId" clId="{4E679523-0CD9-4389-BC79-B87D7DABF7B5}" dt="2025-07-22T22:33:43.172" v="3735" actId="1035"/>
          <ac:spMkLst>
            <pc:docMk/>
            <pc:sldMk cId="2862029456" sldId="267"/>
            <ac:spMk id="8" creationId="{7592C857-3103-34EC-AD9C-4636B507D062}"/>
          </ac:spMkLst>
        </pc:spChg>
        <pc:spChg chg="add mod">
          <ac:chgData name="悠心 小濱" userId="bede0a8824f31502" providerId="LiveId" clId="{4E679523-0CD9-4389-BC79-B87D7DABF7B5}" dt="2025-07-22T21:29:15.058" v="2719"/>
          <ac:spMkLst>
            <pc:docMk/>
            <pc:sldMk cId="2862029456" sldId="267"/>
            <ac:spMk id="9" creationId="{690FBC6F-5594-5F0E-C22F-ADDCB27BA64F}"/>
          </ac:spMkLst>
        </pc:spChg>
        <pc:spChg chg="add mod">
          <ac:chgData name="悠心 小濱" userId="bede0a8824f31502" providerId="LiveId" clId="{4E679523-0CD9-4389-BC79-B87D7DABF7B5}" dt="2025-07-22T21:29:56.708" v="2723"/>
          <ac:spMkLst>
            <pc:docMk/>
            <pc:sldMk cId="2862029456" sldId="267"/>
            <ac:spMk id="10" creationId="{403FEF47-63F0-AC43-F3C2-FDAFC5600F5B}"/>
          </ac:spMkLst>
        </pc:spChg>
        <pc:spChg chg="del">
          <ac:chgData name="悠心 小濱" userId="bede0a8824f31502" providerId="LiveId" clId="{4E679523-0CD9-4389-BC79-B87D7DABF7B5}" dt="2025-07-22T21:29:52.471" v="2722" actId="478"/>
          <ac:spMkLst>
            <pc:docMk/>
            <pc:sldMk cId="2862029456" sldId="267"/>
            <ac:spMk id="22" creationId="{A9863561-34CE-D385-92BB-83F8175ACF69}"/>
          </ac:spMkLst>
        </pc:spChg>
        <pc:spChg chg="del">
          <ac:chgData name="悠心 小濱" userId="bede0a8824f31502" providerId="LiveId" clId="{4E679523-0CD9-4389-BC79-B87D7DABF7B5}" dt="2025-07-22T21:29:19.331" v="2720" actId="478"/>
          <ac:spMkLst>
            <pc:docMk/>
            <pc:sldMk cId="2862029456" sldId="267"/>
            <ac:spMk id="30" creationId="{8BC0D7B4-7E98-DF18-19DD-407BC670696B}"/>
          </ac:spMkLst>
        </pc:spChg>
        <pc:graphicFrameChg chg="add del mod">
          <ac:chgData name="悠心 小濱" userId="bede0a8824f31502" providerId="LiveId" clId="{4E679523-0CD9-4389-BC79-B87D7DABF7B5}" dt="2025-07-23T01:13:44.144" v="4239" actId="21"/>
          <ac:graphicFrameMkLst>
            <pc:docMk/>
            <pc:sldMk cId="2862029456" sldId="267"/>
            <ac:graphicFrameMk id="6" creationId="{80F0F08D-FBBB-070A-CE80-1359AB35082C}"/>
          </ac:graphicFrameMkLst>
        </pc:graphicFrameChg>
        <pc:graphicFrameChg chg="add del mod">
          <ac:chgData name="悠心 小濱" userId="bede0a8824f31502" providerId="LiveId" clId="{4E679523-0CD9-4389-BC79-B87D7DABF7B5}" dt="2025-07-23T01:16:37.324" v="4250" actId="21"/>
          <ac:graphicFrameMkLst>
            <pc:docMk/>
            <pc:sldMk cId="2862029456" sldId="267"/>
            <ac:graphicFrameMk id="7" creationId="{80F0F08D-FBBB-070A-CE80-1359AB35082C}"/>
          </ac:graphicFrameMkLst>
        </pc:graphicFrameChg>
        <pc:graphicFrameChg chg="add del mod">
          <ac:chgData name="悠心 小濱" userId="bede0a8824f31502" providerId="LiveId" clId="{4E679523-0CD9-4389-BC79-B87D7DABF7B5}" dt="2025-07-23T01:14:14.258" v="4243" actId="21"/>
          <ac:graphicFrameMkLst>
            <pc:docMk/>
            <pc:sldMk cId="2862029456" sldId="267"/>
            <ac:graphicFrameMk id="11" creationId="{EEF76A99-AF31-D4B3-F60D-1216D310497C}"/>
          </ac:graphicFrameMkLst>
        </pc:graphicFrameChg>
        <pc:graphicFrameChg chg="add del mod">
          <ac:chgData name="悠心 小濱" userId="bede0a8824f31502" providerId="LiveId" clId="{4E679523-0CD9-4389-BC79-B87D7DABF7B5}" dt="2025-07-23T01:16:37.324" v="4250" actId="21"/>
          <ac:graphicFrameMkLst>
            <pc:docMk/>
            <pc:sldMk cId="2862029456" sldId="267"/>
            <ac:graphicFrameMk id="12" creationId="{EEF76A99-AF31-D4B3-F60D-1216D310497C}"/>
          </ac:graphicFrameMkLst>
        </pc:graphicFrameChg>
        <pc:graphicFrameChg chg="modGraphic">
          <ac:chgData name="悠心 小濱" userId="bede0a8824f31502" providerId="LiveId" clId="{4E679523-0CD9-4389-BC79-B87D7DABF7B5}" dt="2025-07-22T21:34:14.373" v="2807" actId="14734"/>
          <ac:graphicFrameMkLst>
            <pc:docMk/>
            <pc:sldMk cId="2862029456" sldId="267"/>
            <ac:graphicFrameMk id="16" creationId="{3E4CDB7C-CA99-4C57-F1B9-EAF2F9F75EF7}"/>
          </ac:graphicFrameMkLst>
        </pc:graphicFrameChg>
        <pc:graphicFrameChg chg="modGraphic">
          <ac:chgData name="悠心 小濱" userId="bede0a8824f31502" providerId="LiveId" clId="{4E679523-0CD9-4389-BC79-B87D7DABF7B5}" dt="2025-07-22T21:33:21.857" v="2787" actId="20577"/>
          <ac:graphicFrameMkLst>
            <pc:docMk/>
            <pc:sldMk cId="2862029456" sldId="267"/>
            <ac:graphicFrameMk id="31" creationId="{BD6D7B25-79D5-571A-55F3-E7A634A002FE}"/>
          </ac:graphicFrameMkLst>
        </pc:graphicFrameChg>
        <pc:picChg chg="add mod">
          <ac:chgData name="悠心 小濱" userId="bede0a8824f31502" providerId="LiveId" clId="{4E679523-0CD9-4389-BC79-B87D7DABF7B5}" dt="2025-07-23T01:16:42.458" v="4252" actId="1076"/>
          <ac:picMkLst>
            <pc:docMk/>
            <pc:sldMk cId="2862029456" sldId="267"/>
            <ac:picMk id="13" creationId="{BE3F7AE6-36FA-B6D9-B25F-FD1E3664D32C}"/>
          </ac:picMkLst>
        </pc:picChg>
      </pc:sldChg>
      <pc:sldChg chg="addSp delSp modSp add mod">
        <pc:chgData name="悠心 小濱" userId="bede0a8824f31502" providerId="LiveId" clId="{4E679523-0CD9-4389-BC79-B87D7DABF7B5}" dt="2025-07-22T22:33:40.855" v="3734" actId="1035"/>
        <pc:sldMkLst>
          <pc:docMk/>
          <pc:sldMk cId="1684939377" sldId="268"/>
        </pc:sldMkLst>
        <pc:spChg chg="add mod">
          <ac:chgData name="悠心 小濱" userId="bede0a8824f31502" providerId="LiveId" clId="{4E679523-0CD9-4389-BC79-B87D7DABF7B5}" dt="2025-07-22T21:35:41.276" v="2812"/>
          <ac:spMkLst>
            <pc:docMk/>
            <pc:sldMk cId="1684939377" sldId="268"/>
            <ac:spMk id="7" creationId="{98609AFE-E40F-0B7A-8FB2-8F1361AC9E37}"/>
          </ac:spMkLst>
        </pc:spChg>
        <pc:spChg chg="del">
          <ac:chgData name="悠心 小濱" userId="bede0a8824f31502" providerId="LiveId" clId="{4E679523-0CD9-4389-BC79-B87D7DABF7B5}" dt="2025-07-22T21:47:08.084" v="3185" actId="478"/>
          <ac:spMkLst>
            <pc:docMk/>
            <pc:sldMk cId="1684939377" sldId="268"/>
            <ac:spMk id="8" creationId="{82943DF1-E2EE-14CF-AB63-30CC292DFF57}"/>
          </ac:spMkLst>
        </pc:spChg>
        <pc:spChg chg="del">
          <ac:chgData name="悠心 小濱" userId="bede0a8824f31502" providerId="LiveId" clId="{4E679523-0CD9-4389-BC79-B87D7DABF7B5}" dt="2025-07-22T21:35:36.320" v="2811" actId="478"/>
          <ac:spMkLst>
            <pc:docMk/>
            <pc:sldMk cId="1684939377" sldId="268"/>
            <ac:spMk id="9" creationId="{8FCC53C5-64B5-76AB-8E9F-F46BAD9C4105}"/>
          </ac:spMkLst>
        </pc:spChg>
        <pc:spChg chg="del">
          <ac:chgData name="悠心 小濱" userId="bede0a8824f31502" providerId="LiveId" clId="{4E679523-0CD9-4389-BC79-B87D7DABF7B5}" dt="2025-07-22T21:35:36.320" v="2811" actId="478"/>
          <ac:spMkLst>
            <pc:docMk/>
            <pc:sldMk cId="1684939377" sldId="268"/>
            <ac:spMk id="10" creationId="{80C95ABD-01D3-F9AD-239A-9EC694FCEB6B}"/>
          </ac:spMkLst>
        </pc:spChg>
        <pc:spChg chg="add mod">
          <ac:chgData name="悠心 小濱" userId="bede0a8824f31502" providerId="LiveId" clId="{4E679523-0CD9-4389-BC79-B87D7DABF7B5}" dt="2025-07-22T21:35:41.276" v="2812"/>
          <ac:spMkLst>
            <pc:docMk/>
            <pc:sldMk cId="1684939377" sldId="268"/>
            <ac:spMk id="12" creationId="{4D277E00-6DD8-638A-DE0B-2A1E7FE3DEDB}"/>
          </ac:spMkLst>
        </pc:spChg>
        <pc:spChg chg="add mod">
          <ac:chgData name="悠心 小濱" userId="bede0a8824f31502" providerId="LiveId" clId="{4E679523-0CD9-4389-BC79-B87D7DABF7B5}" dt="2025-07-22T21:44:34.866" v="3128" actId="20577"/>
          <ac:spMkLst>
            <pc:docMk/>
            <pc:sldMk cId="1684939377" sldId="268"/>
            <ac:spMk id="13" creationId="{86DDF61A-757F-36E1-62CD-323B3F80F7E7}"/>
          </ac:spMkLst>
        </pc:spChg>
        <pc:spChg chg="add mod">
          <ac:chgData name="悠心 小濱" userId="bede0a8824f31502" providerId="LiveId" clId="{4E679523-0CD9-4389-BC79-B87D7DABF7B5}" dt="2025-07-22T21:44:12.541" v="3114" actId="1076"/>
          <ac:spMkLst>
            <pc:docMk/>
            <pc:sldMk cId="1684939377" sldId="268"/>
            <ac:spMk id="14" creationId="{C73A6BD1-0C10-C1C6-0B5B-E335985B2B0D}"/>
          </ac:spMkLst>
        </pc:spChg>
        <pc:spChg chg="add del mod">
          <ac:chgData name="悠心 小濱" userId="bede0a8824f31502" providerId="LiveId" clId="{4E679523-0CD9-4389-BC79-B87D7DABF7B5}" dt="2025-07-22T22:33:36.153" v="3732" actId="478"/>
          <ac:spMkLst>
            <pc:docMk/>
            <pc:sldMk cId="1684939377" sldId="268"/>
            <ac:spMk id="15" creationId="{7C5251A5-1255-16A5-98BD-7648EAE46459}"/>
          </ac:spMkLst>
        </pc:spChg>
        <pc:spChg chg="add mod">
          <ac:chgData name="悠心 小濱" userId="bede0a8824f31502" providerId="LiveId" clId="{4E679523-0CD9-4389-BC79-B87D7DABF7B5}" dt="2025-07-22T22:33:40.855" v="3734" actId="1035"/>
          <ac:spMkLst>
            <pc:docMk/>
            <pc:sldMk cId="1684939377" sldId="268"/>
            <ac:spMk id="17" creationId="{AD77C848-C96A-78F9-C13C-1DF28C0F6C70}"/>
          </ac:spMkLst>
        </pc:spChg>
        <pc:graphicFrameChg chg="del">
          <ac:chgData name="悠心 小濱" userId="bede0a8824f31502" providerId="LiveId" clId="{4E679523-0CD9-4389-BC79-B87D7DABF7B5}" dt="2025-07-22T21:35:36.320" v="2811" actId="478"/>
          <ac:graphicFrameMkLst>
            <pc:docMk/>
            <pc:sldMk cId="1684939377" sldId="268"/>
            <ac:graphicFrameMk id="6" creationId="{9476F0D6-25D0-DB11-9675-7854B2F3D01E}"/>
          </ac:graphicFrameMkLst>
        </pc:graphicFrameChg>
        <pc:graphicFrameChg chg="del">
          <ac:chgData name="悠心 小濱" userId="bede0a8824f31502" providerId="LiveId" clId="{4E679523-0CD9-4389-BC79-B87D7DABF7B5}" dt="2025-07-22T21:35:36.320" v="2811" actId="478"/>
          <ac:graphicFrameMkLst>
            <pc:docMk/>
            <pc:sldMk cId="1684939377" sldId="268"/>
            <ac:graphicFrameMk id="11" creationId="{1074BC15-F85A-C2CE-7DDD-902930236602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267009908" sldId="268"/>
        </pc:sldMkLst>
      </pc:sldChg>
      <pc:sldChg chg="addSp delSp modSp add mod">
        <pc:chgData name="悠心 小濱" userId="bede0a8824f31502" providerId="LiveId" clId="{4E679523-0CD9-4389-BC79-B87D7DABF7B5}" dt="2025-07-23T02:45:07.624" v="5191" actId="1076"/>
        <pc:sldMkLst>
          <pc:docMk/>
          <pc:sldMk cId="1289485605" sldId="269"/>
        </pc:sldMkLst>
        <pc:spChg chg="mod">
          <ac:chgData name="悠心 小濱" userId="bede0a8824f31502" providerId="LiveId" clId="{4E679523-0CD9-4389-BC79-B87D7DABF7B5}" dt="2025-07-22T21:46:42.641" v="3183" actId="20577"/>
          <ac:spMkLst>
            <pc:docMk/>
            <pc:sldMk cId="1289485605" sldId="269"/>
            <ac:spMk id="2" creationId="{DE69D226-9BC0-CC01-FFD6-35942513053E}"/>
          </ac:spMkLst>
        </pc:spChg>
        <pc:spChg chg="mod">
          <ac:chgData name="悠心 小濱" userId="bede0a8824f31502" providerId="LiveId" clId="{4E679523-0CD9-4389-BC79-B87D7DABF7B5}" dt="2025-07-22T22:13:48.601" v="3694" actId="1076"/>
          <ac:spMkLst>
            <pc:docMk/>
            <pc:sldMk cId="1289485605" sldId="269"/>
            <ac:spMk id="5" creationId="{02F0096C-2E7A-BF0C-1501-F4D7AC4FE13B}"/>
          </ac:spMkLst>
        </pc:spChg>
        <pc:spChg chg="del">
          <ac:chgData name="悠心 小濱" userId="bede0a8824f31502" providerId="LiveId" clId="{4E679523-0CD9-4389-BC79-B87D7DABF7B5}" dt="2025-07-23T02:44:45.895" v="5128" actId="478"/>
          <ac:spMkLst>
            <pc:docMk/>
            <pc:sldMk cId="1289485605" sldId="269"/>
            <ac:spMk id="7" creationId="{2208EF85-9AF8-C76C-E0D7-88E3DA1E76B8}"/>
          </ac:spMkLst>
        </pc:spChg>
        <pc:spChg chg="mod">
          <ac:chgData name="悠心 小濱" userId="bede0a8824f31502" providerId="LiveId" clId="{4E679523-0CD9-4389-BC79-B87D7DABF7B5}" dt="2025-07-22T22:34:08.552" v="3745" actId="1036"/>
          <ac:spMkLst>
            <pc:docMk/>
            <pc:sldMk cId="1289485605" sldId="269"/>
            <ac:spMk id="8" creationId="{C2754C67-47DE-1F62-B6C1-AFF72EA3E72E}"/>
          </ac:spMkLst>
        </pc:spChg>
        <pc:spChg chg="del">
          <ac:chgData name="悠心 小濱" userId="bede0a8824f31502" providerId="LiveId" clId="{4E679523-0CD9-4389-BC79-B87D7DABF7B5}" dt="2025-07-23T02:44:45.895" v="5128" actId="478"/>
          <ac:spMkLst>
            <pc:docMk/>
            <pc:sldMk cId="1289485605" sldId="269"/>
            <ac:spMk id="12" creationId="{D760A584-70C7-0D79-3C35-5B827C3ED195}"/>
          </ac:spMkLst>
        </pc:spChg>
        <pc:spChg chg="del">
          <ac:chgData name="悠心 小濱" userId="bede0a8824f31502" providerId="LiveId" clId="{4E679523-0CD9-4389-BC79-B87D7DABF7B5}" dt="2025-07-22T22:14:26.543" v="3699" actId="478"/>
          <ac:spMkLst>
            <pc:docMk/>
            <pc:sldMk cId="1289485605" sldId="269"/>
            <ac:spMk id="13" creationId="{0A6819C5-8310-3B3A-0A36-DE0112991FDB}"/>
          </ac:spMkLst>
        </pc:spChg>
        <pc:spChg chg="add del">
          <ac:chgData name="悠心 小濱" userId="bede0a8824f31502" providerId="LiveId" clId="{4E679523-0CD9-4389-BC79-B87D7DABF7B5}" dt="2025-07-23T02:41:17.509" v="4999" actId="22"/>
          <ac:spMkLst>
            <pc:docMk/>
            <pc:sldMk cId="1289485605" sldId="269"/>
            <ac:spMk id="13" creationId="{EF378A99-1238-2AFF-8E9F-D016EC9ED66C}"/>
          </ac:spMkLst>
        </pc:spChg>
        <pc:spChg chg="del">
          <ac:chgData name="悠心 小濱" userId="bede0a8824f31502" providerId="LiveId" clId="{4E679523-0CD9-4389-BC79-B87D7DABF7B5}" dt="2025-07-22T22:14:26.543" v="3699" actId="478"/>
          <ac:spMkLst>
            <pc:docMk/>
            <pc:sldMk cId="1289485605" sldId="269"/>
            <ac:spMk id="14" creationId="{5F84BA1E-025A-EB77-AF40-09602CEB005B}"/>
          </ac:spMkLst>
        </pc:spChg>
        <pc:spChg chg="add mod">
          <ac:chgData name="悠心 小濱" userId="bede0a8824f31502" providerId="LiveId" clId="{4E679523-0CD9-4389-BC79-B87D7DABF7B5}" dt="2025-07-23T02:43:33.056" v="5053" actId="403"/>
          <ac:spMkLst>
            <pc:docMk/>
            <pc:sldMk cId="1289485605" sldId="269"/>
            <ac:spMk id="14" creationId="{A37E4BD9-69E6-6FFC-C2C1-40A28589860E}"/>
          </ac:spMkLst>
        </pc:spChg>
        <pc:spChg chg="add mod">
          <ac:chgData name="悠心 小濱" userId="bede0a8824f31502" providerId="LiveId" clId="{4E679523-0CD9-4389-BC79-B87D7DABF7B5}" dt="2025-07-23T02:43:29.351" v="5052" actId="1076"/>
          <ac:spMkLst>
            <pc:docMk/>
            <pc:sldMk cId="1289485605" sldId="269"/>
            <ac:spMk id="15" creationId="{470D3F27-2DC2-C7B8-4CD9-803909DB3106}"/>
          </ac:spMkLst>
        </pc:spChg>
        <pc:spChg chg="add mod">
          <ac:chgData name="悠心 小濱" userId="bede0a8824f31502" providerId="LiveId" clId="{4E679523-0CD9-4389-BC79-B87D7DABF7B5}" dt="2025-07-23T02:45:07.624" v="5191" actId="1076"/>
          <ac:spMkLst>
            <pc:docMk/>
            <pc:sldMk cId="1289485605" sldId="269"/>
            <ac:spMk id="17" creationId="{DE46CA1B-E173-C815-28AF-1A6A94DA1212}"/>
          </ac:spMkLst>
        </pc:spChg>
        <pc:spChg chg="add mod">
          <ac:chgData name="悠心 小濱" userId="bede0a8824f31502" providerId="LiveId" clId="{4E679523-0CD9-4389-BC79-B87D7DABF7B5}" dt="2025-07-23T02:44:59.637" v="5190" actId="1076"/>
          <ac:spMkLst>
            <pc:docMk/>
            <pc:sldMk cId="1289485605" sldId="269"/>
            <ac:spMk id="18" creationId="{B63A2839-2791-0E88-5235-46AD59A3ABA3}"/>
          </ac:spMkLst>
        </pc:spChg>
        <pc:graphicFrameChg chg="add del mod">
          <ac:chgData name="悠心 小濱" userId="bede0a8824f31502" providerId="LiveId" clId="{4E679523-0CD9-4389-BC79-B87D7DABF7B5}" dt="2025-07-23T02:26:07.686" v="4833" actId="21"/>
          <ac:graphicFrameMkLst>
            <pc:docMk/>
            <pc:sldMk cId="1289485605" sldId="269"/>
            <ac:graphicFrameMk id="6" creationId="{55D7CFC1-9CAC-4874-84E0-9D121745A073}"/>
          </ac:graphicFrameMkLst>
        </pc:graphicFrameChg>
        <pc:graphicFrameChg chg="add mod">
          <ac:chgData name="悠心 小濱" userId="bede0a8824f31502" providerId="LiveId" clId="{4E679523-0CD9-4389-BC79-B87D7DABF7B5}" dt="2025-07-23T02:44:40.955" v="5123" actId="1076"/>
          <ac:graphicFrameMkLst>
            <pc:docMk/>
            <pc:sldMk cId="1289485605" sldId="269"/>
            <ac:graphicFrameMk id="9" creationId="{BC381882-348B-594B-6E59-8F8F27E2DFC4}"/>
          </ac:graphicFrameMkLst>
        </pc:graphicFrameChg>
        <pc:graphicFrameChg chg="add mod">
          <ac:chgData name="悠心 小濱" userId="bede0a8824f31502" providerId="LiveId" clId="{4E679523-0CD9-4389-BC79-B87D7DABF7B5}" dt="2025-07-23T02:30:57.786" v="4997"/>
          <ac:graphicFrameMkLst>
            <pc:docMk/>
            <pc:sldMk cId="1289485605" sldId="269"/>
            <ac:graphicFrameMk id="10" creationId="{CBD859BC-8D4E-3617-8698-7CA686EE6E38}"/>
          </ac:graphicFrameMkLst>
        </pc:graphicFrameChg>
        <pc:graphicFrameChg chg="del">
          <ac:chgData name="悠心 小濱" userId="bede0a8824f31502" providerId="LiveId" clId="{4E679523-0CD9-4389-BC79-B87D7DABF7B5}" dt="2025-07-23T02:30:57.438" v="4996" actId="478"/>
          <ac:graphicFrameMkLst>
            <pc:docMk/>
            <pc:sldMk cId="1289485605" sldId="269"/>
            <ac:graphicFrameMk id="16" creationId="{40EE03EC-D1C4-F196-AC29-26BEB10CA548}"/>
          </ac:graphicFrameMkLst>
        </pc:graphicFrameChg>
        <pc:graphicFrameChg chg="del">
          <ac:chgData name="悠心 小濱" userId="bede0a8824f31502" providerId="LiveId" clId="{4E679523-0CD9-4389-BC79-B87D7DABF7B5}" dt="2025-07-23T02:30:57.438" v="4996" actId="478"/>
          <ac:graphicFrameMkLst>
            <pc:docMk/>
            <pc:sldMk cId="1289485605" sldId="269"/>
            <ac:graphicFrameMk id="31" creationId="{5260E82F-1037-4306-ECD7-F56BE35795B1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688429642" sldId="269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494432890" sldId="270"/>
        </pc:sldMkLst>
      </pc:sldChg>
      <pc:sldChg chg="modSp add mod">
        <pc:chgData name="悠心 小濱" userId="bede0a8824f31502" providerId="LiveId" clId="{4E679523-0CD9-4389-BC79-B87D7DABF7B5}" dt="2025-07-22T21:46:19.364" v="3153" actId="1076"/>
        <pc:sldMkLst>
          <pc:docMk/>
          <pc:sldMk cId="2161245869" sldId="270"/>
        </pc:sldMkLst>
        <pc:spChg chg="mod">
          <ac:chgData name="悠心 小濱" userId="bede0a8824f31502" providerId="LiveId" clId="{4E679523-0CD9-4389-BC79-B87D7DABF7B5}" dt="2025-07-22T21:46:13.121" v="3152" actId="20577"/>
          <ac:spMkLst>
            <pc:docMk/>
            <pc:sldMk cId="2161245869" sldId="270"/>
            <ac:spMk id="7" creationId="{CF4D5D49-1FAC-8CFF-7102-532CF9B590D5}"/>
          </ac:spMkLst>
        </pc:spChg>
        <pc:spChg chg="mod">
          <ac:chgData name="悠心 小濱" userId="bede0a8824f31502" providerId="LiveId" clId="{4E679523-0CD9-4389-BC79-B87D7DABF7B5}" dt="2025-07-22T21:46:19.364" v="3153" actId="1076"/>
          <ac:spMkLst>
            <pc:docMk/>
            <pc:sldMk cId="2161245869" sldId="270"/>
            <ac:spMk id="11" creationId="{CE56830F-B5D0-3B71-6EA5-90A7DD9D8AC5}"/>
          </ac:spMkLst>
        </pc:spChg>
      </pc:sldChg>
      <pc:sldChg chg="addSp delSp modSp add mod">
        <pc:chgData name="悠心 小濱" userId="bede0a8824f31502" providerId="LiveId" clId="{4E679523-0CD9-4389-BC79-B87D7DABF7B5}" dt="2025-07-23T02:08:30.603" v="4807" actId="1076"/>
        <pc:sldMkLst>
          <pc:docMk/>
          <pc:sldMk cId="1659969393" sldId="271"/>
        </pc:sldMkLst>
        <pc:spChg chg="mod">
          <ac:chgData name="悠心 小濱" userId="bede0a8824f31502" providerId="LiveId" clId="{4E679523-0CD9-4389-BC79-B87D7DABF7B5}" dt="2025-07-23T02:08:30.603" v="4807" actId="1076"/>
          <ac:spMkLst>
            <pc:docMk/>
            <pc:sldMk cId="1659969393" sldId="271"/>
            <ac:spMk id="5" creationId="{E75C82BB-1BD1-E2C5-4DE1-41CFBF7DD820}"/>
          </ac:spMkLst>
        </pc:spChg>
        <pc:spChg chg="add mod">
          <ac:chgData name="悠心 小濱" userId="bede0a8824f31502" providerId="LiveId" clId="{4E679523-0CD9-4389-BC79-B87D7DABF7B5}" dt="2025-07-22T22:09:41.298" v="3622" actId="1076"/>
          <ac:spMkLst>
            <pc:docMk/>
            <pc:sldMk cId="1659969393" sldId="271"/>
            <ac:spMk id="6" creationId="{D83EFE3B-E684-819F-267B-42C5E1ED808F}"/>
          </ac:spMkLst>
        </pc:spChg>
        <pc:spChg chg="del">
          <ac:chgData name="悠心 小濱" userId="bede0a8824f31502" providerId="LiveId" clId="{4E679523-0CD9-4389-BC79-B87D7DABF7B5}" dt="2025-07-22T21:51:15.160" v="3251" actId="478"/>
          <ac:spMkLst>
            <pc:docMk/>
            <pc:sldMk cId="1659969393" sldId="271"/>
            <ac:spMk id="7" creationId="{2CCBADB5-0017-2D39-0A3A-D446A4DB18B5}"/>
          </ac:spMkLst>
        </pc:spChg>
        <pc:spChg chg="add mod">
          <ac:chgData name="悠心 小濱" userId="bede0a8824f31502" providerId="LiveId" clId="{4E679523-0CD9-4389-BC79-B87D7DABF7B5}" dt="2025-07-22T23:57:20.035" v="3836" actId="20577"/>
          <ac:spMkLst>
            <pc:docMk/>
            <pc:sldMk cId="1659969393" sldId="271"/>
            <ac:spMk id="8" creationId="{48EDAEC1-CD9A-EC02-D228-5D6C19F8B95E}"/>
          </ac:spMkLst>
        </pc:spChg>
        <pc:spChg chg="add mod">
          <ac:chgData name="悠心 小濱" userId="bede0a8824f31502" providerId="LiveId" clId="{4E679523-0CD9-4389-BC79-B87D7DABF7B5}" dt="2025-07-22T23:57:38.495" v="3840" actId="1076"/>
          <ac:spMkLst>
            <pc:docMk/>
            <pc:sldMk cId="1659969393" sldId="271"/>
            <ac:spMk id="9" creationId="{7A75FFF3-E5BD-D474-8D34-60B794FEBA4C}"/>
          </ac:spMkLst>
        </pc:spChg>
        <pc:spChg chg="add mod">
          <ac:chgData name="悠心 小濱" userId="bede0a8824f31502" providerId="LiveId" clId="{4E679523-0CD9-4389-BC79-B87D7DABF7B5}" dt="2025-07-22T22:42:55.086" v="3817" actId="20577"/>
          <ac:spMkLst>
            <pc:docMk/>
            <pc:sldMk cId="1659969393" sldId="271"/>
            <ac:spMk id="11" creationId="{C11C922A-33E0-98CA-2138-98F0BC85F6F3}"/>
          </ac:spMkLst>
        </pc:spChg>
        <pc:spChg chg="del">
          <ac:chgData name="悠心 小濱" userId="bede0a8824f31502" providerId="LiveId" clId="{4E679523-0CD9-4389-BC79-B87D7DABF7B5}" dt="2025-07-22T21:51:15.160" v="3251" actId="478"/>
          <ac:spMkLst>
            <pc:docMk/>
            <pc:sldMk cId="1659969393" sldId="271"/>
            <ac:spMk id="12" creationId="{CDAA0E9A-2F0C-01BF-CAA2-7DCB242F760A}"/>
          </ac:spMkLst>
        </pc:spChg>
        <pc:spChg chg="del">
          <ac:chgData name="悠心 小濱" userId="bede0a8824f31502" providerId="LiveId" clId="{4E679523-0CD9-4389-BC79-B87D7DABF7B5}" dt="2025-07-22T21:51:15.160" v="3251" actId="478"/>
          <ac:spMkLst>
            <pc:docMk/>
            <pc:sldMk cId="1659969393" sldId="271"/>
            <ac:spMk id="13" creationId="{E757C750-4F1C-F23C-65BA-966EC46DAF58}"/>
          </ac:spMkLst>
        </pc:spChg>
        <pc:spChg chg="del">
          <ac:chgData name="悠心 小濱" userId="bede0a8824f31502" providerId="LiveId" clId="{4E679523-0CD9-4389-BC79-B87D7DABF7B5}" dt="2025-07-22T21:51:15.160" v="3251" actId="478"/>
          <ac:spMkLst>
            <pc:docMk/>
            <pc:sldMk cId="1659969393" sldId="271"/>
            <ac:spMk id="14" creationId="{CED44122-EA5E-0342-02B3-9BF605E38731}"/>
          </ac:spMkLst>
        </pc:spChg>
        <pc:spChg chg="mod">
          <ac:chgData name="悠心 小濱" userId="bede0a8824f31502" providerId="LiveId" clId="{4E679523-0CD9-4389-BC79-B87D7DABF7B5}" dt="2025-07-23T02:08:20.829" v="4805" actId="1036"/>
          <ac:spMkLst>
            <pc:docMk/>
            <pc:sldMk cId="1659969393" sldId="271"/>
            <ac:spMk id="15" creationId="{93B22BC7-7DA5-146D-BE3A-FA3189C3FD97}"/>
          </ac:spMkLst>
        </pc:spChg>
        <pc:spChg chg="add mod">
          <ac:chgData name="悠心 小濱" userId="bede0a8824f31502" providerId="LiveId" clId="{4E679523-0CD9-4389-BC79-B87D7DABF7B5}" dt="2025-07-22T22:34:23.537" v="3746" actId="1076"/>
          <ac:spMkLst>
            <pc:docMk/>
            <pc:sldMk cId="1659969393" sldId="271"/>
            <ac:spMk id="18" creationId="{614F4D97-60E4-7AB4-1B11-0244D9957D8F}"/>
          </ac:spMkLst>
        </pc:spChg>
        <pc:spChg chg="add mod">
          <ac:chgData name="悠心 小濱" userId="bede0a8824f31502" providerId="LiveId" clId="{4E679523-0CD9-4389-BC79-B87D7DABF7B5}" dt="2025-07-22T22:10:23.415" v="3662" actId="207"/>
          <ac:spMkLst>
            <pc:docMk/>
            <pc:sldMk cId="1659969393" sldId="271"/>
            <ac:spMk id="19" creationId="{1C6B9DFF-4E8B-793F-D46B-1598F7E565D6}"/>
          </ac:spMkLst>
        </pc:spChg>
        <pc:spChg chg="add mod">
          <ac:chgData name="悠心 小濱" userId="bede0a8824f31502" providerId="LiveId" clId="{4E679523-0CD9-4389-BC79-B87D7DABF7B5}" dt="2025-07-22T23:57:41.657" v="3841" actId="1076"/>
          <ac:spMkLst>
            <pc:docMk/>
            <pc:sldMk cId="1659969393" sldId="271"/>
            <ac:spMk id="20" creationId="{E2C9DE65-2F89-44FC-F57A-9F2528A78F70}"/>
          </ac:spMkLst>
        </pc:spChg>
        <pc:graphicFrameChg chg="del">
          <ac:chgData name="悠心 小濱" userId="bede0a8824f31502" providerId="LiveId" clId="{4E679523-0CD9-4389-BC79-B87D7DABF7B5}" dt="2025-07-22T21:51:15.160" v="3251" actId="478"/>
          <ac:graphicFrameMkLst>
            <pc:docMk/>
            <pc:sldMk cId="1659969393" sldId="271"/>
            <ac:graphicFrameMk id="16" creationId="{49DB6683-AB9A-2F18-A645-7B0F97FE0E4E}"/>
          </ac:graphicFrameMkLst>
        </pc:graphicFrameChg>
        <pc:graphicFrameChg chg="del">
          <ac:chgData name="悠心 小濱" userId="bede0a8824f31502" providerId="LiveId" clId="{4E679523-0CD9-4389-BC79-B87D7DABF7B5}" dt="2025-07-22T21:51:15.160" v="3251" actId="478"/>
          <ac:graphicFrameMkLst>
            <pc:docMk/>
            <pc:sldMk cId="1659969393" sldId="271"/>
            <ac:graphicFrameMk id="31" creationId="{B2CA61E5-1A1B-1C62-00EA-44D736DBAEA9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883629134" sldId="271"/>
        </pc:sldMkLst>
      </pc:sldChg>
      <pc:sldChg chg="addSp delSp modSp add mod">
        <pc:chgData name="悠心 小濱" userId="bede0a8824f31502" providerId="LiveId" clId="{4E679523-0CD9-4389-BC79-B87D7DABF7B5}" dt="2025-07-23T00:34:17.189" v="4122" actId="207"/>
        <pc:sldMkLst>
          <pc:docMk/>
          <pc:sldMk cId="1414070653" sldId="272"/>
        </pc:sldMkLst>
        <pc:spChg chg="del">
          <ac:chgData name="悠心 小濱" userId="bede0a8824f31502" providerId="LiveId" clId="{4E679523-0CD9-4389-BC79-B87D7DABF7B5}" dt="2025-07-23T00:09:07.397" v="3945" actId="478"/>
          <ac:spMkLst>
            <pc:docMk/>
            <pc:sldMk cId="1414070653" sldId="272"/>
            <ac:spMk id="5" creationId="{20FC0555-7ED5-A6C9-4F96-CB9751C74FCF}"/>
          </ac:spMkLst>
        </pc:spChg>
        <pc:spChg chg="add mod">
          <ac:chgData name="悠心 小濱" userId="bede0a8824f31502" providerId="LiveId" clId="{4E679523-0CD9-4389-BC79-B87D7DABF7B5}" dt="2025-07-23T00:09:07.818" v="3946"/>
          <ac:spMkLst>
            <pc:docMk/>
            <pc:sldMk cId="1414070653" sldId="272"/>
            <ac:spMk id="6" creationId="{ED565FC3-B589-A446-2B71-BCC17D16C0C3}"/>
          </ac:spMkLst>
        </pc:spChg>
        <pc:spChg chg="add mod">
          <ac:chgData name="悠心 小濱" userId="bede0a8824f31502" providerId="LiveId" clId="{4E679523-0CD9-4389-BC79-B87D7DABF7B5}" dt="2025-07-23T00:09:07.818" v="3946"/>
          <ac:spMkLst>
            <pc:docMk/>
            <pc:sldMk cId="1414070653" sldId="272"/>
            <ac:spMk id="8" creationId="{5A050D73-2648-5627-A1DC-CE132D3BA693}"/>
          </ac:spMkLst>
        </pc:spChg>
        <pc:spChg chg="add mod">
          <ac:chgData name="悠心 小濱" userId="bede0a8824f31502" providerId="LiveId" clId="{4E679523-0CD9-4389-BC79-B87D7DABF7B5}" dt="2025-07-23T00:34:17.189" v="4122" actId="207"/>
          <ac:spMkLst>
            <pc:docMk/>
            <pc:sldMk cId="1414070653" sldId="272"/>
            <ac:spMk id="11" creationId="{9E079346-350D-D8F0-DC27-FBBC90B311C4}"/>
          </ac:spMkLst>
        </pc:spChg>
        <pc:spChg chg="del">
          <ac:chgData name="悠心 小濱" userId="bede0a8824f31502" providerId="LiveId" clId="{4E679523-0CD9-4389-BC79-B87D7DABF7B5}" dt="2025-07-23T00:17:43.521" v="3977" actId="478"/>
          <ac:spMkLst>
            <pc:docMk/>
            <pc:sldMk cId="1414070653" sldId="272"/>
            <ac:spMk id="13" creationId="{F6D34064-C890-D09C-D8F3-F76C7F3F47D9}"/>
          </ac:spMkLst>
        </pc:spChg>
        <pc:spChg chg="del">
          <ac:chgData name="悠心 小濱" userId="bede0a8824f31502" providerId="LiveId" clId="{4E679523-0CD9-4389-BC79-B87D7DABF7B5}" dt="2025-07-23T00:17:43.521" v="3977" actId="478"/>
          <ac:spMkLst>
            <pc:docMk/>
            <pc:sldMk cId="1414070653" sldId="272"/>
            <ac:spMk id="14" creationId="{B8237165-DA59-FCD7-7A55-3837418343EA}"/>
          </ac:spMkLst>
        </pc:spChg>
        <pc:spChg chg="add mod">
          <ac:chgData name="悠心 小濱" userId="bede0a8824f31502" providerId="LiveId" clId="{4E679523-0CD9-4389-BC79-B87D7DABF7B5}" dt="2025-07-23T00:33:56.059" v="4120" actId="207"/>
          <ac:spMkLst>
            <pc:docMk/>
            <pc:sldMk cId="1414070653" sldId="272"/>
            <ac:spMk id="15" creationId="{9168B671-2501-498B-15B8-A3AD10774C91}"/>
          </ac:spMkLst>
        </pc:spChg>
        <pc:spChg chg="del">
          <ac:chgData name="悠心 小濱" userId="bede0a8824f31502" providerId="LiveId" clId="{4E679523-0CD9-4389-BC79-B87D7DABF7B5}" dt="2025-07-23T00:09:07.397" v="3945" actId="478"/>
          <ac:spMkLst>
            <pc:docMk/>
            <pc:sldMk cId="1414070653" sldId="272"/>
            <ac:spMk id="17" creationId="{B1E72759-0DBD-8C3C-AACB-8270F5627E36}"/>
          </ac:spMkLst>
        </pc:spChg>
        <pc:graphicFrameChg chg="add mod modGraphic">
          <ac:chgData name="悠心 小濱" userId="bede0a8824f31502" providerId="LiveId" clId="{4E679523-0CD9-4389-BC79-B87D7DABF7B5}" dt="2025-07-23T00:09:58.697" v="3974" actId="20577"/>
          <ac:graphicFrameMkLst>
            <pc:docMk/>
            <pc:sldMk cId="1414070653" sldId="272"/>
            <ac:graphicFrameMk id="9" creationId="{6E8CAA94-6E63-A47D-06DD-ECE455A2E214}"/>
          </ac:graphicFrameMkLst>
        </pc:graphicFrameChg>
        <pc:graphicFrameChg chg="add mod modGraphic">
          <ac:chgData name="悠心 小濱" userId="bede0a8824f31502" providerId="LiveId" clId="{4E679523-0CD9-4389-BC79-B87D7DABF7B5}" dt="2025-07-23T00:10:06.264" v="3976" actId="20577"/>
          <ac:graphicFrameMkLst>
            <pc:docMk/>
            <pc:sldMk cId="1414070653" sldId="272"/>
            <ac:graphicFrameMk id="10" creationId="{CCBBE63E-AF6F-4FD6-3DC0-A45D5D675517}"/>
          </ac:graphicFrameMkLst>
        </pc:graphicFrameChg>
        <pc:graphicFrameChg chg="del">
          <ac:chgData name="悠心 小濱" userId="bede0a8824f31502" providerId="LiveId" clId="{4E679523-0CD9-4389-BC79-B87D7DABF7B5}" dt="2025-07-23T00:09:22.987" v="3947" actId="478"/>
          <ac:graphicFrameMkLst>
            <pc:docMk/>
            <pc:sldMk cId="1414070653" sldId="272"/>
            <ac:graphicFrameMk id="16" creationId="{D327A448-C89D-13AA-DDA1-CDF498B2915E}"/>
          </ac:graphicFrameMkLst>
        </pc:graphicFrameChg>
        <pc:graphicFrameChg chg="del">
          <ac:chgData name="悠心 小濱" userId="bede0a8824f31502" providerId="LiveId" clId="{4E679523-0CD9-4389-BC79-B87D7DABF7B5}" dt="2025-07-23T00:09:22.987" v="3947" actId="478"/>
          <ac:graphicFrameMkLst>
            <pc:docMk/>
            <pc:sldMk cId="1414070653" sldId="272"/>
            <ac:graphicFrameMk id="31" creationId="{5E0FF51C-E1BB-1A1E-210C-18266C3933D9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944580210" sldId="272"/>
        </pc:sldMkLst>
      </pc:sldChg>
      <pc:sldChg chg="addSp new del mod">
        <pc:chgData name="悠心 小濱" userId="bede0a8824f31502" providerId="LiveId" clId="{4E679523-0CD9-4389-BC79-B87D7DABF7B5}" dt="2025-07-22T22:04:58.226" v="3555" actId="47"/>
        <pc:sldMkLst>
          <pc:docMk/>
          <pc:sldMk cId="3158061840" sldId="272"/>
        </pc:sldMkLst>
        <pc:spChg chg="add">
          <ac:chgData name="悠心 小濱" userId="bede0a8824f31502" providerId="LiveId" clId="{4E679523-0CD9-4389-BC79-B87D7DABF7B5}" dt="2025-07-22T22:04:54.756" v="3552" actId="22"/>
          <ac:spMkLst>
            <pc:docMk/>
            <pc:sldMk cId="3158061840" sldId="272"/>
            <ac:spMk id="6" creationId="{C7D51CA4-6BBC-1601-497D-6ABC4A62CEFC}"/>
          </ac:spMkLst>
        </pc:spChg>
      </pc:sldChg>
      <pc:sldChg chg="addSp new del mod">
        <pc:chgData name="悠心 小濱" userId="bede0a8824f31502" providerId="LiveId" clId="{4E679523-0CD9-4389-BC79-B87D7DABF7B5}" dt="2025-07-22T22:04:58.226" v="3555" actId="47"/>
        <pc:sldMkLst>
          <pc:docMk/>
          <pc:sldMk cId="116510707" sldId="273"/>
        </pc:sldMkLst>
        <pc:spChg chg="add">
          <ac:chgData name="悠心 小濱" userId="bede0a8824f31502" providerId="LiveId" clId="{4E679523-0CD9-4389-BC79-B87D7DABF7B5}" dt="2025-07-22T22:04:55.096" v="3554" actId="22"/>
          <ac:spMkLst>
            <pc:docMk/>
            <pc:sldMk cId="116510707" sldId="273"/>
            <ac:spMk id="6" creationId="{7BC94BB0-12E7-7276-7A4C-9036A559725F}"/>
          </ac:spMkLst>
        </pc:sp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179460104" sldId="273"/>
        </pc:sldMkLst>
      </pc:sldChg>
      <pc:sldChg chg="addSp delSp modSp add mod">
        <pc:chgData name="悠心 小濱" userId="bede0a8824f31502" providerId="LiveId" clId="{4E679523-0CD9-4389-BC79-B87D7DABF7B5}" dt="2025-07-23T01:17:08.499" v="4259" actId="1076"/>
        <pc:sldMkLst>
          <pc:docMk/>
          <pc:sldMk cId="2873248356" sldId="273"/>
        </pc:sldMkLst>
        <pc:spChg chg="mod">
          <ac:chgData name="悠心 小濱" userId="bede0a8824f31502" providerId="LiveId" clId="{4E679523-0CD9-4389-BC79-B87D7DABF7B5}" dt="2025-07-22T23:59:29.061" v="3859" actId="1076"/>
          <ac:spMkLst>
            <pc:docMk/>
            <pc:sldMk cId="2873248356" sldId="273"/>
            <ac:spMk id="5" creationId="{BF2ECDAA-198E-9693-5A3E-5A5A51509D92}"/>
          </ac:spMkLst>
        </pc:spChg>
        <pc:spChg chg="mod">
          <ac:chgData name="悠心 小濱" userId="bede0a8824f31502" providerId="LiveId" clId="{4E679523-0CD9-4389-BC79-B87D7DABF7B5}" dt="2025-07-23T00:08:16.272" v="3944" actId="1076"/>
          <ac:spMkLst>
            <pc:docMk/>
            <pc:sldMk cId="2873248356" sldId="273"/>
            <ac:spMk id="8" creationId="{86716EA6-CEB3-1C4D-A8AB-4DD7D1364B87}"/>
          </ac:spMkLst>
        </pc:spChg>
        <pc:spChg chg="mod">
          <ac:chgData name="悠心 小濱" userId="bede0a8824f31502" providerId="LiveId" clId="{4E679523-0CD9-4389-BC79-B87D7DABF7B5}" dt="2025-07-22T23:59:33.433" v="3861" actId="1076"/>
          <ac:spMkLst>
            <pc:docMk/>
            <pc:sldMk cId="2873248356" sldId="273"/>
            <ac:spMk id="9" creationId="{20EACB7C-97D7-077A-3CDA-41FFB6AE1915}"/>
          </ac:spMkLst>
        </pc:spChg>
        <pc:graphicFrameChg chg="del">
          <ac:chgData name="悠心 小濱" userId="bede0a8824f31502" providerId="LiveId" clId="{4E679523-0CD9-4389-BC79-B87D7DABF7B5}" dt="2025-07-23T00:02:47.517" v="3869" actId="478"/>
          <ac:graphicFrameMkLst>
            <pc:docMk/>
            <pc:sldMk cId="2873248356" sldId="273"/>
            <ac:graphicFrameMk id="6" creationId="{1D9A597B-C8DB-0537-AB5E-267E4640128F}"/>
          </ac:graphicFrameMkLst>
        </pc:graphicFrameChg>
        <pc:graphicFrameChg chg="add del mod">
          <ac:chgData name="悠心 小濱" userId="bede0a8824f31502" providerId="LiveId" clId="{4E679523-0CD9-4389-BC79-B87D7DABF7B5}" dt="2025-07-23T01:17:07.937" v="4258" actId="21"/>
          <ac:graphicFrameMkLst>
            <pc:docMk/>
            <pc:sldMk cId="2873248356" sldId="273"/>
            <ac:graphicFrameMk id="6" creationId="{BA871736-407E-B275-7C8E-8DCC244014EB}"/>
          </ac:graphicFrameMkLst>
        </pc:graphicFrameChg>
        <pc:graphicFrameChg chg="add del mod">
          <ac:chgData name="悠心 小濱" userId="bede0a8824f31502" providerId="LiveId" clId="{4E679523-0CD9-4389-BC79-B87D7DABF7B5}" dt="2025-07-23T01:02:12.996" v="4157" actId="21"/>
          <ac:graphicFrameMkLst>
            <pc:docMk/>
            <pc:sldMk cId="2873248356" sldId="273"/>
            <ac:graphicFrameMk id="7" creationId="{1D9A597B-C8DB-0537-AB5E-267E4640128F}"/>
          </ac:graphicFrameMkLst>
        </pc:graphicFrameChg>
        <pc:graphicFrameChg chg="add del mod">
          <ac:chgData name="悠心 小濱" userId="bede0a8824f31502" providerId="LiveId" clId="{4E679523-0CD9-4389-BC79-B87D7DABF7B5}" dt="2025-07-23T01:17:07.937" v="4258" actId="21"/>
          <ac:graphicFrameMkLst>
            <pc:docMk/>
            <pc:sldMk cId="2873248356" sldId="273"/>
            <ac:graphicFrameMk id="11" creationId="{1D9A597B-C8DB-0537-AB5E-267E4640128F}"/>
          </ac:graphicFrameMkLst>
        </pc:graphicFrameChg>
        <pc:graphicFrameChg chg="del">
          <ac:chgData name="悠心 小濱" userId="bede0a8824f31502" providerId="LiveId" clId="{4E679523-0CD9-4389-BC79-B87D7DABF7B5}" dt="2025-07-23T00:04:44.832" v="3874" actId="21"/>
          <ac:graphicFrameMkLst>
            <pc:docMk/>
            <pc:sldMk cId="2873248356" sldId="273"/>
            <ac:graphicFrameMk id="11" creationId="{BA871736-407E-B275-7C8E-8DCC244014EB}"/>
          </ac:graphicFrameMkLst>
        </pc:graphicFrameChg>
        <pc:graphicFrameChg chg="add del mod">
          <ac:chgData name="悠心 小濱" userId="bede0a8824f31502" providerId="LiveId" clId="{4E679523-0CD9-4389-BC79-B87D7DABF7B5}" dt="2025-07-23T01:00:25.109" v="4150" actId="21"/>
          <ac:graphicFrameMkLst>
            <pc:docMk/>
            <pc:sldMk cId="2873248356" sldId="273"/>
            <ac:graphicFrameMk id="12" creationId="{BA871736-407E-B275-7C8E-8DCC244014EB}"/>
          </ac:graphicFrameMkLst>
        </pc:graphicFrameChg>
        <pc:graphicFrameChg chg="mod modGraphic">
          <ac:chgData name="悠心 小濱" userId="bede0a8824f31502" providerId="LiveId" clId="{4E679523-0CD9-4389-BC79-B87D7DABF7B5}" dt="2025-07-23T00:09:53.444" v="3971" actId="20577"/>
          <ac:graphicFrameMkLst>
            <pc:docMk/>
            <pc:sldMk cId="2873248356" sldId="273"/>
            <ac:graphicFrameMk id="16" creationId="{E7F6EAB4-D3DD-EC38-DE07-9B7FE3234E01}"/>
          </ac:graphicFrameMkLst>
        </pc:graphicFrameChg>
        <pc:graphicFrameChg chg="modGraphic">
          <ac:chgData name="悠心 小濱" userId="bede0a8824f31502" providerId="LiveId" clId="{4E679523-0CD9-4389-BC79-B87D7DABF7B5}" dt="2025-07-23T00:09:47.352" v="3969" actId="20577"/>
          <ac:graphicFrameMkLst>
            <pc:docMk/>
            <pc:sldMk cId="2873248356" sldId="273"/>
            <ac:graphicFrameMk id="31" creationId="{8C936D2F-F5B9-9DF7-499A-2A85335F12DC}"/>
          </ac:graphicFrameMkLst>
        </pc:graphicFrameChg>
        <pc:picChg chg="add mod">
          <ac:chgData name="悠心 小濱" userId="bede0a8824f31502" providerId="LiveId" clId="{4E679523-0CD9-4389-BC79-B87D7DABF7B5}" dt="2025-07-23T01:17:08.499" v="4259" actId="1076"/>
          <ac:picMkLst>
            <pc:docMk/>
            <pc:sldMk cId="2873248356" sldId="273"/>
            <ac:picMk id="13" creationId="{2152B44F-FE2F-5D26-6345-749969F13150}"/>
          </ac:picMkLst>
        </pc:pic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700645687" sldId="274"/>
        </pc:sldMkLst>
      </pc:sldChg>
      <pc:sldChg chg="addSp delSp modSp add mod">
        <pc:chgData name="悠心 小濱" userId="bede0a8824f31502" providerId="LiveId" clId="{4E679523-0CD9-4389-BC79-B87D7DABF7B5}" dt="2025-07-23T01:17:24.754" v="4262" actId="1076"/>
        <pc:sldMkLst>
          <pc:docMk/>
          <pc:sldMk cId="1954140815" sldId="274"/>
        </pc:sldMkLst>
        <pc:spChg chg="mod">
          <ac:chgData name="悠心 小濱" userId="bede0a8824f31502" providerId="LiveId" clId="{4E679523-0CD9-4389-BC79-B87D7DABF7B5}" dt="2025-07-23T00:35:14.367" v="4128" actId="1076"/>
          <ac:spMkLst>
            <pc:docMk/>
            <pc:sldMk cId="1954140815" sldId="274"/>
            <ac:spMk id="5" creationId="{65252CC3-88D2-2BB5-31EB-BC9AB888D6CF}"/>
          </ac:spMkLst>
        </pc:spChg>
        <pc:spChg chg="mod">
          <ac:chgData name="悠心 小濱" userId="bede0a8824f31502" providerId="LiveId" clId="{4E679523-0CD9-4389-BC79-B87D7DABF7B5}" dt="2025-07-23T01:06:48.050" v="4168" actId="20577"/>
          <ac:spMkLst>
            <pc:docMk/>
            <pc:sldMk cId="1954140815" sldId="274"/>
            <ac:spMk id="8" creationId="{6F7D03B3-F6D1-011F-49CC-F57214974BE5}"/>
          </ac:spMkLst>
        </pc:spChg>
        <pc:graphicFrameChg chg="add del mod">
          <ac:chgData name="悠心 小濱" userId="bede0a8824f31502" providerId="LiveId" clId="{4E679523-0CD9-4389-BC79-B87D7DABF7B5}" dt="2025-07-23T01:17:13.944" v="4260" actId="21"/>
          <ac:graphicFrameMkLst>
            <pc:docMk/>
            <pc:sldMk cId="1954140815" sldId="274"/>
            <ac:graphicFrameMk id="6" creationId="{1D9A597B-C8DB-0537-AB5E-267E4640128F}"/>
          </ac:graphicFrameMkLst>
        </pc:graphicFrameChg>
        <pc:graphicFrameChg chg="add del mod">
          <ac:chgData name="悠心 小濱" userId="bede0a8824f31502" providerId="LiveId" clId="{4E679523-0CD9-4389-BC79-B87D7DABF7B5}" dt="2025-07-23T01:17:13.944" v="4260" actId="21"/>
          <ac:graphicFrameMkLst>
            <pc:docMk/>
            <pc:sldMk cId="1954140815" sldId="274"/>
            <ac:graphicFrameMk id="7" creationId="{1D9A597B-C8DB-0537-AB5E-267E4640128F}"/>
          </ac:graphicFrameMkLst>
        </pc:graphicFrameChg>
        <pc:graphicFrameChg chg="add del">
          <ac:chgData name="悠心 小濱" userId="bede0a8824f31502" providerId="LiveId" clId="{4E679523-0CD9-4389-BC79-B87D7DABF7B5}" dt="2025-07-23T00:40:32.956" v="4141" actId="478"/>
          <ac:graphicFrameMkLst>
            <pc:docMk/>
            <pc:sldMk cId="1954140815" sldId="274"/>
            <ac:graphicFrameMk id="7" creationId="{D2ACA9AC-BA7E-761A-98C4-34EBA48397E5}"/>
          </ac:graphicFrameMkLst>
        </pc:graphicFrameChg>
        <pc:graphicFrameChg chg="del">
          <ac:chgData name="悠心 小濱" userId="bede0a8824f31502" providerId="LiveId" clId="{4E679523-0CD9-4389-BC79-B87D7DABF7B5}" dt="2025-07-23T00:40:34.387" v="4142" actId="478"/>
          <ac:graphicFrameMkLst>
            <pc:docMk/>
            <pc:sldMk cId="1954140815" sldId="274"/>
            <ac:graphicFrameMk id="12" creationId="{BE476D16-C34D-CFF2-A897-A9A04D0C47E7}"/>
          </ac:graphicFrameMkLst>
        </pc:graphicFrameChg>
        <pc:graphicFrameChg chg="modGraphic">
          <ac:chgData name="悠心 小濱" userId="bede0a8824f31502" providerId="LiveId" clId="{4E679523-0CD9-4389-BC79-B87D7DABF7B5}" dt="2025-07-23T01:07:30.503" v="4182" actId="20577"/>
          <ac:graphicFrameMkLst>
            <pc:docMk/>
            <pc:sldMk cId="1954140815" sldId="274"/>
            <ac:graphicFrameMk id="16" creationId="{B01F272A-30EC-7293-8F14-BF12F99445B8}"/>
          </ac:graphicFrameMkLst>
        </pc:graphicFrameChg>
        <pc:graphicFrameChg chg="modGraphic">
          <ac:chgData name="悠心 小濱" userId="bede0a8824f31502" providerId="LiveId" clId="{4E679523-0CD9-4389-BC79-B87D7DABF7B5}" dt="2025-07-23T01:08:23.500" v="4192" actId="20577"/>
          <ac:graphicFrameMkLst>
            <pc:docMk/>
            <pc:sldMk cId="1954140815" sldId="274"/>
            <ac:graphicFrameMk id="31" creationId="{374BA80B-0F0F-7BF1-1890-D15B03559DA0}"/>
          </ac:graphicFrameMkLst>
        </pc:graphicFrameChg>
        <pc:picChg chg="add mod">
          <ac:chgData name="悠心 小濱" userId="bede0a8824f31502" providerId="LiveId" clId="{4E679523-0CD9-4389-BC79-B87D7DABF7B5}" dt="2025-07-23T01:17:24.754" v="4262" actId="1076"/>
          <ac:picMkLst>
            <pc:docMk/>
            <pc:sldMk cId="1954140815" sldId="274"/>
            <ac:picMk id="11" creationId="{887759C7-BEA7-1550-F2B0-9E956CE9A7E4}"/>
          </ac:picMkLst>
        </pc:picChg>
      </pc:sldChg>
      <pc:sldChg chg="addSp delSp modSp add mod">
        <pc:chgData name="悠心 小濱" userId="bede0a8824f31502" providerId="LiveId" clId="{4E679523-0CD9-4389-BC79-B87D7DABF7B5}" dt="2025-07-23T01:10:37.729" v="4222" actId="1076"/>
        <pc:sldMkLst>
          <pc:docMk/>
          <pc:sldMk cId="1446566894" sldId="275"/>
        </pc:sldMkLst>
        <pc:spChg chg="add mod">
          <ac:chgData name="悠心 小濱" userId="bede0a8824f31502" providerId="LiveId" clId="{4E679523-0CD9-4389-BC79-B87D7DABF7B5}" dt="2025-07-23T01:06:58.284" v="4170"/>
          <ac:spMkLst>
            <pc:docMk/>
            <pc:sldMk cId="1446566894" sldId="275"/>
            <ac:spMk id="5" creationId="{D1A7587A-8A48-F8AA-3F1A-DBD53A790F76}"/>
          </ac:spMkLst>
        </pc:spChg>
        <pc:spChg chg="del">
          <ac:chgData name="悠心 小濱" userId="bede0a8824f31502" providerId="LiveId" clId="{4E679523-0CD9-4389-BC79-B87D7DABF7B5}" dt="2025-07-23T01:06:57.962" v="4169" actId="478"/>
          <ac:spMkLst>
            <pc:docMk/>
            <pc:sldMk cId="1446566894" sldId="275"/>
            <ac:spMk id="6" creationId="{DC1BB29E-518C-4E90-70CC-3F8920B26AA9}"/>
          </ac:spMkLst>
        </pc:spChg>
        <pc:spChg chg="del">
          <ac:chgData name="悠心 小濱" userId="bede0a8824f31502" providerId="LiveId" clId="{4E679523-0CD9-4389-BC79-B87D7DABF7B5}" dt="2025-07-23T01:06:57.962" v="4169" actId="478"/>
          <ac:spMkLst>
            <pc:docMk/>
            <pc:sldMk cId="1446566894" sldId="275"/>
            <ac:spMk id="8" creationId="{F8F455F9-54C3-D758-7574-717E9D7BCAD7}"/>
          </ac:spMkLst>
        </pc:spChg>
        <pc:spChg chg="mod">
          <ac:chgData name="悠心 小濱" userId="bede0a8824f31502" providerId="LiveId" clId="{4E679523-0CD9-4389-BC79-B87D7DABF7B5}" dt="2025-07-23T01:10:37.729" v="4222" actId="1076"/>
          <ac:spMkLst>
            <pc:docMk/>
            <pc:sldMk cId="1446566894" sldId="275"/>
            <ac:spMk id="11" creationId="{83628697-D20F-1130-2A6B-A7670C594C50}"/>
          </ac:spMkLst>
        </pc:spChg>
        <pc:spChg chg="add mod">
          <ac:chgData name="悠心 小濱" userId="bede0a8824f31502" providerId="LiveId" clId="{4E679523-0CD9-4389-BC79-B87D7DABF7B5}" dt="2025-07-23T01:06:58.284" v="4170"/>
          <ac:spMkLst>
            <pc:docMk/>
            <pc:sldMk cId="1446566894" sldId="275"/>
            <ac:spMk id="13" creationId="{0FAD1E6C-DC96-626B-513E-00C43C9A1ADE}"/>
          </ac:spMkLst>
        </pc:spChg>
        <pc:spChg chg="del">
          <ac:chgData name="悠心 小濱" userId="bede0a8824f31502" providerId="LiveId" clId="{4E679523-0CD9-4389-BC79-B87D7DABF7B5}" dt="2025-07-23T01:10:14.486" v="4220" actId="478"/>
          <ac:spMkLst>
            <pc:docMk/>
            <pc:sldMk cId="1446566894" sldId="275"/>
            <ac:spMk id="15" creationId="{5853CBEF-4168-1996-4D89-DF2C8A4EDBAB}"/>
          </ac:spMkLst>
        </pc:spChg>
        <pc:graphicFrameChg chg="del">
          <ac:chgData name="悠心 小濱" userId="bede0a8824f31502" providerId="LiveId" clId="{4E679523-0CD9-4389-BC79-B87D7DABF7B5}" dt="2025-07-23T01:08:50.709" v="4193" actId="478"/>
          <ac:graphicFrameMkLst>
            <pc:docMk/>
            <pc:sldMk cId="1446566894" sldId="275"/>
            <ac:graphicFrameMk id="9" creationId="{F2369E0A-64E2-244F-5D2B-9D22C3D7D15E}"/>
          </ac:graphicFrameMkLst>
        </pc:graphicFrameChg>
        <pc:graphicFrameChg chg="del">
          <ac:chgData name="悠心 小濱" userId="bede0a8824f31502" providerId="LiveId" clId="{4E679523-0CD9-4389-BC79-B87D7DABF7B5}" dt="2025-07-23T01:08:50.709" v="4193" actId="478"/>
          <ac:graphicFrameMkLst>
            <pc:docMk/>
            <pc:sldMk cId="1446566894" sldId="275"/>
            <ac:graphicFrameMk id="10" creationId="{9115C638-C07B-606F-6DBE-37191D8C3478}"/>
          </ac:graphicFrameMkLst>
        </pc:graphicFrameChg>
        <pc:graphicFrameChg chg="add mod">
          <ac:chgData name="悠心 小濱" userId="bede0a8824f31502" providerId="LiveId" clId="{4E679523-0CD9-4389-BC79-B87D7DABF7B5}" dt="2025-07-23T01:08:51.357" v="4194"/>
          <ac:graphicFrameMkLst>
            <pc:docMk/>
            <pc:sldMk cId="1446566894" sldId="275"/>
            <ac:graphicFrameMk id="14" creationId="{996C38ED-4D99-0E43-FC22-F1E6F420F662}"/>
          </ac:graphicFrameMkLst>
        </pc:graphicFrameChg>
        <pc:graphicFrameChg chg="add mod">
          <ac:chgData name="悠心 小濱" userId="bede0a8824f31502" providerId="LiveId" clId="{4E679523-0CD9-4389-BC79-B87D7DABF7B5}" dt="2025-07-23T01:08:51.357" v="4194"/>
          <ac:graphicFrameMkLst>
            <pc:docMk/>
            <pc:sldMk cId="1446566894" sldId="275"/>
            <ac:graphicFrameMk id="16" creationId="{546ACFB5-E457-4E9B-C84A-EF9A9610C117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739223007" sldId="275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3286859" sldId="276"/>
        </pc:sldMkLst>
      </pc:sldChg>
      <pc:sldChg chg="addSp delSp modSp add mod">
        <pc:chgData name="悠心 小濱" userId="bede0a8824f31502" providerId="LiveId" clId="{4E679523-0CD9-4389-BC79-B87D7DABF7B5}" dt="2025-07-23T01:55:48.458" v="4473" actId="20577"/>
        <pc:sldMkLst>
          <pc:docMk/>
          <pc:sldMk cId="1595916858" sldId="276"/>
        </pc:sldMkLst>
        <pc:spChg chg="mod">
          <ac:chgData name="悠心 小濱" userId="bede0a8824f31502" providerId="LiveId" clId="{4E679523-0CD9-4389-BC79-B87D7DABF7B5}" dt="2025-07-23T01:35:16.873" v="4332" actId="1076"/>
          <ac:spMkLst>
            <pc:docMk/>
            <pc:sldMk cId="1595916858" sldId="276"/>
            <ac:spMk id="5" creationId="{20AD43FC-3AD7-D07E-A32A-F16A77359ACA}"/>
          </ac:spMkLst>
        </pc:spChg>
        <pc:spChg chg="mod">
          <ac:chgData name="悠心 小濱" userId="bede0a8824f31502" providerId="LiveId" clId="{4E679523-0CD9-4389-BC79-B87D7DABF7B5}" dt="2025-07-23T01:35:23.305" v="4333" actId="1076"/>
          <ac:spMkLst>
            <pc:docMk/>
            <pc:sldMk cId="1595916858" sldId="276"/>
            <ac:spMk id="8" creationId="{97AD2810-253C-8480-11A1-FED30BA44788}"/>
          </ac:spMkLst>
        </pc:spChg>
        <pc:graphicFrameChg chg="add del mod">
          <ac:chgData name="悠心 小濱" userId="bede0a8824f31502" providerId="LiveId" clId="{4E679523-0CD9-4389-BC79-B87D7DABF7B5}" dt="2025-07-23T01:41:17.260" v="4398" actId="21"/>
          <ac:graphicFrameMkLst>
            <pc:docMk/>
            <pc:sldMk cId="1595916858" sldId="276"/>
            <ac:graphicFrameMk id="6" creationId="{A74E2F8E-7F0C-4DBA-A006-A7231BA41D8A}"/>
          </ac:graphicFrameMkLst>
        </pc:graphicFrameChg>
        <pc:graphicFrameChg chg="add del mod">
          <ac:chgData name="悠心 小濱" userId="bede0a8824f31502" providerId="LiveId" clId="{4E679523-0CD9-4389-BC79-B87D7DABF7B5}" dt="2025-07-23T01:41:17.260" v="4398" actId="21"/>
          <ac:graphicFrameMkLst>
            <pc:docMk/>
            <pc:sldMk cId="1595916858" sldId="276"/>
            <ac:graphicFrameMk id="7" creationId="{282E9FAC-9D15-44BD-B675-B33FB103868F}"/>
          </ac:graphicFrameMkLst>
        </pc:graphicFrameChg>
        <pc:graphicFrameChg chg="mod modGraphic">
          <ac:chgData name="悠心 小濱" userId="bede0a8824f31502" providerId="LiveId" clId="{4E679523-0CD9-4389-BC79-B87D7DABF7B5}" dt="2025-07-23T01:55:48.458" v="4473" actId="20577"/>
          <ac:graphicFrameMkLst>
            <pc:docMk/>
            <pc:sldMk cId="1595916858" sldId="276"/>
            <ac:graphicFrameMk id="16" creationId="{A0843F92-9B6C-96A9-7F59-9B847D05662C}"/>
          </ac:graphicFrameMkLst>
        </pc:graphicFrameChg>
        <pc:graphicFrameChg chg="modGraphic">
          <ac:chgData name="悠心 小濱" userId="bede0a8824f31502" providerId="LiveId" clId="{4E679523-0CD9-4389-BC79-B87D7DABF7B5}" dt="2025-07-23T01:39:20.938" v="4394" actId="20577"/>
          <ac:graphicFrameMkLst>
            <pc:docMk/>
            <pc:sldMk cId="1595916858" sldId="276"/>
            <ac:graphicFrameMk id="31" creationId="{7B8B5EA1-5C25-2A08-C8CD-F44EEB109199}"/>
          </ac:graphicFrameMkLst>
        </pc:graphicFrameChg>
        <pc:picChg chg="del">
          <ac:chgData name="悠心 小濱" userId="bede0a8824f31502" providerId="LiveId" clId="{4E679523-0CD9-4389-BC79-B87D7DABF7B5}" dt="2025-07-23T01:38:18.015" v="4334" actId="478"/>
          <ac:picMkLst>
            <pc:docMk/>
            <pc:sldMk cId="1595916858" sldId="276"/>
            <ac:picMk id="11" creationId="{BCBF75A1-A3BB-BD3D-7E41-84E03CFEED53}"/>
          </ac:picMkLst>
        </pc:picChg>
        <pc:picChg chg="add mod">
          <ac:chgData name="悠心 小濱" userId="bede0a8824f31502" providerId="LiveId" clId="{4E679523-0CD9-4389-BC79-B87D7DABF7B5}" dt="2025-07-23T01:41:33.800" v="4400" actId="1076"/>
          <ac:picMkLst>
            <pc:docMk/>
            <pc:sldMk cId="1595916858" sldId="276"/>
            <ac:picMk id="12" creationId="{93313D65-4290-F5EC-A5D1-967B9FB34386}"/>
          </ac:picMkLst>
        </pc:picChg>
      </pc:sldChg>
      <pc:sldChg chg="addSp delSp modSp add mod">
        <pc:chgData name="悠心 小濱" userId="bede0a8824f31502" providerId="LiveId" clId="{4E679523-0CD9-4389-BC79-B87D7DABF7B5}" dt="2025-07-23T07:05:02.891" v="6510" actId="1076"/>
        <pc:sldMkLst>
          <pc:docMk/>
          <pc:sldMk cId="1688002329" sldId="277"/>
        </pc:sldMkLst>
        <pc:spChg chg="add mod">
          <ac:chgData name="悠心 小濱" userId="bede0a8824f31502" providerId="LiveId" clId="{4E679523-0CD9-4389-BC79-B87D7DABF7B5}" dt="2025-07-23T07:05:02.891" v="6510" actId="1076"/>
          <ac:spMkLst>
            <pc:docMk/>
            <pc:sldMk cId="1688002329" sldId="277"/>
            <ac:spMk id="5" creationId="{845E96D4-A6D6-2E08-EC45-E3C901EAA518}"/>
          </ac:spMkLst>
        </pc:spChg>
        <pc:spChg chg="del">
          <ac:chgData name="悠心 小濱" userId="bede0a8824f31502" providerId="LiveId" clId="{4E679523-0CD9-4389-BC79-B87D7DABF7B5}" dt="2025-07-23T01:42:33.928" v="4411" actId="478"/>
          <ac:spMkLst>
            <pc:docMk/>
            <pc:sldMk cId="1688002329" sldId="277"/>
            <ac:spMk id="5" creationId="{BDEA7FE4-D159-A5FD-FF7E-C6FA45CD8FA7}"/>
          </ac:spMkLst>
        </pc:spChg>
        <pc:spChg chg="add mod">
          <ac:chgData name="悠心 小濱" userId="bede0a8824f31502" providerId="LiveId" clId="{4E679523-0CD9-4389-BC79-B87D7DABF7B5}" dt="2025-07-23T01:42:34.240" v="4412"/>
          <ac:spMkLst>
            <pc:docMk/>
            <pc:sldMk cId="1688002329" sldId="277"/>
            <ac:spMk id="6" creationId="{513805CD-F663-850B-DC0B-C7D47B53CA9F}"/>
          </ac:spMkLst>
        </pc:spChg>
        <pc:spChg chg="add mod">
          <ac:chgData name="悠心 小濱" userId="bede0a8824f31502" providerId="LiveId" clId="{4E679523-0CD9-4389-BC79-B87D7DABF7B5}" dt="2025-07-23T01:42:34.240" v="4412"/>
          <ac:spMkLst>
            <pc:docMk/>
            <pc:sldMk cId="1688002329" sldId="277"/>
            <ac:spMk id="8" creationId="{016E52A3-C041-6F32-C9BC-DE4603EBDBC6}"/>
          </ac:spMkLst>
        </pc:spChg>
        <pc:spChg chg="del mod">
          <ac:chgData name="悠心 小濱" userId="bede0a8824f31502" providerId="LiveId" clId="{4E679523-0CD9-4389-BC79-B87D7DABF7B5}" dt="2025-07-23T07:02:54.325" v="6438" actId="478"/>
          <ac:spMkLst>
            <pc:docMk/>
            <pc:sldMk cId="1688002329" sldId="277"/>
            <ac:spMk id="11" creationId="{4ABFBB91-FCAB-F2FB-09F6-382AC6EFBCC2}"/>
          </ac:spMkLst>
        </pc:spChg>
        <pc:spChg chg="add mod">
          <ac:chgData name="悠心 小濱" userId="bede0a8824f31502" providerId="LiveId" clId="{4E679523-0CD9-4389-BC79-B87D7DABF7B5}" dt="2025-07-23T07:05:00.192" v="6509" actId="1076"/>
          <ac:spMkLst>
            <pc:docMk/>
            <pc:sldMk cId="1688002329" sldId="277"/>
            <ac:spMk id="13" creationId="{4AB999DA-C48B-DEF1-6355-37BBC82F4A64}"/>
          </ac:spMkLst>
        </pc:spChg>
        <pc:spChg chg="del">
          <ac:chgData name="悠心 小濱" userId="bede0a8824f31502" providerId="LiveId" clId="{4E679523-0CD9-4389-BC79-B87D7DABF7B5}" dt="2025-07-23T01:42:33.928" v="4411" actId="478"/>
          <ac:spMkLst>
            <pc:docMk/>
            <pc:sldMk cId="1688002329" sldId="277"/>
            <ac:spMk id="13" creationId="{8AD3E694-BB33-B2BA-4D69-8E40A703AB69}"/>
          </ac:spMkLst>
        </pc:spChg>
        <pc:graphicFrameChg chg="add mod">
          <ac:chgData name="悠心 小濱" userId="bede0a8824f31502" providerId="LiveId" clId="{4E679523-0CD9-4389-BC79-B87D7DABF7B5}" dt="2025-07-23T01:55:54.737" v="4474"/>
          <ac:graphicFrameMkLst>
            <pc:docMk/>
            <pc:sldMk cId="1688002329" sldId="277"/>
            <ac:graphicFrameMk id="9" creationId="{81680ADE-79F8-7A1C-8550-DE571C134BAC}"/>
          </ac:graphicFrameMkLst>
        </pc:graphicFrameChg>
        <pc:graphicFrameChg chg="add mod">
          <ac:chgData name="悠心 小濱" userId="bede0a8824f31502" providerId="LiveId" clId="{4E679523-0CD9-4389-BC79-B87D7DABF7B5}" dt="2025-07-23T01:42:44.088" v="4414"/>
          <ac:graphicFrameMkLst>
            <pc:docMk/>
            <pc:sldMk cId="1688002329" sldId="277"/>
            <ac:graphicFrameMk id="10" creationId="{8FA4E23A-C09D-B492-921C-6528CC2A8174}"/>
          </ac:graphicFrameMkLst>
        </pc:graphicFrameChg>
        <pc:graphicFrameChg chg="del">
          <ac:chgData name="悠心 小濱" userId="bede0a8824f31502" providerId="LiveId" clId="{4E679523-0CD9-4389-BC79-B87D7DABF7B5}" dt="2025-07-23T01:42:43.383" v="4413" actId="478"/>
          <ac:graphicFrameMkLst>
            <pc:docMk/>
            <pc:sldMk cId="1688002329" sldId="277"/>
            <ac:graphicFrameMk id="14" creationId="{E1D47E3E-AADD-CF37-E642-E67674113877}"/>
          </ac:graphicFrameMkLst>
        </pc:graphicFrameChg>
        <pc:graphicFrameChg chg="del">
          <ac:chgData name="悠心 小濱" userId="bede0a8824f31502" providerId="LiveId" clId="{4E679523-0CD9-4389-BC79-B87D7DABF7B5}" dt="2025-07-23T01:42:43.383" v="4413" actId="478"/>
          <ac:graphicFrameMkLst>
            <pc:docMk/>
            <pc:sldMk cId="1688002329" sldId="277"/>
            <ac:graphicFrameMk id="16" creationId="{5ECBBD11-163D-39D6-9CF7-E0202ADF5C04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511320419" sldId="277"/>
        </pc:sldMkLst>
      </pc:sldChg>
      <pc:sldChg chg="addSp delSp modSp add mod">
        <pc:chgData name="悠心 小濱" userId="bede0a8824f31502" providerId="LiveId" clId="{4E679523-0CD9-4389-BC79-B87D7DABF7B5}" dt="2025-07-23T02:25:30.309" v="4814" actId="1076"/>
        <pc:sldMkLst>
          <pc:docMk/>
          <pc:sldMk cId="1448747201" sldId="278"/>
        </pc:sldMkLst>
        <pc:spChg chg="mod">
          <ac:chgData name="悠心 小濱" userId="bede0a8824f31502" providerId="LiveId" clId="{4E679523-0CD9-4389-BC79-B87D7DABF7B5}" dt="2025-07-23T01:50:14.274" v="4428" actId="1076"/>
          <ac:spMkLst>
            <pc:docMk/>
            <pc:sldMk cId="1448747201" sldId="278"/>
            <ac:spMk id="5" creationId="{706C014F-DBE5-DCB8-9B18-12DE454E42A0}"/>
          </ac:spMkLst>
        </pc:spChg>
        <pc:spChg chg="mod">
          <ac:chgData name="悠心 小濱" userId="bede0a8824f31502" providerId="LiveId" clId="{4E679523-0CD9-4389-BC79-B87D7DABF7B5}" dt="2025-07-23T01:58:57.135" v="4598" actId="1035"/>
          <ac:spMkLst>
            <pc:docMk/>
            <pc:sldMk cId="1448747201" sldId="278"/>
            <ac:spMk id="8" creationId="{FDAEEFE3-846C-DB8C-B5B4-02F8C5CF0376}"/>
          </ac:spMkLst>
        </pc:spChg>
        <pc:graphicFrameChg chg="add del mod">
          <ac:chgData name="悠心 小濱" userId="bede0a8824f31502" providerId="LiveId" clId="{4E679523-0CD9-4389-BC79-B87D7DABF7B5}" dt="2025-07-23T02:25:20.427" v="4812" actId="21"/>
          <ac:graphicFrameMkLst>
            <pc:docMk/>
            <pc:sldMk cId="1448747201" sldId="278"/>
            <ac:graphicFrameMk id="6" creationId="{55D7CFC1-9CAC-4874-84E0-9D121745A073}"/>
          </ac:graphicFrameMkLst>
        </pc:graphicFrameChg>
        <pc:graphicFrameChg chg="add del mod">
          <ac:chgData name="悠心 小濱" userId="bede0a8824f31502" providerId="LiveId" clId="{4E679523-0CD9-4389-BC79-B87D7DABF7B5}" dt="2025-07-23T02:25:20.427" v="4812" actId="21"/>
          <ac:graphicFrameMkLst>
            <pc:docMk/>
            <pc:sldMk cId="1448747201" sldId="278"/>
            <ac:graphicFrameMk id="7" creationId="{21414D8D-C0E0-4BAD-B780-DC5F89BA34FA}"/>
          </ac:graphicFrameMkLst>
        </pc:graphicFrameChg>
        <pc:graphicFrameChg chg="add mod modGraphic">
          <ac:chgData name="悠心 小濱" userId="bede0a8824f31502" providerId="LiveId" clId="{4E679523-0CD9-4389-BC79-B87D7DABF7B5}" dt="2025-07-23T01:57:50.069" v="4588" actId="20577"/>
          <ac:graphicFrameMkLst>
            <pc:docMk/>
            <pc:sldMk cId="1448747201" sldId="278"/>
            <ac:graphicFrameMk id="11" creationId="{FBB5A32A-9468-87CB-F1B6-8CE141A63502}"/>
          </ac:graphicFrameMkLst>
        </pc:graphicFrameChg>
        <pc:graphicFrameChg chg="del mod modGraphic">
          <ac:chgData name="悠心 小濱" userId="bede0a8824f31502" providerId="LiveId" clId="{4E679523-0CD9-4389-BC79-B87D7DABF7B5}" dt="2025-07-23T01:57:07.780" v="4551" actId="478"/>
          <ac:graphicFrameMkLst>
            <pc:docMk/>
            <pc:sldMk cId="1448747201" sldId="278"/>
            <ac:graphicFrameMk id="16" creationId="{0B0F6CDF-6DB0-4EC9-0C55-675F59092687}"/>
          </ac:graphicFrameMkLst>
        </pc:graphicFrameChg>
        <pc:graphicFrameChg chg="mod modGraphic">
          <ac:chgData name="悠心 小濱" userId="bede0a8824f31502" providerId="LiveId" clId="{4E679523-0CD9-4389-BC79-B87D7DABF7B5}" dt="2025-07-23T01:56:22.705" v="4505" actId="1076"/>
          <ac:graphicFrameMkLst>
            <pc:docMk/>
            <pc:sldMk cId="1448747201" sldId="278"/>
            <ac:graphicFrameMk id="31" creationId="{844CA50E-E2CA-7649-D379-122662214FBF}"/>
          </ac:graphicFrameMkLst>
        </pc:graphicFrameChg>
        <pc:picChg chg="del">
          <ac:chgData name="悠心 小濱" userId="bede0a8824f31502" providerId="LiveId" clId="{4E679523-0CD9-4389-BC79-B87D7DABF7B5}" dt="2025-07-23T01:50:59.444" v="4432" actId="478"/>
          <ac:picMkLst>
            <pc:docMk/>
            <pc:sldMk cId="1448747201" sldId="278"/>
            <ac:picMk id="12" creationId="{E224F226-DF51-13AE-58C0-2AC14D7502E0}"/>
          </ac:picMkLst>
        </pc:picChg>
        <pc:picChg chg="add mod">
          <ac:chgData name="悠心 小濱" userId="bede0a8824f31502" providerId="LiveId" clId="{4E679523-0CD9-4389-BC79-B87D7DABF7B5}" dt="2025-07-23T02:25:30.309" v="4814" actId="1076"/>
          <ac:picMkLst>
            <pc:docMk/>
            <pc:sldMk cId="1448747201" sldId="278"/>
            <ac:picMk id="13" creationId="{A1B3D38C-39FE-4031-050F-29573D8D1632}"/>
          </ac:picMkLst>
        </pc:pic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2021921449" sldId="278"/>
        </pc:sldMkLst>
      </pc:sldChg>
      <pc:sldChg chg="addSp delSp modSp add mod">
        <pc:chgData name="悠心 小濱" userId="bede0a8824f31502" providerId="LiveId" clId="{4E679523-0CD9-4389-BC79-B87D7DABF7B5}" dt="2025-07-23T02:07:28.913" v="4798" actId="1076"/>
        <pc:sldMkLst>
          <pc:docMk/>
          <pc:sldMk cId="635318386" sldId="279"/>
        </pc:sldMkLst>
        <pc:spChg chg="del">
          <ac:chgData name="悠心 小濱" userId="bede0a8824f31502" providerId="LiveId" clId="{4E679523-0CD9-4389-BC79-B87D7DABF7B5}" dt="2025-07-23T01:58:44.608" v="4593" actId="478"/>
          <ac:spMkLst>
            <pc:docMk/>
            <pc:sldMk cId="635318386" sldId="279"/>
            <ac:spMk id="6" creationId="{DD2394CD-A844-76F7-9870-EAF2DCD104A8}"/>
          </ac:spMkLst>
        </pc:spChg>
        <pc:spChg chg="add del">
          <ac:chgData name="悠心 小濱" userId="bede0a8824f31502" providerId="LiveId" clId="{4E679523-0CD9-4389-BC79-B87D7DABF7B5}" dt="2025-07-23T01:58:17.034" v="4590" actId="478"/>
          <ac:spMkLst>
            <pc:docMk/>
            <pc:sldMk cId="635318386" sldId="279"/>
            <ac:spMk id="7" creationId="{92051C8E-1955-7E24-353B-0C3548B907AC}"/>
          </ac:spMkLst>
        </pc:spChg>
        <pc:spChg chg="del">
          <ac:chgData name="悠心 小濱" userId="bede0a8824f31502" providerId="LiveId" clId="{4E679523-0CD9-4389-BC79-B87D7DABF7B5}" dt="2025-07-23T01:58:44.608" v="4593" actId="478"/>
          <ac:spMkLst>
            <pc:docMk/>
            <pc:sldMk cId="635318386" sldId="279"/>
            <ac:spMk id="8" creationId="{F184254A-2734-729E-A64A-A0E37EA0BB5F}"/>
          </ac:spMkLst>
        </pc:spChg>
        <pc:spChg chg="del">
          <ac:chgData name="悠心 小濱" userId="bede0a8824f31502" providerId="LiveId" clId="{4E679523-0CD9-4389-BC79-B87D7DABF7B5}" dt="2025-07-23T01:59:30.796" v="4599" actId="478"/>
          <ac:spMkLst>
            <pc:docMk/>
            <pc:sldMk cId="635318386" sldId="279"/>
            <ac:spMk id="11" creationId="{A7848383-68E2-54ED-BEC5-44526AE37BFB}"/>
          </ac:spMkLst>
        </pc:spChg>
        <pc:spChg chg="add del">
          <ac:chgData name="悠心 小濱" userId="bede0a8824f31502" providerId="LiveId" clId="{4E679523-0CD9-4389-BC79-B87D7DABF7B5}" dt="2025-07-23T01:58:17.034" v="4590" actId="478"/>
          <ac:spMkLst>
            <pc:docMk/>
            <pc:sldMk cId="635318386" sldId="279"/>
            <ac:spMk id="12" creationId="{E800DD80-1C53-6486-51E9-85A144A31DB0}"/>
          </ac:spMkLst>
        </pc:spChg>
        <pc:spChg chg="add mod">
          <ac:chgData name="悠心 小濱" userId="bede0a8824f31502" providerId="LiveId" clId="{4E679523-0CD9-4389-BC79-B87D7DABF7B5}" dt="2025-07-23T01:58:44.893" v="4594"/>
          <ac:spMkLst>
            <pc:docMk/>
            <pc:sldMk cId="635318386" sldId="279"/>
            <ac:spMk id="14" creationId="{EF2EF4DA-C26D-2867-45FE-BF9029786431}"/>
          </ac:spMkLst>
        </pc:spChg>
        <pc:spChg chg="add mod">
          <ac:chgData name="悠心 小濱" userId="bede0a8824f31502" providerId="LiveId" clId="{4E679523-0CD9-4389-BC79-B87D7DABF7B5}" dt="2025-07-23T01:58:53.375" v="4596" actId="1035"/>
          <ac:spMkLst>
            <pc:docMk/>
            <pc:sldMk cId="635318386" sldId="279"/>
            <ac:spMk id="15" creationId="{5FE0F4F9-7E94-80B0-279B-21425EAC143E}"/>
          </ac:spMkLst>
        </pc:spChg>
        <pc:spChg chg="add del mod">
          <ac:chgData name="悠心 小濱" userId="bede0a8824f31502" providerId="LiveId" clId="{4E679523-0CD9-4389-BC79-B87D7DABF7B5}" dt="2025-07-23T02:00:15.235" v="4602" actId="478"/>
          <ac:spMkLst>
            <pc:docMk/>
            <pc:sldMk cId="635318386" sldId="279"/>
            <ac:spMk id="16" creationId="{4020096A-AFFE-5B9A-D70D-30D38A039701}"/>
          </ac:spMkLst>
        </pc:spChg>
        <pc:spChg chg="add mod">
          <ac:chgData name="悠心 小濱" userId="bede0a8824f31502" providerId="LiveId" clId="{4E679523-0CD9-4389-BC79-B87D7DABF7B5}" dt="2025-07-23T02:07:17.318" v="4795" actId="207"/>
          <ac:spMkLst>
            <pc:docMk/>
            <pc:sldMk cId="635318386" sldId="279"/>
            <ac:spMk id="17" creationId="{BE3B102A-5937-A327-FF5F-7B4835A00902}"/>
          </ac:spMkLst>
        </pc:spChg>
        <pc:spChg chg="add mod">
          <ac:chgData name="悠心 小濱" userId="bede0a8824f31502" providerId="LiveId" clId="{4E679523-0CD9-4389-BC79-B87D7DABF7B5}" dt="2025-07-23T02:07:28.913" v="4798" actId="1076"/>
          <ac:spMkLst>
            <pc:docMk/>
            <pc:sldMk cId="635318386" sldId="279"/>
            <ac:spMk id="18" creationId="{F83879D3-4620-ED3D-FFF7-7A0BB484F04E}"/>
          </ac:spMkLst>
        </pc:spChg>
        <pc:graphicFrameChg chg="add mod">
          <ac:chgData name="悠心 小濱" userId="bede0a8824f31502" providerId="LiveId" clId="{4E679523-0CD9-4389-BC79-B87D7DABF7B5}" dt="2025-07-23T01:58:26.393" v="4592"/>
          <ac:graphicFrameMkLst>
            <pc:docMk/>
            <pc:sldMk cId="635318386" sldId="279"/>
            <ac:graphicFrameMk id="5" creationId="{5CC8D2D1-6187-DCD3-DED1-7998BE27607A}"/>
          </ac:graphicFrameMkLst>
        </pc:graphicFrameChg>
        <pc:graphicFrameChg chg="add del">
          <ac:chgData name="悠心 小濱" userId="bede0a8824f31502" providerId="LiveId" clId="{4E679523-0CD9-4389-BC79-B87D7DABF7B5}" dt="2025-07-23T01:58:25.844" v="4591" actId="478"/>
          <ac:graphicFrameMkLst>
            <pc:docMk/>
            <pc:sldMk cId="635318386" sldId="279"/>
            <ac:graphicFrameMk id="9" creationId="{7F2D20D5-099F-C085-2F49-5045E39A0F5C}"/>
          </ac:graphicFrameMkLst>
        </pc:graphicFrameChg>
        <pc:graphicFrameChg chg="add del">
          <ac:chgData name="悠心 小濱" userId="bede0a8824f31502" providerId="LiveId" clId="{4E679523-0CD9-4389-BC79-B87D7DABF7B5}" dt="2025-07-23T01:58:25.844" v="4591" actId="478"/>
          <ac:graphicFrameMkLst>
            <pc:docMk/>
            <pc:sldMk cId="635318386" sldId="279"/>
            <ac:graphicFrameMk id="10" creationId="{5ED41A97-B39F-4A20-254C-722A38D41228}"/>
          </ac:graphicFrameMkLst>
        </pc:graphicFrameChg>
        <pc:graphicFrameChg chg="add mod">
          <ac:chgData name="悠心 小濱" userId="bede0a8824f31502" providerId="LiveId" clId="{4E679523-0CD9-4389-BC79-B87D7DABF7B5}" dt="2025-07-23T01:58:26.393" v="4592"/>
          <ac:graphicFrameMkLst>
            <pc:docMk/>
            <pc:sldMk cId="635318386" sldId="279"/>
            <ac:graphicFrameMk id="13" creationId="{C17ED4F7-AC17-3121-FDA0-116E48313DA1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716766590" sldId="279"/>
        </pc:sldMkLst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482082014" sldId="280"/>
        </pc:sldMkLst>
      </pc:sldChg>
      <pc:sldChg chg="addSp delSp modSp add mod">
        <pc:chgData name="悠心 小濱" userId="bede0a8824f31502" providerId="LiveId" clId="{4E679523-0CD9-4389-BC79-B87D7DABF7B5}" dt="2025-07-23T02:47:42.443" v="5235" actId="1076"/>
        <pc:sldMkLst>
          <pc:docMk/>
          <pc:sldMk cId="2864570768" sldId="280"/>
        </pc:sldMkLst>
        <pc:spChg chg="mod">
          <ac:chgData name="悠心 小濱" userId="bede0a8824f31502" providerId="LiveId" clId="{4E679523-0CD9-4389-BC79-B87D7DABF7B5}" dt="2025-07-23T02:25:45.227" v="4829" actId="20577"/>
          <ac:spMkLst>
            <pc:docMk/>
            <pc:sldMk cId="2864570768" sldId="280"/>
            <ac:spMk id="2" creationId="{CA95E926-A929-86FB-2A73-32446C8DDF64}"/>
          </ac:spMkLst>
        </pc:spChg>
        <pc:spChg chg="del">
          <ac:chgData name="悠心 小濱" userId="bede0a8824f31502" providerId="LiveId" clId="{4E679523-0CD9-4389-BC79-B87D7DABF7B5}" dt="2025-07-23T02:25:55.623" v="4830" actId="478"/>
          <ac:spMkLst>
            <pc:docMk/>
            <pc:sldMk cId="2864570768" sldId="280"/>
            <ac:spMk id="5" creationId="{D8C79D46-776A-98FB-A882-30A37B094CCC}"/>
          </ac:spMkLst>
        </pc:spChg>
        <pc:spChg chg="del">
          <ac:chgData name="悠心 小濱" userId="bede0a8824f31502" providerId="LiveId" clId="{4E679523-0CD9-4389-BC79-B87D7DABF7B5}" dt="2025-07-23T02:25:55.623" v="4830" actId="478"/>
          <ac:spMkLst>
            <pc:docMk/>
            <pc:sldMk cId="2864570768" sldId="280"/>
            <ac:spMk id="8" creationId="{EC74526A-97C1-DFBB-6693-31D51D84B510}"/>
          </ac:spMkLst>
        </pc:spChg>
        <pc:spChg chg="mod">
          <ac:chgData name="悠心 小濱" userId="bede0a8824f31502" providerId="LiveId" clId="{4E679523-0CD9-4389-BC79-B87D7DABF7B5}" dt="2025-07-23T02:43:58.663" v="5054" actId="1076"/>
          <ac:spMkLst>
            <pc:docMk/>
            <pc:sldMk cId="2864570768" sldId="280"/>
            <ac:spMk id="9" creationId="{B9137C49-17FF-667F-17C3-818358817043}"/>
          </ac:spMkLst>
        </pc:spChg>
        <pc:spChg chg="mod">
          <ac:chgData name="悠心 小濱" userId="bede0a8824f31502" providerId="LiveId" clId="{4E679523-0CD9-4389-BC79-B87D7DABF7B5}" dt="2025-07-23T02:44:04.317" v="5055" actId="1076"/>
          <ac:spMkLst>
            <pc:docMk/>
            <pc:sldMk cId="2864570768" sldId="280"/>
            <ac:spMk id="10" creationId="{27CB7B58-9E56-B7FA-E08A-567E4813FB61}"/>
          </ac:spMkLst>
        </pc:spChg>
        <pc:spChg chg="add mod">
          <ac:chgData name="悠心 小濱" userId="bede0a8824f31502" providerId="LiveId" clId="{4E679523-0CD9-4389-BC79-B87D7DABF7B5}" dt="2025-07-23T02:25:56.011" v="4831"/>
          <ac:spMkLst>
            <pc:docMk/>
            <pc:sldMk cId="2864570768" sldId="280"/>
            <ac:spMk id="12" creationId="{31708473-5B4E-6591-06A8-95C274F2F214}"/>
          </ac:spMkLst>
        </pc:spChg>
        <pc:spChg chg="add mod">
          <ac:chgData name="悠心 小濱" userId="bede0a8824f31502" providerId="LiveId" clId="{4E679523-0CD9-4389-BC79-B87D7DABF7B5}" dt="2025-07-23T02:25:56.011" v="4831"/>
          <ac:spMkLst>
            <pc:docMk/>
            <pc:sldMk cId="2864570768" sldId="280"/>
            <ac:spMk id="13" creationId="{2D503D55-639C-9E31-FE57-F02E06D625D2}"/>
          </ac:spMkLst>
        </pc:spChg>
        <pc:graphicFrameChg chg="del">
          <ac:chgData name="悠心 小濱" userId="bede0a8824f31502" providerId="LiveId" clId="{4E679523-0CD9-4389-BC79-B87D7DABF7B5}" dt="2025-07-23T02:26:04.890" v="4832" actId="478"/>
          <ac:graphicFrameMkLst>
            <pc:docMk/>
            <pc:sldMk cId="2864570768" sldId="280"/>
            <ac:graphicFrameMk id="6" creationId="{A119BBC2-91B4-C7C9-0993-B94DC51F03CB}"/>
          </ac:graphicFrameMkLst>
        </pc:graphicFrameChg>
        <pc:graphicFrameChg chg="del">
          <ac:chgData name="悠心 小濱" userId="bede0a8824f31502" providerId="LiveId" clId="{4E679523-0CD9-4389-BC79-B87D7DABF7B5}" dt="2025-07-23T02:29:46.557" v="4955" actId="478"/>
          <ac:graphicFrameMkLst>
            <pc:docMk/>
            <pc:sldMk cId="2864570768" sldId="280"/>
            <ac:graphicFrameMk id="7" creationId="{3BBC6884-E929-FF11-BAC2-9F9693170DF4}"/>
          </ac:graphicFrameMkLst>
        </pc:graphicFrameChg>
        <pc:graphicFrameChg chg="del mod">
          <ac:chgData name="悠心 小濱" userId="bede0a8824f31502" providerId="LiveId" clId="{4E679523-0CD9-4389-BC79-B87D7DABF7B5}" dt="2025-07-23T02:27:58.338" v="4924" actId="478"/>
          <ac:graphicFrameMkLst>
            <pc:docMk/>
            <pc:sldMk cId="2864570768" sldId="280"/>
            <ac:graphicFrameMk id="11" creationId="{8E62C121-66C3-F206-88BA-F7DE591C5C95}"/>
          </ac:graphicFrameMkLst>
        </pc:graphicFrameChg>
        <pc:graphicFrameChg chg="add del mod">
          <ac:chgData name="悠心 小濱" userId="bede0a8824f31502" providerId="LiveId" clId="{4E679523-0CD9-4389-BC79-B87D7DABF7B5}" dt="2025-07-23T02:47:26.096" v="5232" actId="21"/>
          <ac:graphicFrameMkLst>
            <pc:docMk/>
            <pc:sldMk cId="2864570768" sldId="280"/>
            <ac:graphicFrameMk id="14" creationId="{55D7CFC1-9CAC-4874-84E0-9D121745A073}"/>
          </ac:graphicFrameMkLst>
        </pc:graphicFrameChg>
        <pc:graphicFrameChg chg="add mod modGraphic">
          <ac:chgData name="悠心 小濱" userId="bede0a8824f31502" providerId="LiveId" clId="{4E679523-0CD9-4389-BC79-B87D7DABF7B5}" dt="2025-07-23T02:30:41.948" v="4995" actId="20577"/>
          <ac:graphicFrameMkLst>
            <pc:docMk/>
            <pc:sldMk cId="2864570768" sldId="280"/>
            <ac:graphicFrameMk id="15" creationId="{BE3F4DB8-7974-6F52-4B54-F22153155F26}"/>
          </ac:graphicFrameMkLst>
        </pc:graphicFrameChg>
        <pc:graphicFrameChg chg="add del mod">
          <ac:chgData name="悠心 小濱" userId="bede0a8824f31502" providerId="LiveId" clId="{4E679523-0CD9-4389-BC79-B87D7DABF7B5}" dt="2025-07-23T02:47:26.096" v="5232" actId="21"/>
          <ac:graphicFrameMkLst>
            <pc:docMk/>
            <pc:sldMk cId="2864570768" sldId="280"/>
            <ac:graphicFrameMk id="16" creationId="{21414D8D-C0E0-4BAD-B780-DC5F89BA34FA}"/>
          </ac:graphicFrameMkLst>
        </pc:graphicFrameChg>
        <pc:graphicFrameChg chg="mod modGraphic">
          <ac:chgData name="悠心 小濱" userId="bede0a8824f31502" providerId="LiveId" clId="{4E679523-0CD9-4389-BC79-B87D7DABF7B5}" dt="2025-07-23T02:28:49.079" v="4954" actId="20577"/>
          <ac:graphicFrameMkLst>
            <pc:docMk/>
            <pc:sldMk cId="2864570768" sldId="280"/>
            <ac:graphicFrameMk id="31" creationId="{50D379EC-2F08-9025-570C-AA6EC930F34F}"/>
          </ac:graphicFrameMkLst>
        </pc:graphicFrameChg>
        <pc:picChg chg="add mod">
          <ac:chgData name="悠心 小濱" userId="bede0a8824f31502" providerId="LiveId" clId="{4E679523-0CD9-4389-BC79-B87D7DABF7B5}" dt="2025-07-23T02:47:42.443" v="5235" actId="1076"/>
          <ac:picMkLst>
            <pc:docMk/>
            <pc:sldMk cId="2864570768" sldId="280"/>
            <ac:picMk id="17" creationId="{ECCA2565-6336-0966-4D91-1F11D839D8F2}"/>
          </ac:picMkLst>
        </pc:pic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325724661" sldId="281"/>
        </pc:sldMkLst>
      </pc:sldChg>
      <pc:sldChg chg="addSp delSp modSp add mod">
        <pc:chgData name="悠心 小濱" userId="bede0a8824f31502" providerId="LiveId" clId="{4E679523-0CD9-4389-BC79-B87D7DABF7B5}" dt="2025-07-23T03:57:45.764" v="5357" actId="1076"/>
        <pc:sldMkLst>
          <pc:docMk/>
          <pc:sldMk cId="3383767389" sldId="281"/>
        </pc:sldMkLst>
        <pc:spChg chg="mod">
          <ac:chgData name="悠心 小濱" userId="bede0a8824f31502" providerId="LiveId" clId="{4E679523-0CD9-4389-BC79-B87D7DABF7B5}" dt="2025-07-23T02:46:22.516" v="5209" actId="1076"/>
          <ac:spMkLst>
            <pc:docMk/>
            <pc:sldMk cId="3383767389" sldId="281"/>
            <ac:spMk id="9" creationId="{E0F6AFB7-8239-C8DD-9358-01909E4B0D17}"/>
          </ac:spMkLst>
        </pc:spChg>
        <pc:spChg chg="mod">
          <ac:chgData name="悠心 小濱" userId="bede0a8824f31502" providerId="LiveId" clId="{4E679523-0CD9-4389-BC79-B87D7DABF7B5}" dt="2025-07-23T02:46:59.278" v="5226" actId="20577"/>
          <ac:spMkLst>
            <pc:docMk/>
            <pc:sldMk cId="3383767389" sldId="281"/>
            <ac:spMk id="12" creationId="{E1BAC056-5A7C-E4FF-7A88-ADFE2DC708D8}"/>
          </ac:spMkLst>
        </pc:spChg>
        <pc:spChg chg="mod">
          <ac:chgData name="悠心 小濱" userId="bede0a8824f31502" providerId="LiveId" clId="{4E679523-0CD9-4389-BC79-B87D7DABF7B5}" dt="2025-07-23T02:47:09.272" v="5231" actId="1036"/>
          <ac:spMkLst>
            <pc:docMk/>
            <pc:sldMk cId="3383767389" sldId="281"/>
            <ac:spMk id="13" creationId="{C6646095-D340-B254-95B6-848653B45003}"/>
          </ac:spMkLst>
        </pc:spChg>
        <pc:graphicFrameChg chg="add del mod">
          <ac:chgData name="悠心 小濱" userId="bede0a8824f31502" providerId="LiveId" clId="{4E679523-0CD9-4389-BC79-B87D7DABF7B5}" dt="2025-07-23T03:57:38.306" v="5355" actId="21"/>
          <ac:graphicFrameMkLst>
            <pc:docMk/>
            <pc:sldMk cId="3383767389" sldId="281"/>
            <ac:graphicFrameMk id="5" creationId="{EAA96016-AF99-5827-EC53-6AB1C7EC536F}"/>
          </ac:graphicFrameMkLst>
        </pc:graphicFrameChg>
        <pc:graphicFrameChg chg="add del mod">
          <ac:chgData name="悠心 小濱" userId="bede0a8824f31502" providerId="LiveId" clId="{4E679523-0CD9-4389-BC79-B87D7DABF7B5}" dt="2025-07-23T03:50:12.885" v="5278" actId="478"/>
          <ac:graphicFrameMkLst>
            <pc:docMk/>
            <pc:sldMk cId="3383767389" sldId="281"/>
            <ac:graphicFrameMk id="6" creationId="{B4CA8768-C253-4861-B0D0-399ED5ABAFEB}"/>
          </ac:graphicFrameMkLst>
        </pc:graphicFrameChg>
        <pc:graphicFrameChg chg="add del mod">
          <ac:chgData name="悠心 小濱" userId="bede0a8824f31502" providerId="LiveId" clId="{4E679523-0CD9-4389-BC79-B87D7DABF7B5}" dt="2025-07-23T03:57:38.306" v="5355" actId="21"/>
          <ac:graphicFrameMkLst>
            <pc:docMk/>
            <pc:sldMk cId="3383767389" sldId="281"/>
            <ac:graphicFrameMk id="7" creationId="{B4CA8768-C253-4861-B0D0-399ED5ABAFEB}"/>
          </ac:graphicFrameMkLst>
        </pc:graphicFrameChg>
        <pc:graphicFrameChg chg="del">
          <ac:chgData name="悠心 小濱" userId="bede0a8824f31502" providerId="LiveId" clId="{4E679523-0CD9-4389-BC79-B87D7DABF7B5}" dt="2025-07-23T03:47:27.551" v="5236" actId="478"/>
          <ac:graphicFrameMkLst>
            <pc:docMk/>
            <pc:sldMk cId="3383767389" sldId="281"/>
            <ac:graphicFrameMk id="14" creationId="{EAA96016-AF99-5827-EC53-6AB1C7EC536F}"/>
          </ac:graphicFrameMkLst>
        </pc:graphicFrameChg>
        <pc:graphicFrameChg chg="modGraphic">
          <ac:chgData name="悠心 小濱" userId="bede0a8824f31502" providerId="LiveId" clId="{4E679523-0CD9-4389-BC79-B87D7DABF7B5}" dt="2025-07-23T03:51:15.694" v="5326" actId="20577"/>
          <ac:graphicFrameMkLst>
            <pc:docMk/>
            <pc:sldMk cId="3383767389" sldId="281"/>
            <ac:graphicFrameMk id="15" creationId="{09006BA3-0BFC-C449-8281-8E4FA624AD8C}"/>
          </ac:graphicFrameMkLst>
        </pc:graphicFrameChg>
        <pc:graphicFrameChg chg="del">
          <ac:chgData name="悠心 小濱" userId="bede0a8824f31502" providerId="LiveId" clId="{4E679523-0CD9-4389-BC79-B87D7DABF7B5}" dt="2025-07-23T03:49:13.378" v="5252" actId="478"/>
          <ac:graphicFrameMkLst>
            <pc:docMk/>
            <pc:sldMk cId="3383767389" sldId="281"/>
            <ac:graphicFrameMk id="16" creationId="{D0CD3492-8F9E-9E53-0E53-89329FA93C54}"/>
          </ac:graphicFrameMkLst>
        </pc:graphicFrameChg>
        <pc:graphicFrameChg chg="modGraphic">
          <ac:chgData name="悠心 小濱" userId="bede0a8824f31502" providerId="LiveId" clId="{4E679523-0CD9-4389-BC79-B87D7DABF7B5}" dt="2025-07-23T03:50:55.067" v="5313" actId="20577"/>
          <ac:graphicFrameMkLst>
            <pc:docMk/>
            <pc:sldMk cId="3383767389" sldId="281"/>
            <ac:graphicFrameMk id="31" creationId="{B5C954EB-EC57-A2F2-714F-8C32E167179D}"/>
          </ac:graphicFrameMkLst>
        </pc:graphicFrameChg>
        <pc:picChg chg="add mod">
          <ac:chgData name="悠心 小濱" userId="bede0a8824f31502" providerId="LiveId" clId="{4E679523-0CD9-4389-BC79-B87D7DABF7B5}" dt="2025-07-23T03:57:45.764" v="5357" actId="1076"/>
          <ac:picMkLst>
            <pc:docMk/>
            <pc:sldMk cId="3383767389" sldId="281"/>
            <ac:picMk id="8" creationId="{F071757E-85BD-C4B0-93D5-DFD549F30AAE}"/>
          </ac:picMkLst>
        </pc:picChg>
      </pc:sldChg>
      <pc:sldChg chg="addSp delSp modSp add mod">
        <pc:chgData name="悠心 小濱" userId="bede0a8824f31502" providerId="LiveId" clId="{4E679523-0CD9-4389-BC79-B87D7DABF7B5}" dt="2025-07-23T05:08:49.685" v="6170"/>
        <pc:sldMkLst>
          <pc:docMk/>
          <pc:sldMk cId="380459656" sldId="282"/>
        </pc:sldMkLst>
        <pc:spChg chg="del">
          <ac:chgData name="悠心 小濱" userId="bede0a8824f31502" providerId="LiveId" clId="{4E679523-0CD9-4389-BC79-B87D7DABF7B5}" dt="2025-07-23T03:51:05.155" v="5314" actId="478"/>
          <ac:spMkLst>
            <pc:docMk/>
            <pc:sldMk cId="380459656" sldId="282"/>
            <ac:spMk id="5" creationId="{F1D205C4-05E7-9F0C-CE13-7036429344D4}"/>
          </ac:spMkLst>
        </pc:spChg>
        <pc:spChg chg="add mod">
          <ac:chgData name="悠心 小濱" userId="bede0a8824f31502" providerId="LiveId" clId="{4E679523-0CD9-4389-BC79-B87D7DABF7B5}" dt="2025-07-23T03:51:05.394" v="5315"/>
          <ac:spMkLst>
            <pc:docMk/>
            <pc:sldMk cId="380459656" sldId="282"/>
            <ac:spMk id="6" creationId="{1D0BEEF2-B9C3-96EB-E646-B41EC8FF98A8}"/>
          </ac:spMkLst>
        </pc:spChg>
        <pc:spChg chg="add mod">
          <ac:chgData name="悠心 小濱" userId="bede0a8824f31502" providerId="LiveId" clId="{4E679523-0CD9-4389-BC79-B87D7DABF7B5}" dt="2025-07-23T03:51:05.394" v="5315"/>
          <ac:spMkLst>
            <pc:docMk/>
            <pc:sldMk cId="380459656" sldId="282"/>
            <ac:spMk id="7" creationId="{3BE5A08A-233F-CB4B-73E4-3BFEEF1F51E5}"/>
          </ac:spMkLst>
        </pc:spChg>
        <pc:spChg chg="del">
          <ac:chgData name="悠心 小濱" userId="bede0a8824f31502" providerId="LiveId" clId="{4E679523-0CD9-4389-BC79-B87D7DABF7B5}" dt="2025-07-23T03:51:05.155" v="5314" actId="478"/>
          <ac:spMkLst>
            <pc:docMk/>
            <pc:sldMk cId="380459656" sldId="282"/>
            <ac:spMk id="8" creationId="{0CAD9E17-7056-A3AC-4B1C-DFA5EA633E0D}"/>
          </ac:spMkLst>
        </pc:spChg>
        <pc:spChg chg="add del mod">
          <ac:chgData name="悠心 小濱" userId="bede0a8824f31502" providerId="LiveId" clId="{4E679523-0CD9-4389-BC79-B87D7DABF7B5}" dt="2025-07-23T05:08:29.688" v="6163" actId="478"/>
          <ac:spMkLst>
            <pc:docMk/>
            <pc:sldMk cId="380459656" sldId="282"/>
            <ac:spMk id="13" creationId="{D155C85E-5ECF-E304-90C8-790589E8104F}"/>
          </ac:spMkLst>
        </pc:spChg>
        <pc:spChg chg="del mod">
          <ac:chgData name="悠心 小濱" userId="bede0a8824f31502" providerId="LiveId" clId="{4E679523-0CD9-4389-BC79-B87D7DABF7B5}" dt="2025-07-23T03:56:30.176" v="5330" actId="478"/>
          <ac:spMkLst>
            <pc:docMk/>
            <pc:sldMk cId="380459656" sldId="282"/>
            <ac:spMk id="14" creationId="{5FB5D001-0CF2-0D26-8D5B-3FC3B0AF5688}"/>
          </ac:spMkLst>
        </pc:spChg>
        <pc:spChg chg="del">
          <ac:chgData name="悠心 小濱" userId="bede0a8824f31502" providerId="LiveId" clId="{4E679523-0CD9-4389-BC79-B87D7DABF7B5}" dt="2025-07-23T03:56:32.258" v="5332" actId="478"/>
          <ac:spMkLst>
            <pc:docMk/>
            <pc:sldMk cId="380459656" sldId="282"/>
            <ac:spMk id="15" creationId="{EA5E1997-91E4-F603-E1DF-3F3FE8DA9F7A}"/>
          </ac:spMkLst>
        </pc:spChg>
        <pc:spChg chg="add mod">
          <ac:chgData name="悠心 小濱" userId="bede0a8824f31502" providerId="LiveId" clId="{4E679523-0CD9-4389-BC79-B87D7DABF7B5}" dt="2025-07-23T05:08:39.102" v="6169" actId="20577"/>
          <ac:spMkLst>
            <pc:docMk/>
            <pc:sldMk cId="380459656" sldId="282"/>
            <ac:spMk id="16" creationId="{4E9FEB1E-EE0E-25E5-26A1-233D47962B69}"/>
          </ac:spMkLst>
        </pc:spChg>
        <pc:spChg chg="add mod">
          <ac:chgData name="悠心 小濱" userId="bede0a8824f31502" providerId="LiveId" clId="{4E679523-0CD9-4389-BC79-B87D7DABF7B5}" dt="2025-07-23T05:08:49.685" v="6170"/>
          <ac:spMkLst>
            <pc:docMk/>
            <pc:sldMk cId="380459656" sldId="282"/>
            <ac:spMk id="19" creationId="{D1C9AD89-A78D-70C5-2D6C-6343AFD23CC8}"/>
          </ac:spMkLst>
        </pc:spChg>
        <pc:graphicFrameChg chg="del">
          <ac:chgData name="悠心 小濱" userId="bede0a8824f31502" providerId="LiveId" clId="{4E679523-0CD9-4389-BC79-B87D7DABF7B5}" dt="2025-07-23T03:51:22.513" v="5327" actId="478"/>
          <ac:graphicFrameMkLst>
            <pc:docMk/>
            <pc:sldMk cId="380459656" sldId="282"/>
            <ac:graphicFrameMk id="9" creationId="{D5FBAA46-9012-2001-C851-5B0FB9956D20}"/>
          </ac:graphicFrameMkLst>
        </pc:graphicFrameChg>
        <pc:graphicFrameChg chg="del">
          <ac:chgData name="悠心 小濱" userId="bede0a8824f31502" providerId="LiveId" clId="{4E679523-0CD9-4389-BC79-B87D7DABF7B5}" dt="2025-07-23T03:51:22.513" v="5327" actId="478"/>
          <ac:graphicFrameMkLst>
            <pc:docMk/>
            <pc:sldMk cId="380459656" sldId="282"/>
            <ac:graphicFrameMk id="10" creationId="{B103585A-C442-D10F-D578-B6EE4784076D}"/>
          </ac:graphicFrameMkLst>
        </pc:graphicFrameChg>
        <pc:graphicFrameChg chg="add mod">
          <ac:chgData name="悠心 小濱" userId="bede0a8824f31502" providerId="LiveId" clId="{4E679523-0CD9-4389-BC79-B87D7DABF7B5}" dt="2025-07-23T03:51:22.814" v="5328"/>
          <ac:graphicFrameMkLst>
            <pc:docMk/>
            <pc:sldMk cId="380459656" sldId="282"/>
            <ac:graphicFrameMk id="11" creationId="{0EAA2AD7-3D2B-3BE6-43AF-D8FB53F295F5}"/>
          </ac:graphicFrameMkLst>
        </pc:graphicFrameChg>
        <pc:graphicFrameChg chg="add mod">
          <ac:chgData name="悠心 小濱" userId="bede0a8824f31502" providerId="LiveId" clId="{4E679523-0CD9-4389-BC79-B87D7DABF7B5}" dt="2025-07-23T03:51:22.814" v="5328"/>
          <ac:graphicFrameMkLst>
            <pc:docMk/>
            <pc:sldMk cId="380459656" sldId="282"/>
            <ac:graphicFrameMk id="12" creationId="{73BFC4AD-FFFA-740E-FC05-2BE0ABEB08FE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574278556" sldId="282"/>
        </pc:sldMkLst>
      </pc:sldChg>
      <pc:sldChg chg="addSp delSp modSp add mod">
        <pc:chgData name="悠心 小濱" userId="bede0a8824f31502" providerId="LiveId" clId="{4E679523-0CD9-4389-BC79-B87D7DABF7B5}" dt="2025-07-23T06:52:18.888" v="6380" actId="1076"/>
        <pc:sldMkLst>
          <pc:docMk/>
          <pc:sldMk cId="385903480" sldId="283"/>
        </pc:sldMkLst>
        <pc:spChg chg="mod">
          <ac:chgData name="悠心 小濱" userId="bede0a8824f31502" providerId="LiveId" clId="{4E679523-0CD9-4389-BC79-B87D7DABF7B5}" dt="2025-07-23T04:10:22.628" v="5609" actId="1076"/>
          <ac:spMkLst>
            <pc:docMk/>
            <pc:sldMk cId="385903480" sldId="283"/>
            <ac:spMk id="12" creationId="{6F3F1092-0DE7-C23D-F7B1-7857FBAA61F1}"/>
          </ac:spMkLst>
        </pc:spChg>
        <pc:spChg chg="mod">
          <ac:chgData name="悠心 小濱" userId="bede0a8824f31502" providerId="LiveId" clId="{4E679523-0CD9-4389-BC79-B87D7DABF7B5}" dt="2025-07-23T04:10:36.832" v="5613" actId="1036"/>
          <ac:spMkLst>
            <pc:docMk/>
            <pc:sldMk cId="385903480" sldId="283"/>
            <ac:spMk id="13" creationId="{4C1DDF41-403B-7482-A691-0984BC94F35B}"/>
          </ac:spMkLst>
        </pc:spChg>
        <pc:graphicFrameChg chg="add del mod">
          <ac:chgData name="悠心 小濱" userId="bede0a8824f31502" providerId="LiveId" clId="{4E679523-0CD9-4389-BC79-B87D7DABF7B5}" dt="2025-07-23T06:19:44.631" v="6352" actId="21"/>
          <ac:graphicFrameMkLst>
            <pc:docMk/>
            <pc:sldMk cId="385903480" sldId="283"/>
            <ac:graphicFrameMk id="5" creationId="{55D7CFC1-9CAC-4874-84E0-9D121745A073}"/>
          </ac:graphicFrameMkLst>
        </pc:graphicFrameChg>
        <pc:graphicFrameChg chg="del">
          <ac:chgData name="悠心 小濱" userId="bede0a8824f31502" providerId="LiveId" clId="{4E679523-0CD9-4389-BC79-B87D7DABF7B5}" dt="2025-07-23T04:13:52.791" v="5638" actId="478"/>
          <ac:graphicFrameMkLst>
            <pc:docMk/>
            <pc:sldMk cId="385903480" sldId="283"/>
            <ac:graphicFrameMk id="5" creationId="{A0B7FDC0-D6F2-8867-8653-B0F04403D60A}"/>
          </ac:graphicFrameMkLst>
        </pc:graphicFrameChg>
        <pc:graphicFrameChg chg="add mod modGraphic">
          <ac:chgData name="悠心 小濱" userId="bede0a8824f31502" providerId="LiveId" clId="{4E679523-0CD9-4389-BC79-B87D7DABF7B5}" dt="2025-07-23T06:19:02.615" v="6348" actId="20577"/>
          <ac:graphicFrameMkLst>
            <pc:docMk/>
            <pc:sldMk cId="385903480" sldId="283"/>
            <ac:graphicFrameMk id="6" creationId="{2BB1A9C2-73F0-006D-FC73-712D412D4B5B}"/>
          </ac:graphicFrameMkLst>
        </pc:graphicFrameChg>
        <pc:graphicFrameChg chg="add del mod">
          <ac:chgData name="悠心 小濱" userId="bede0a8824f31502" providerId="LiveId" clId="{4E679523-0CD9-4389-BC79-B87D7DABF7B5}" dt="2025-07-23T06:19:44.631" v="6352" actId="21"/>
          <ac:graphicFrameMkLst>
            <pc:docMk/>
            <pc:sldMk cId="385903480" sldId="283"/>
            <ac:graphicFrameMk id="7" creationId="{E7C6C71D-26CD-4404-974B-08761F5C0565}"/>
          </ac:graphicFrameMkLst>
        </pc:graphicFrameChg>
        <pc:graphicFrameChg chg="del">
          <ac:chgData name="悠心 小濱" userId="bede0a8824f31502" providerId="LiveId" clId="{4E679523-0CD9-4389-BC79-B87D7DABF7B5}" dt="2025-07-23T04:13:53.792" v="5639" actId="478"/>
          <ac:graphicFrameMkLst>
            <pc:docMk/>
            <pc:sldMk cId="385903480" sldId="283"/>
            <ac:graphicFrameMk id="7" creationId="{E8EB25DF-D7F3-EF1E-3458-2A912AF3F9D8}"/>
          </ac:graphicFrameMkLst>
        </pc:graphicFrameChg>
        <pc:graphicFrameChg chg="add mod modGraphic">
          <ac:chgData name="悠心 小濱" userId="bede0a8824f31502" providerId="LiveId" clId="{4E679523-0CD9-4389-BC79-B87D7DABF7B5}" dt="2025-07-23T06:18:42.981" v="6345" actId="20577"/>
          <ac:graphicFrameMkLst>
            <pc:docMk/>
            <pc:sldMk cId="385903480" sldId="283"/>
            <ac:graphicFrameMk id="8" creationId="{F86D36C7-2202-0BF2-0828-481C9BC45909}"/>
          </ac:graphicFrameMkLst>
        </pc:graphicFrameChg>
        <pc:graphicFrameChg chg="add del mod">
          <ac:chgData name="悠心 小濱" userId="bede0a8824f31502" providerId="LiveId" clId="{4E679523-0CD9-4389-BC79-B87D7DABF7B5}" dt="2025-07-23T06:49:46.796" v="6364" actId="478"/>
          <ac:graphicFrameMkLst>
            <pc:docMk/>
            <pc:sldMk cId="385903480" sldId="283"/>
            <ac:graphicFrameMk id="14" creationId="{DFC7315A-AA32-4A57-85F3-B8ED8650553A}"/>
          </ac:graphicFrameMkLst>
        </pc:graphicFrameChg>
        <pc:graphicFrameChg chg="add del mod">
          <ac:chgData name="悠心 小濱" userId="bede0a8824f31502" providerId="LiveId" clId="{4E679523-0CD9-4389-BC79-B87D7DABF7B5}" dt="2025-07-23T06:52:06.439" v="6375" actId="21"/>
          <ac:graphicFrameMkLst>
            <pc:docMk/>
            <pc:sldMk cId="385903480" sldId="283"/>
            <ac:graphicFrameMk id="15" creationId="{55D7CFC1-9CAC-4874-84E0-9D121745A073}"/>
          </ac:graphicFrameMkLst>
        </pc:graphicFrameChg>
        <pc:graphicFrameChg chg="del">
          <ac:chgData name="悠心 小濱" userId="bede0a8824f31502" providerId="LiveId" clId="{4E679523-0CD9-4389-BC79-B87D7DABF7B5}" dt="2025-07-23T04:10:52.251" v="5614" actId="478"/>
          <ac:graphicFrameMkLst>
            <pc:docMk/>
            <pc:sldMk cId="385903480" sldId="283"/>
            <ac:graphicFrameMk id="15" creationId="{CB408D6C-05F4-7FA0-C9BA-3618A933B96D}"/>
          </ac:graphicFrameMkLst>
        </pc:graphicFrameChg>
        <pc:graphicFrameChg chg="add del mod">
          <ac:chgData name="悠心 小濱" userId="bede0a8824f31502" providerId="LiveId" clId="{4E679523-0CD9-4389-BC79-B87D7DABF7B5}" dt="2025-07-23T06:52:06.439" v="6375" actId="21"/>
          <ac:graphicFrameMkLst>
            <pc:docMk/>
            <pc:sldMk cId="385903480" sldId="283"/>
            <ac:graphicFrameMk id="16" creationId="{DFC7315A-AA32-4A57-85F3-B8ED8650553A}"/>
          </ac:graphicFrameMkLst>
        </pc:graphicFrameChg>
        <pc:graphicFrameChg chg="add mod">
          <ac:chgData name="悠心 小濱" userId="bede0a8824f31502" providerId="LiveId" clId="{4E679523-0CD9-4389-BC79-B87D7DABF7B5}" dt="2025-07-23T06:52:07.056" v="6378"/>
          <ac:graphicFrameMkLst>
            <pc:docMk/>
            <pc:sldMk cId="385903480" sldId="283"/>
            <ac:graphicFrameMk id="17" creationId="{55D7CFC1-9CAC-4874-84E0-9D121745A073}"/>
          </ac:graphicFrameMkLst>
        </pc:graphicFrameChg>
        <pc:graphicFrameChg chg="add mod">
          <ac:chgData name="悠心 小濱" userId="bede0a8824f31502" providerId="LiveId" clId="{4E679523-0CD9-4389-BC79-B87D7DABF7B5}" dt="2025-07-23T06:52:07.056" v="6378"/>
          <ac:graphicFrameMkLst>
            <pc:docMk/>
            <pc:sldMk cId="385903480" sldId="283"/>
            <ac:graphicFrameMk id="18" creationId="{DFC7315A-AA32-4A57-85F3-B8ED8650553A}"/>
          </ac:graphicFrameMkLst>
        </pc:graphicFrameChg>
        <pc:graphicFrameChg chg="del">
          <ac:chgData name="悠心 小濱" userId="bede0a8824f31502" providerId="LiveId" clId="{4E679523-0CD9-4389-BC79-B87D7DABF7B5}" dt="2025-07-23T04:10:52.251" v="5614" actId="478"/>
          <ac:graphicFrameMkLst>
            <pc:docMk/>
            <pc:sldMk cId="385903480" sldId="283"/>
            <ac:graphicFrameMk id="31" creationId="{C43C0694-C82C-97B8-EC55-89B8425875C7}"/>
          </ac:graphicFrameMkLst>
        </pc:graphicFrameChg>
        <pc:picChg chg="add del mod">
          <ac:chgData name="悠心 小濱" userId="bede0a8824f31502" providerId="LiveId" clId="{4E679523-0CD9-4389-BC79-B87D7DABF7B5}" dt="2025-07-23T06:49:58.520" v="6365" actId="478"/>
          <ac:picMkLst>
            <pc:docMk/>
            <pc:sldMk cId="385903480" sldId="283"/>
            <ac:picMk id="11" creationId="{AA013915-BA95-2032-F64B-39FDBEAAAD9D}"/>
          </ac:picMkLst>
        </pc:picChg>
        <pc:picChg chg="add mod">
          <ac:chgData name="悠心 小濱" userId="bede0a8824f31502" providerId="LiveId" clId="{4E679523-0CD9-4389-BC79-B87D7DABF7B5}" dt="2025-07-23T06:52:18.888" v="6380" actId="1076"/>
          <ac:picMkLst>
            <pc:docMk/>
            <pc:sldMk cId="385903480" sldId="283"/>
            <ac:picMk id="19" creationId="{6EF97F31-93DF-360C-73B6-7883D2D731EB}"/>
          </ac:picMkLst>
        </pc:pic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410630641" sldId="283"/>
        </pc:sldMkLst>
      </pc:sldChg>
      <pc:sldChg chg="addSp delSp modSp add mod">
        <pc:chgData name="悠心 小濱" userId="bede0a8824f31502" providerId="LiveId" clId="{4E679523-0CD9-4389-BC79-B87D7DABF7B5}" dt="2025-07-23T06:55:44.879" v="6435"/>
        <pc:sldMkLst>
          <pc:docMk/>
          <pc:sldMk cId="3651254496" sldId="284"/>
        </pc:sldMkLst>
        <pc:spChg chg="add del mod">
          <ac:chgData name="悠心 小濱" userId="bede0a8824f31502" providerId="LiveId" clId="{4E679523-0CD9-4389-BC79-B87D7DABF7B5}" dt="2025-07-23T04:21:28.820" v="5760" actId="478"/>
          <ac:spMkLst>
            <pc:docMk/>
            <pc:sldMk cId="3651254496" sldId="284"/>
            <ac:spMk id="5" creationId="{D4BC0FFF-A7DB-8903-6650-07E7B7561184}"/>
          </ac:spMkLst>
        </pc:spChg>
        <pc:spChg chg="del">
          <ac:chgData name="悠心 小濱" userId="bede0a8824f31502" providerId="LiveId" clId="{4E679523-0CD9-4389-BC79-B87D7DABF7B5}" dt="2025-07-23T04:14:13.362" v="5642" actId="478"/>
          <ac:spMkLst>
            <pc:docMk/>
            <pc:sldMk cId="3651254496" sldId="284"/>
            <ac:spMk id="6" creationId="{AB5A5CB3-2CF6-1EE8-18C3-1E0DA5761F99}"/>
          </ac:spMkLst>
        </pc:spChg>
        <pc:spChg chg="del">
          <ac:chgData name="悠心 小濱" userId="bede0a8824f31502" providerId="LiveId" clId="{4E679523-0CD9-4389-BC79-B87D7DABF7B5}" dt="2025-07-23T04:14:13.362" v="5642" actId="478"/>
          <ac:spMkLst>
            <pc:docMk/>
            <pc:sldMk cId="3651254496" sldId="284"/>
            <ac:spMk id="7" creationId="{6B35C129-5607-2536-7E50-6A3B2695EFAE}"/>
          </ac:spMkLst>
        </pc:spChg>
        <pc:spChg chg="add mod">
          <ac:chgData name="悠心 小濱" userId="bede0a8824f31502" providerId="LiveId" clId="{4E679523-0CD9-4389-BC79-B87D7DABF7B5}" dt="2025-07-23T04:15:37.184" v="5658" actId="1036"/>
          <ac:spMkLst>
            <pc:docMk/>
            <pc:sldMk cId="3651254496" sldId="284"/>
            <ac:spMk id="8" creationId="{26B90B0B-1BAE-0C25-BA6F-3DA68C29F3B4}"/>
          </ac:spMkLst>
        </pc:spChg>
        <pc:spChg chg="add mod">
          <ac:chgData name="悠心 小濱" userId="bede0a8824f31502" providerId="LiveId" clId="{4E679523-0CD9-4389-BC79-B87D7DABF7B5}" dt="2025-07-23T04:18:34.783" v="5729"/>
          <ac:spMkLst>
            <pc:docMk/>
            <pc:sldMk cId="3651254496" sldId="284"/>
            <ac:spMk id="9" creationId="{43349526-4DAD-081E-B648-EE17D466E800}"/>
          </ac:spMkLst>
        </pc:spChg>
        <pc:spChg chg="add mod">
          <ac:chgData name="悠心 小濱" userId="bede0a8824f31502" providerId="LiveId" clId="{4E679523-0CD9-4389-BC79-B87D7DABF7B5}" dt="2025-07-23T04:18:34.783" v="5729"/>
          <ac:spMkLst>
            <pc:docMk/>
            <pc:sldMk cId="3651254496" sldId="284"/>
            <ac:spMk id="10" creationId="{083991FD-EF96-6811-ED9E-1367AE0436DD}"/>
          </ac:spMkLst>
        </pc:spChg>
        <pc:spChg chg="del">
          <ac:chgData name="悠心 小濱" userId="bede0a8824f31502" providerId="LiveId" clId="{4E679523-0CD9-4389-BC79-B87D7DABF7B5}" dt="2025-07-23T04:14:06.689" v="5641" actId="478"/>
          <ac:spMkLst>
            <pc:docMk/>
            <pc:sldMk cId="3651254496" sldId="284"/>
            <ac:spMk id="13" creationId="{BAB8CED4-81D1-CD57-A0B4-789C11B23E69}"/>
          </ac:spMkLst>
        </pc:spChg>
        <pc:spChg chg="add mod">
          <ac:chgData name="悠心 小濱" userId="bede0a8824f31502" providerId="LiveId" clId="{4E679523-0CD9-4389-BC79-B87D7DABF7B5}" dt="2025-07-23T04:21:29.036" v="5761"/>
          <ac:spMkLst>
            <pc:docMk/>
            <pc:sldMk cId="3651254496" sldId="284"/>
            <ac:spMk id="14" creationId="{E1DE8122-0E16-6040-89BA-9887C4892C44}"/>
          </ac:spMkLst>
        </pc:spChg>
        <pc:graphicFrameChg chg="add mod">
          <ac:chgData name="悠心 小濱" userId="bede0a8824f31502" providerId="LiveId" clId="{4E679523-0CD9-4389-BC79-B87D7DABF7B5}" dt="2025-07-23T06:55:44.879" v="6435"/>
          <ac:graphicFrameMkLst>
            <pc:docMk/>
            <pc:sldMk cId="3651254496" sldId="284"/>
            <ac:graphicFrameMk id="5" creationId="{A5440802-BFEA-DDCF-2E4C-3D2A085BCCDC}"/>
          </ac:graphicFrameMkLst>
        </pc:graphicFrameChg>
        <pc:graphicFrameChg chg="add mod">
          <ac:chgData name="悠心 小濱" userId="bede0a8824f31502" providerId="LiveId" clId="{4E679523-0CD9-4389-BC79-B87D7DABF7B5}" dt="2025-07-23T06:55:44.879" v="6435"/>
          <ac:graphicFrameMkLst>
            <pc:docMk/>
            <pc:sldMk cId="3651254496" sldId="284"/>
            <ac:graphicFrameMk id="6" creationId="{2B43FEBC-CF7C-F287-B33A-37A2230C957F}"/>
          </ac:graphicFrameMkLst>
        </pc:graphicFrameChg>
        <pc:graphicFrameChg chg="del">
          <ac:chgData name="悠心 小濱" userId="bede0a8824f31502" providerId="LiveId" clId="{4E679523-0CD9-4389-BC79-B87D7DABF7B5}" dt="2025-07-23T04:14:05.044" v="5640" actId="478"/>
          <ac:graphicFrameMkLst>
            <pc:docMk/>
            <pc:sldMk cId="3651254496" sldId="284"/>
            <ac:graphicFrameMk id="11" creationId="{357E946E-FC62-C701-E785-A1E3FA1092C6}"/>
          </ac:graphicFrameMkLst>
        </pc:graphicFrameChg>
        <pc:graphicFrameChg chg="del">
          <ac:chgData name="悠心 小濱" userId="bede0a8824f31502" providerId="LiveId" clId="{4E679523-0CD9-4389-BC79-B87D7DABF7B5}" dt="2025-07-23T04:14:05.044" v="5640" actId="478"/>
          <ac:graphicFrameMkLst>
            <pc:docMk/>
            <pc:sldMk cId="3651254496" sldId="284"/>
            <ac:graphicFrameMk id="12" creationId="{BFB78ADE-57EA-7C92-26DA-AF72F68F5156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992044207" sldId="284"/>
        </pc:sldMkLst>
      </pc:sldChg>
      <pc:sldChg chg="addSp delSp modSp add mod">
        <pc:chgData name="悠心 小濱" userId="bede0a8824f31502" providerId="LiveId" clId="{4E679523-0CD9-4389-BC79-B87D7DABF7B5}" dt="2025-07-23T04:09:35.530" v="5603" actId="1076"/>
        <pc:sldMkLst>
          <pc:docMk/>
          <pc:sldMk cId="90232324" sldId="285"/>
        </pc:sldMkLst>
        <pc:spChg chg="mod">
          <ac:chgData name="悠心 小濱" userId="bede0a8824f31502" providerId="LiveId" clId="{4E679523-0CD9-4389-BC79-B87D7DABF7B5}" dt="2025-07-23T03:57:04.014" v="5340" actId="1076"/>
          <ac:spMkLst>
            <pc:docMk/>
            <pc:sldMk cId="90232324" sldId="285"/>
            <ac:spMk id="12" creationId="{569F8531-9E1E-07E2-B5D9-40164AB17262}"/>
          </ac:spMkLst>
        </pc:spChg>
        <pc:spChg chg="mod">
          <ac:chgData name="悠心 小濱" userId="bede0a8824f31502" providerId="LiveId" clId="{4E679523-0CD9-4389-BC79-B87D7DABF7B5}" dt="2025-07-23T03:57:16.858" v="5346" actId="1035"/>
          <ac:spMkLst>
            <pc:docMk/>
            <pc:sldMk cId="90232324" sldId="285"/>
            <ac:spMk id="13" creationId="{8A04BA4D-BB0B-8C02-4A9E-F97B9B1D70DD}"/>
          </ac:spMkLst>
        </pc:spChg>
        <pc:graphicFrameChg chg="add del mod">
          <ac:chgData name="悠心 小濱" userId="bede0a8824f31502" providerId="LiveId" clId="{4E679523-0CD9-4389-BC79-B87D7DABF7B5}" dt="2025-07-23T04:00:06.437" v="5362" actId="478"/>
          <ac:graphicFrameMkLst>
            <pc:docMk/>
            <pc:sldMk cId="90232324" sldId="285"/>
            <ac:graphicFrameMk id="5" creationId="{B4CA8768-C253-4861-B0D0-399ED5ABAFEB}"/>
          </ac:graphicFrameMkLst>
        </pc:graphicFrameChg>
        <pc:graphicFrameChg chg="add del mod">
          <ac:chgData name="悠心 小濱" userId="bede0a8824f31502" providerId="LiveId" clId="{4E679523-0CD9-4389-BC79-B87D7DABF7B5}" dt="2025-07-23T04:09:17.570" v="5601" actId="21"/>
          <ac:graphicFrameMkLst>
            <pc:docMk/>
            <pc:sldMk cId="90232324" sldId="285"/>
            <ac:graphicFrameMk id="6" creationId="{B4CA8768-C253-4861-B0D0-399ED5ABAFEB}"/>
          </ac:graphicFrameMkLst>
        </pc:graphicFrameChg>
        <pc:graphicFrameChg chg="add del mod">
          <ac:chgData name="悠心 小濱" userId="bede0a8824f31502" providerId="LiveId" clId="{4E679523-0CD9-4389-BC79-B87D7DABF7B5}" dt="2025-07-23T04:09:17.570" v="5601" actId="21"/>
          <ac:graphicFrameMkLst>
            <pc:docMk/>
            <pc:sldMk cId="90232324" sldId="285"/>
            <ac:graphicFrameMk id="7" creationId="{EAA96016-AF99-5827-EC53-6AB1C7EC536F}"/>
          </ac:graphicFrameMkLst>
        </pc:graphicFrameChg>
        <pc:graphicFrameChg chg="modGraphic">
          <ac:chgData name="悠心 小濱" userId="bede0a8824f31502" providerId="LiveId" clId="{4E679523-0CD9-4389-BC79-B87D7DABF7B5}" dt="2025-07-23T04:01:14.818" v="5391" actId="6549"/>
          <ac:graphicFrameMkLst>
            <pc:docMk/>
            <pc:sldMk cId="90232324" sldId="285"/>
            <ac:graphicFrameMk id="15" creationId="{637AB3C8-1D0C-37AD-40BC-D0DC7A4CD3FB}"/>
          </ac:graphicFrameMkLst>
        </pc:graphicFrameChg>
        <pc:graphicFrameChg chg="modGraphic">
          <ac:chgData name="悠心 小濱" userId="bede0a8824f31502" providerId="LiveId" clId="{4E679523-0CD9-4389-BC79-B87D7DABF7B5}" dt="2025-07-23T04:02:34.067" v="5427" actId="20577"/>
          <ac:graphicFrameMkLst>
            <pc:docMk/>
            <pc:sldMk cId="90232324" sldId="285"/>
            <ac:graphicFrameMk id="31" creationId="{B17246BC-C0AF-A06C-A8A3-E876BD827456}"/>
          </ac:graphicFrameMkLst>
        </pc:graphicFrameChg>
        <pc:picChg chg="add mod">
          <ac:chgData name="悠心 小濱" userId="bede0a8824f31502" providerId="LiveId" clId="{4E679523-0CD9-4389-BC79-B87D7DABF7B5}" dt="2025-07-23T04:09:35.530" v="5603" actId="1076"/>
          <ac:picMkLst>
            <pc:docMk/>
            <pc:sldMk cId="90232324" sldId="285"/>
            <ac:picMk id="8" creationId="{88887F45-1E7B-CAE4-9F73-4BD256B26957}"/>
          </ac:picMkLst>
        </pc:picChg>
        <pc:picChg chg="del">
          <ac:chgData name="悠心 小濱" userId="bede0a8824f31502" providerId="LiveId" clId="{4E679523-0CD9-4389-BC79-B87D7DABF7B5}" dt="2025-07-23T03:59:14.190" v="5358" actId="478"/>
          <ac:picMkLst>
            <pc:docMk/>
            <pc:sldMk cId="90232324" sldId="285"/>
            <ac:picMk id="17" creationId="{B269A4AA-7510-9BF7-84B4-B596F59A683C}"/>
          </ac:picMkLst>
        </pc:pic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120381831" sldId="285"/>
        </pc:sldMkLst>
      </pc:sldChg>
      <pc:sldChg chg="addSp delSp modSp add mod">
        <pc:chgData name="悠心 小濱" userId="bede0a8824f31502" providerId="LiveId" clId="{4E679523-0CD9-4389-BC79-B87D7DABF7B5}" dt="2025-07-23T04:34:47.387" v="5977" actId="207"/>
        <pc:sldMkLst>
          <pc:docMk/>
          <pc:sldMk cId="2091075195" sldId="286"/>
        </pc:sldMkLst>
        <pc:spChg chg="del">
          <ac:chgData name="悠心 小濱" userId="bede0a8824f31502" providerId="LiveId" clId="{4E679523-0CD9-4389-BC79-B87D7DABF7B5}" dt="2025-07-23T04:03:41.955" v="5430" actId="478"/>
          <ac:spMkLst>
            <pc:docMk/>
            <pc:sldMk cId="2091075195" sldId="286"/>
            <ac:spMk id="5" creationId="{FB226D87-FA42-BC19-FB94-05274435AE59}"/>
          </ac:spMkLst>
        </pc:spChg>
        <pc:spChg chg="del">
          <ac:chgData name="悠心 小濱" userId="bede0a8824f31502" providerId="LiveId" clId="{4E679523-0CD9-4389-BC79-B87D7DABF7B5}" dt="2025-07-23T04:03:41.955" v="5430" actId="478"/>
          <ac:spMkLst>
            <pc:docMk/>
            <pc:sldMk cId="2091075195" sldId="286"/>
            <ac:spMk id="8" creationId="{3B163ADC-B3E4-ACD9-58D8-C581CC1F1458}"/>
          </ac:spMkLst>
        </pc:spChg>
        <pc:spChg chg="add mod">
          <ac:chgData name="悠心 小濱" userId="bede0a8824f31502" providerId="LiveId" clId="{4E679523-0CD9-4389-BC79-B87D7DABF7B5}" dt="2025-07-23T04:03:42.346" v="5431"/>
          <ac:spMkLst>
            <pc:docMk/>
            <pc:sldMk cId="2091075195" sldId="286"/>
            <ac:spMk id="11" creationId="{5FDE5290-CD8B-10EB-1268-F907675C73EA}"/>
          </ac:spMkLst>
        </pc:spChg>
        <pc:spChg chg="add mod">
          <ac:chgData name="悠心 小濱" userId="bede0a8824f31502" providerId="LiveId" clId="{4E679523-0CD9-4389-BC79-B87D7DABF7B5}" dt="2025-07-23T04:03:42.346" v="5431"/>
          <ac:spMkLst>
            <pc:docMk/>
            <pc:sldMk cId="2091075195" sldId="286"/>
            <ac:spMk id="12" creationId="{516B0B40-FE87-90DB-1FCC-7709C9CF79F1}"/>
          </ac:spMkLst>
        </pc:spChg>
        <pc:spChg chg="del">
          <ac:chgData name="悠心 小濱" userId="bede0a8824f31502" providerId="LiveId" clId="{4E679523-0CD9-4389-BC79-B87D7DABF7B5}" dt="2025-07-23T04:04:27.497" v="5432" actId="478"/>
          <ac:spMkLst>
            <pc:docMk/>
            <pc:sldMk cId="2091075195" sldId="286"/>
            <ac:spMk id="14" creationId="{3AA82099-F7DA-651D-DC34-ED2BDF58B31A}"/>
          </ac:spMkLst>
        </pc:spChg>
        <pc:spChg chg="del">
          <ac:chgData name="悠心 小濱" userId="bede0a8824f31502" providerId="LiveId" clId="{4E679523-0CD9-4389-BC79-B87D7DABF7B5}" dt="2025-07-23T04:05:14.623" v="5456" actId="478"/>
          <ac:spMkLst>
            <pc:docMk/>
            <pc:sldMk cId="2091075195" sldId="286"/>
            <ac:spMk id="15" creationId="{BF0E5B40-BA2A-7E3A-9233-8F73C3D93850}"/>
          </ac:spMkLst>
        </pc:spChg>
        <pc:spChg chg="add del mod">
          <ac:chgData name="悠心 小濱" userId="bede0a8824f31502" providerId="LiveId" clId="{4E679523-0CD9-4389-BC79-B87D7DABF7B5}" dt="2025-07-23T04:34:47.387" v="5977" actId="207"/>
          <ac:spMkLst>
            <pc:docMk/>
            <pc:sldMk cId="2091075195" sldId="286"/>
            <ac:spMk id="16" creationId="{456E0F9F-6F13-047F-0333-16D04B3A54CA}"/>
          </ac:spMkLst>
        </pc:spChg>
        <pc:spChg chg="mod">
          <ac:chgData name="悠心 小濱" userId="bede0a8824f31502" providerId="LiveId" clId="{4E679523-0CD9-4389-BC79-B87D7DABF7B5}" dt="2025-07-23T04:17:54.607" v="5725" actId="1076"/>
          <ac:spMkLst>
            <pc:docMk/>
            <pc:sldMk cId="2091075195" sldId="286"/>
            <ac:spMk id="17" creationId="{D6810F1A-8B2D-DB60-9410-7EE765F7AAAE}"/>
          </ac:spMkLst>
        </pc:spChg>
        <pc:spChg chg="mod">
          <ac:chgData name="悠心 小濱" userId="bede0a8824f31502" providerId="LiveId" clId="{4E679523-0CD9-4389-BC79-B87D7DABF7B5}" dt="2025-07-23T04:17:54.607" v="5725" actId="1076"/>
          <ac:spMkLst>
            <pc:docMk/>
            <pc:sldMk cId="2091075195" sldId="286"/>
            <ac:spMk id="18" creationId="{A8FA436F-402A-8950-5484-8B7D1F11887E}"/>
          </ac:spMkLst>
        </pc:spChg>
        <pc:spChg chg="add mod">
          <ac:chgData name="悠心 小濱" userId="bede0a8824f31502" providerId="LiveId" clId="{4E679523-0CD9-4389-BC79-B87D7DABF7B5}" dt="2025-07-23T04:09:53.477" v="5604" actId="1076"/>
          <ac:spMkLst>
            <pc:docMk/>
            <pc:sldMk cId="2091075195" sldId="286"/>
            <ac:spMk id="19" creationId="{CC9A3452-3ADC-3357-67A3-D74F48AF3B29}"/>
          </ac:spMkLst>
        </pc:spChg>
        <pc:spChg chg="add mod">
          <ac:chgData name="悠心 小濱" userId="bede0a8824f31502" providerId="LiveId" clId="{4E679523-0CD9-4389-BC79-B87D7DABF7B5}" dt="2025-07-23T04:17:51.497" v="5723" actId="571"/>
          <ac:spMkLst>
            <pc:docMk/>
            <pc:sldMk cId="2091075195" sldId="286"/>
            <ac:spMk id="20" creationId="{B28CED19-5F29-348A-DC96-DBA1DC68D7CA}"/>
          </ac:spMkLst>
        </pc:spChg>
        <pc:spChg chg="add mod">
          <ac:chgData name="悠心 小濱" userId="bede0a8824f31502" providerId="LiveId" clId="{4E679523-0CD9-4389-BC79-B87D7DABF7B5}" dt="2025-07-23T04:17:51.497" v="5723" actId="571"/>
          <ac:spMkLst>
            <pc:docMk/>
            <pc:sldMk cId="2091075195" sldId="286"/>
            <ac:spMk id="21" creationId="{6D8AFA57-1373-84BE-EE8A-FE4902FAD6BB}"/>
          </ac:spMkLst>
        </pc:spChg>
        <pc:graphicFrameChg chg="add mod">
          <ac:chgData name="悠心 小濱" userId="bede0a8824f31502" providerId="LiveId" clId="{4E679523-0CD9-4389-BC79-B87D7DABF7B5}" dt="2025-07-23T04:03:11.149" v="5429"/>
          <ac:graphicFrameMkLst>
            <pc:docMk/>
            <pc:sldMk cId="2091075195" sldId="286"/>
            <ac:graphicFrameMk id="6" creationId="{8A7B8DE8-4F90-65C0-EFCE-3D341525AF9D}"/>
          </ac:graphicFrameMkLst>
        </pc:graphicFrameChg>
        <pc:graphicFrameChg chg="add mod">
          <ac:chgData name="悠心 小濱" userId="bede0a8824f31502" providerId="LiveId" clId="{4E679523-0CD9-4389-BC79-B87D7DABF7B5}" dt="2025-07-23T04:03:11.149" v="5429"/>
          <ac:graphicFrameMkLst>
            <pc:docMk/>
            <pc:sldMk cId="2091075195" sldId="286"/>
            <ac:graphicFrameMk id="7" creationId="{D47FD18E-5436-A537-F925-15A20BC86240}"/>
          </ac:graphicFrameMkLst>
        </pc:graphicFrameChg>
        <pc:graphicFrameChg chg="del">
          <ac:chgData name="悠心 小濱" userId="bede0a8824f31502" providerId="LiveId" clId="{4E679523-0CD9-4389-BC79-B87D7DABF7B5}" dt="2025-07-23T04:03:10.698" v="5428" actId="478"/>
          <ac:graphicFrameMkLst>
            <pc:docMk/>
            <pc:sldMk cId="2091075195" sldId="286"/>
            <ac:graphicFrameMk id="9" creationId="{755AE208-ACBE-07AF-6200-C82DFD801079}"/>
          </ac:graphicFrameMkLst>
        </pc:graphicFrameChg>
        <pc:graphicFrameChg chg="del">
          <ac:chgData name="悠心 小濱" userId="bede0a8824f31502" providerId="LiveId" clId="{4E679523-0CD9-4389-BC79-B87D7DABF7B5}" dt="2025-07-23T04:03:10.698" v="5428" actId="478"/>
          <ac:graphicFrameMkLst>
            <pc:docMk/>
            <pc:sldMk cId="2091075195" sldId="286"/>
            <ac:graphicFrameMk id="10" creationId="{C99017C9-19D3-20D5-84C6-2AE5C778B6CA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562989369" sldId="286"/>
        </pc:sldMkLst>
      </pc:sldChg>
      <pc:sldChg chg="addSp delSp modSp add mod">
        <pc:chgData name="悠心 小濱" userId="bede0a8824f31502" providerId="LiveId" clId="{4E679523-0CD9-4389-BC79-B87D7DABF7B5}" dt="2025-07-23T06:54:58.025" v="6434" actId="20577"/>
        <pc:sldMkLst>
          <pc:docMk/>
          <pc:sldMk cId="3648681824" sldId="287"/>
        </pc:sldMkLst>
        <pc:spChg chg="mod">
          <ac:chgData name="悠心 小濱" userId="bede0a8824f31502" providerId="LiveId" clId="{4E679523-0CD9-4389-BC79-B87D7DABF7B5}" dt="2025-07-23T04:21:22.085" v="5759" actId="20577"/>
          <ac:spMkLst>
            <pc:docMk/>
            <pc:sldMk cId="3648681824" sldId="287"/>
            <ac:spMk id="5" creationId="{417E5F90-F82D-8B36-E6A9-42B80D1881D1}"/>
          </ac:spMkLst>
        </pc:spChg>
        <pc:spChg chg="add mod">
          <ac:chgData name="悠心 小濱" userId="bede0a8824f31502" providerId="LiveId" clId="{4E679523-0CD9-4389-BC79-B87D7DABF7B5}" dt="2025-07-23T04:16:05.179" v="5661"/>
          <ac:spMkLst>
            <pc:docMk/>
            <pc:sldMk cId="3648681824" sldId="287"/>
            <ac:spMk id="7" creationId="{8995E0B5-A14D-44E4-2FB1-18F27A6E3A6B}"/>
          </ac:spMkLst>
        </pc:spChg>
        <pc:spChg chg="add mod">
          <ac:chgData name="悠心 小濱" userId="bede0a8824f31502" providerId="LiveId" clId="{4E679523-0CD9-4389-BC79-B87D7DABF7B5}" dt="2025-07-23T04:16:05.179" v="5661"/>
          <ac:spMkLst>
            <pc:docMk/>
            <pc:sldMk cId="3648681824" sldId="287"/>
            <ac:spMk id="9" creationId="{627B60C2-9AEC-9356-D689-0275B3CF7FF6}"/>
          </ac:spMkLst>
        </pc:spChg>
        <pc:spChg chg="del">
          <ac:chgData name="悠心 小濱" userId="bede0a8824f31502" providerId="LiveId" clId="{4E679523-0CD9-4389-BC79-B87D7DABF7B5}" dt="2025-07-23T04:16:04.797" v="5660" actId="478"/>
          <ac:spMkLst>
            <pc:docMk/>
            <pc:sldMk cId="3648681824" sldId="287"/>
            <ac:spMk id="17" creationId="{FF3C1863-78D2-555F-EF84-18F1AE6F1BDB}"/>
          </ac:spMkLst>
        </pc:spChg>
        <pc:spChg chg="del">
          <ac:chgData name="悠心 小濱" userId="bede0a8824f31502" providerId="LiveId" clId="{4E679523-0CD9-4389-BC79-B87D7DABF7B5}" dt="2025-07-23T04:16:04.797" v="5660" actId="478"/>
          <ac:spMkLst>
            <pc:docMk/>
            <pc:sldMk cId="3648681824" sldId="287"/>
            <ac:spMk id="18" creationId="{970324E3-EF80-DBCE-D84F-2E00703CED3B}"/>
          </ac:spMkLst>
        </pc:spChg>
        <pc:graphicFrameChg chg="add mod modGraphic">
          <ac:chgData name="悠心 小濱" userId="bede0a8824f31502" providerId="LiveId" clId="{4E679523-0CD9-4389-BC79-B87D7DABF7B5}" dt="2025-07-23T06:54:58.025" v="6434" actId="20577"/>
          <ac:graphicFrameMkLst>
            <pc:docMk/>
            <pc:sldMk cId="3648681824" sldId="287"/>
            <ac:graphicFrameMk id="6" creationId="{8D659284-C0F1-57C1-6CE9-B8C5D406156A}"/>
          </ac:graphicFrameMkLst>
        </pc:graphicFrameChg>
        <pc:graphicFrameChg chg="add del mod">
          <ac:chgData name="悠心 小濱" userId="bede0a8824f31502" providerId="LiveId" clId="{4E679523-0CD9-4389-BC79-B87D7DABF7B5}" dt="2025-07-23T04:17:12.722" v="5718" actId="478"/>
          <ac:graphicFrameMkLst>
            <pc:docMk/>
            <pc:sldMk cId="3648681824" sldId="287"/>
            <ac:graphicFrameMk id="10" creationId="{62C590DD-2B62-6134-2535-430DC1CA1DA2}"/>
          </ac:graphicFrameMkLst>
        </pc:graphicFrameChg>
        <pc:graphicFrameChg chg="add mod">
          <ac:chgData name="悠心 小濱" userId="bede0a8824f31502" providerId="LiveId" clId="{4E679523-0CD9-4389-BC79-B87D7DABF7B5}" dt="2025-07-23T06:48:41.960" v="6360" actId="1076"/>
          <ac:graphicFrameMkLst>
            <pc:docMk/>
            <pc:sldMk cId="3648681824" sldId="287"/>
            <ac:graphicFrameMk id="10" creationId="{E7C6C71D-26CD-4404-974B-08761F5C0565}"/>
          </ac:graphicFrameMkLst>
        </pc:graphicFrameChg>
        <pc:graphicFrameChg chg="add mod modGraphic">
          <ac:chgData name="悠心 小濱" userId="bede0a8824f31502" providerId="LiveId" clId="{4E679523-0CD9-4389-BC79-B87D7DABF7B5}" dt="2025-07-23T06:53:45.971" v="6406" actId="20577"/>
          <ac:graphicFrameMkLst>
            <pc:docMk/>
            <pc:sldMk cId="3648681824" sldId="287"/>
            <ac:graphicFrameMk id="11" creationId="{5D989BAB-C00D-4FDC-9A7F-E38957B70F9B}"/>
          </ac:graphicFrameMkLst>
        </pc:graphicFrameChg>
        <pc:graphicFrameChg chg="add mod">
          <ac:chgData name="悠心 小濱" userId="bede0a8824f31502" providerId="LiveId" clId="{4E679523-0CD9-4389-BC79-B87D7DABF7B5}" dt="2025-07-23T06:51:58.788" v="6374" actId="1076"/>
          <ac:graphicFrameMkLst>
            <pc:docMk/>
            <pc:sldMk cId="3648681824" sldId="287"/>
            <ac:graphicFrameMk id="12" creationId="{55D7CFC1-9CAC-4874-84E0-9D121745A073}"/>
          </ac:graphicFrameMkLst>
        </pc:graphicFrameChg>
      </pc:sldChg>
      <pc:sldChg chg="del">
        <pc:chgData name="悠心 小濱" userId="bede0a8824f31502" providerId="LiveId" clId="{4E679523-0CD9-4389-BC79-B87D7DABF7B5}" dt="2025-07-22T18:43:01.055" v="0" actId="47"/>
        <pc:sldMkLst>
          <pc:docMk/>
          <pc:sldMk cId="3920632131" sldId="287"/>
        </pc:sldMkLst>
      </pc:sldChg>
      <pc:sldChg chg="addSp delSp modSp add mod">
        <pc:chgData name="悠心 小濱" userId="bede0a8824f31502" providerId="LiveId" clId="{4E679523-0CD9-4389-BC79-B87D7DABF7B5}" dt="2025-07-23T06:21:54.633" v="6357"/>
        <pc:sldMkLst>
          <pc:docMk/>
          <pc:sldMk cId="1993810900" sldId="288"/>
        </pc:sldMkLst>
        <pc:spChg chg="add mod">
          <ac:chgData name="悠心 小濱" userId="bede0a8824f31502" providerId="LiveId" clId="{4E679523-0CD9-4389-BC79-B87D7DABF7B5}" dt="2025-07-23T04:18:00.735" v="5727"/>
          <ac:spMkLst>
            <pc:docMk/>
            <pc:sldMk cId="1993810900" sldId="288"/>
            <ac:spMk id="5" creationId="{8D3933B9-841A-6D08-9C78-08A125CF2DF3}"/>
          </ac:spMkLst>
        </pc:spChg>
        <pc:spChg chg="add mod">
          <ac:chgData name="悠心 小濱" userId="bede0a8824f31502" providerId="LiveId" clId="{4E679523-0CD9-4389-BC79-B87D7DABF7B5}" dt="2025-07-23T04:18:00.735" v="5727"/>
          <ac:spMkLst>
            <pc:docMk/>
            <pc:sldMk cId="1993810900" sldId="288"/>
            <ac:spMk id="7" creationId="{19FD493F-4B5E-0367-B883-C7D2D823B073}"/>
          </ac:spMkLst>
        </pc:spChg>
        <pc:spChg chg="del">
          <ac:chgData name="悠心 小濱" userId="bede0a8824f31502" providerId="LiveId" clId="{4E679523-0CD9-4389-BC79-B87D7DABF7B5}" dt="2025-07-23T04:18:00.432" v="5726" actId="478"/>
          <ac:spMkLst>
            <pc:docMk/>
            <pc:sldMk cId="1993810900" sldId="288"/>
            <ac:spMk id="9" creationId="{C4746F85-C81E-2286-B1C9-9240D72014B2}"/>
          </ac:spMkLst>
        </pc:spChg>
        <pc:spChg chg="add mod">
          <ac:chgData name="悠心 小濱" userId="bede0a8824f31502" providerId="LiveId" clId="{4E679523-0CD9-4389-BC79-B87D7DABF7B5}" dt="2025-07-23T06:20:22.169" v="6356"/>
          <ac:spMkLst>
            <pc:docMk/>
            <pc:sldMk cId="1993810900" sldId="288"/>
            <ac:spMk id="10" creationId="{CFA1032A-330F-A27E-1E68-3BCCABFE5899}"/>
          </ac:spMkLst>
        </pc:spChg>
        <pc:spChg chg="del">
          <ac:chgData name="悠心 小濱" userId="bede0a8824f31502" providerId="LiveId" clId="{4E679523-0CD9-4389-BC79-B87D7DABF7B5}" dt="2025-07-23T04:18:00.432" v="5726" actId="478"/>
          <ac:spMkLst>
            <pc:docMk/>
            <pc:sldMk cId="1993810900" sldId="288"/>
            <ac:spMk id="10" creationId="{E46C52E5-6965-7D85-0D14-4B0A39F04730}"/>
          </ac:spMkLst>
        </pc:spChg>
        <pc:spChg chg="add mod">
          <ac:chgData name="悠心 小濱" userId="bede0a8824f31502" providerId="LiveId" clId="{4E679523-0CD9-4389-BC79-B87D7DABF7B5}" dt="2025-07-23T06:21:54.633" v="6357"/>
          <ac:spMkLst>
            <pc:docMk/>
            <pc:sldMk cId="1993810900" sldId="288"/>
            <ac:spMk id="11" creationId="{C659D758-AD54-A8D2-2632-16ACDA07A6B8}"/>
          </ac:spMkLst>
        </pc:spChg>
        <pc:spChg chg="mod">
          <ac:chgData name="悠心 小濱" userId="bede0a8824f31502" providerId="LiveId" clId="{4E679523-0CD9-4389-BC79-B87D7DABF7B5}" dt="2025-07-23T04:50:04.534" v="6114" actId="1076"/>
          <ac:spMkLst>
            <pc:docMk/>
            <pc:sldMk cId="1993810900" sldId="288"/>
            <ac:spMk id="12" creationId="{49FF0F23-84AE-EDE9-E305-7B0CA661783C}"/>
          </ac:spMkLst>
        </pc:spChg>
        <pc:graphicFrameChg chg="del">
          <ac:chgData name="悠心 小濱" userId="bede0a8824f31502" providerId="LiveId" clId="{4E679523-0CD9-4389-BC79-B87D7DABF7B5}" dt="2025-07-23T04:18:23.644" v="5728" actId="478"/>
          <ac:graphicFrameMkLst>
            <pc:docMk/>
            <pc:sldMk cId="1993810900" sldId="288"/>
            <ac:graphicFrameMk id="6" creationId="{A19EE3C3-D96B-CDA5-6214-B58862FA3806}"/>
          </ac:graphicFrameMkLst>
        </pc:graphicFrameChg>
        <pc:graphicFrameChg chg="add mod">
          <ac:chgData name="悠心 小濱" userId="bede0a8824f31502" providerId="LiveId" clId="{4E679523-0CD9-4389-BC79-B87D7DABF7B5}" dt="2025-07-23T06:19:39.012" v="6351"/>
          <ac:graphicFrameMkLst>
            <pc:docMk/>
            <pc:sldMk cId="1993810900" sldId="288"/>
            <ac:graphicFrameMk id="6" creationId="{E7C6C71D-26CD-4404-974B-08761F5C0565}"/>
          </ac:graphicFrameMkLst>
        </pc:graphicFrameChg>
        <pc:graphicFrameChg chg="del">
          <ac:chgData name="悠心 小濱" userId="bede0a8824f31502" providerId="LiveId" clId="{4E679523-0CD9-4389-BC79-B87D7DABF7B5}" dt="2025-07-23T04:18:23.644" v="5728" actId="478"/>
          <ac:graphicFrameMkLst>
            <pc:docMk/>
            <pc:sldMk cId="1993810900" sldId="288"/>
            <ac:graphicFrameMk id="8" creationId="{721927BE-0EFD-FDC8-191F-A946853731D1}"/>
          </ac:graphicFrameMkLst>
        </pc:graphicFrameChg>
        <pc:graphicFrameChg chg="add mod">
          <ac:chgData name="悠心 小濱" userId="bede0a8824f31502" providerId="LiveId" clId="{4E679523-0CD9-4389-BC79-B87D7DABF7B5}" dt="2025-07-23T06:20:01.904" v="6355"/>
          <ac:graphicFrameMkLst>
            <pc:docMk/>
            <pc:sldMk cId="1993810900" sldId="288"/>
            <ac:graphicFrameMk id="8" creationId="{AA689A9F-89C0-9960-1745-DFFFCFEAE151}"/>
          </ac:graphicFrameMkLst>
        </pc:graphicFrameChg>
        <pc:graphicFrameChg chg="add mod">
          <ac:chgData name="悠心 小濱" userId="bede0a8824f31502" providerId="LiveId" clId="{4E679523-0CD9-4389-BC79-B87D7DABF7B5}" dt="2025-07-23T06:20:01.904" v="6355"/>
          <ac:graphicFrameMkLst>
            <pc:docMk/>
            <pc:sldMk cId="1993810900" sldId="288"/>
            <ac:graphicFrameMk id="9" creationId="{97DCF357-5B33-969C-C2BA-8BD692C63499}"/>
          </ac:graphicFrameMkLst>
        </pc:graphicFrameChg>
      </pc:sldChg>
      <pc:sldChg chg="addSp delSp modSp add mod">
        <pc:chgData name="悠心 小濱" userId="bede0a8824f31502" providerId="LiveId" clId="{4E679523-0CD9-4389-BC79-B87D7DABF7B5}" dt="2025-07-23T04:33:52.458" v="5974" actId="1076"/>
        <pc:sldMkLst>
          <pc:docMk/>
          <pc:sldMk cId="2134028274" sldId="289"/>
        </pc:sldMkLst>
        <pc:spChg chg="del">
          <ac:chgData name="悠心 小濱" userId="bede0a8824f31502" providerId="LiveId" clId="{4E679523-0CD9-4389-BC79-B87D7DABF7B5}" dt="2025-07-23T04:21:41.924" v="5762" actId="478"/>
          <ac:spMkLst>
            <pc:docMk/>
            <pc:sldMk cId="2134028274" sldId="289"/>
            <ac:spMk id="5" creationId="{E98A8098-2926-F503-FF87-E448A93D2FC6}"/>
          </ac:spMkLst>
        </pc:spChg>
        <pc:spChg chg="add mod">
          <ac:chgData name="悠心 小濱" userId="bede0a8824f31502" providerId="LiveId" clId="{4E679523-0CD9-4389-BC79-B87D7DABF7B5}" dt="2025-07-23T04:27:58.616" v="5881" actId="1076"/>
          <ac:spMkLst>
            <pc:docMk/>
            <pc:sldMk cId="2134028274" sldId="289"/>
            <ac:spMk id="6" creationId="{E3FFF609-22F1-3B0F-EC76-18926F655C1E}"/>
          </ac:spMkLst>
        </pc:spChg>
        <pc:spChg chg="mod">
          <ac:chgData name="悠心 小濱" userId="bede0a8824f31502" providerId="LiveId" clId="{4E679523-0CD9-4389-BC79-B87D7DABF7B5}" dt="2025-07-23T04:23:22.569" v="5790" actId="1035"/>
          <ac:spMkLst>
            <pc:docMk/>
            <pc:sldMk cId="2134028274" sldId="289"/>
            <ac:spMk id="8" creationId="{B7AB12FC-E2BD-FA5C-3F42-EFB1367F6AFB}"/>
          </ac:spMkLst>
        </pc:spChg>
        <pc:spChg chg="add mod">
          <ac:chgData name="悠心 小濱" userId="bede0a8824f31502" providerId="LiveId" clId="{4E679523-0CD9-4389-BC79-B87D7DABF7B5}" dt="2025-07-23T04:25:18.317" v="5798"/>
          <ac:spMkLst>
            <pc:docMk/>
            <pc:sldMk cId="2134028274" sldId="289"/>
            <ac:spMk id="10" creationId="{A3AFADBB-D97E-4BAA-B47D-49033100CA58}"/>
          </ac:spMkLst>
        </pc:spChg>
        <pc:spChg chg="add mod">
          <ac:chgData name="悠心 小濱" userId="bede0a8824f31502" providerId="LiveId" clId="{4E679523-0CD9-4389-BC79-B87D7DABF7B5}" dt="2025-07-23T04:25:18.317" v="5798"/>
          <ac:spMkLst>
            <pc:docMk/>
            <pc:sldMk cId="2134028274" sldId="289"/>
            <ac:spMk id="11" creationId="{A5CCD2FA-AADF-88B5-01FD-FFA72598A966}"/>
          </ac:spMkLst>
        </pc:spChg>
        <pc:spChg chg="add del">
          <ac:chgData name="悠心 小濱" userId="bede0a8824f31502" providerId="LiveId" clId="{4E679523-0CD9-4389-BC79-B87D7DABF7B5}" dt="2025-07-23T04:28:14.414" v="5884" actId="22"/>
          <ac:spMkLst>
            <pc:docMk/>
            <pc:sldMk cId="2134028274" sldId="289"/>
            <ac:spMk id="16" creationId="{1750A58F-D52F-8875-535C-7A124F9B3453}"/>
          </ac:spMkLst>
        </pc:spChg>
        <pc:spChg chg="del">
          <ac:chgData name="悠心 小濱" userId="bede0a8824f31502" providerId="LiveId" clId="{4E679523-0CD9-4389-BC79-B87D7DABF7B5}" dt="2025-07-23T04:25:20.791" v="5799" actId="478"/>
          <ac:spMkLst>
            <pc:docMk/>
            <pc:sldMk cId="2134028274" sldId="289"/>
            <ac:spMk id="17" creationId="{C76F9CE5-5576-7A0F-1B0B-F78F34D9CC26}"/>
          </ac:spMkLst>
        </pc:spChg>
        <pc:spChg chg="del">
          <ac:chgData name="悠心 小濱" userId="bede0a8824f31502" providerId="LiveId" clId="{4E679523-0CD9-4389-BC79-B87D7DABF7B5}" dt="2025-07-23T04:25:20.791" v="5799" actId="478"/>
          <ac:spMkLst>
            <pc:docMk/>
            <pc:sldMk cId="2134028274" sldId="289"/>
            <ac:spMk id="18" creationId="{788376B5-66F2-890D-D6B6-D1F7449FC5F6}"/>
          </ac:spMkLst>
        </pc:spChg>
        <pc:graphicFrameChg chg="add mod">
          <ac:chgData name="悠心 小濱" userId="bede0a8824f31502" providerId="LiveId" clId="{4E679523-0CD9-4389-BC79-B87D7DABF7B5}" dt="2025-07-23T04:25:06.593" v="5795"/>
          <ac:graphicFrameMkLst>
            <pc:docMk/>
            <pc:sldMk cId="2134028274" sldId="289"/>
            <ac:graphicFrameMk id="7" creationId="{EAA96016-AF99-5827-EC53-6AB1C7EC536F}"/>
          </ac:graphicFrameMkLst>
        </pc:graphicFrameChg>
        <pc:graphicFrameChg chg="add del mod">
          <ac:chgData name="悠心 小濱" userId="bede0a8824f31502" providerId="LiveId" clId="{4E679523-0CD9-4389-BC79-B87D7DABF7B5}" dt="2025-07-23T04:33:44.574" v="5972" actId="21"/>
          <ac:graphicFrameMkLst>
            <pc:docMk/>
            <pc:sldMk cId="2134028274" sldId="289"/>
            <ac:graphicFrameMk id="9" creationId="{EAA96016-AF99-5827-EC53-6AB1C7EC536F}"/>
          </ac:graphicFrameMkLst>
        </pc:graphicFrameChg>
        <pc:graphicFrameChg chg="add del mod modGraphic">
          <ac:chgData name="悠心 小濱" userId="bede0a8824f31502" providerId="LiveId" clId="{4E679523-0CD9-4389-BC79-B87D7DABF7B5}" dt="2025-07-23T04:25:53.191" v="5821" actId="478"/>
          <ac:graphicFrameMkLst>
            <pc:docMk/>
            <pc:sldMk cId="2134028274" sldId="289"/>
            <ac:graphicFrameMk id="12" creationId="{EAD9F9E4-8332-242F-D275-C834342C453F}"/>
          </ac:graphicFrameMkLst>
        </pc:graphicFrameChg>
        <pc:graphicFrameChg chg="add del mod">
          <ac:chgData name="悠心 小濱" userId="bede0a8824f31502" providerId="LiveId" clId="{4E679523-0CD9-4389-BC79-B87D7DABF7B5}" dt="2025-07-23T04:28:43.564" v="5924" actId="478"/>
          <ac:graphicFrameMkLst>
            <pc:docMk/>
            <pc:sldMk cId="2134028274" sldId="289"/>
            <ac:graphicFrameMk id="13" creationId="{1F381CDA-917E-A1BE-9DA2-6B67C82ADC93}"/>
          </ac:graphicFrameMkLst>
        </pc:graphicFrameChg>
        <pc:graphicFrameChg chg="add mod modGraphic">
          <ac:chgData name="悠心 小濱" userId="bede0a8824f31502" providerId="LiveId" clId="{4E679523-0CD9-4389-BC79-B87D7DABF7B5}" dt="2025-07-23T04:27:38.921" v="5879" actId="20577"/>
          <ac:graphicFrameMkLst>
            <pc:docMk/>
            <pc:sldMk cId="2134028274" sldId="289"/>
            <ac:graphicFrameMk id="14" creationId="{5A124D75-50A1-0E17-C7E4-662890D24081}"/>
          </ac:graphicFrameMkLst>
        </pc:graphicFrameChg>
        <pc:graphicFrameChg chg="add mod modGraphic">
          <ac:chgData name="悠心 小濱" userId="bede0a8824f31502" providerId="LiveId" clId="{4E679523-0CD9-4389-BC79-B87D7DABF7B5}" dt="2025-07-23T04:30:43.207" v="5966" actId="20577"/>
          <ac:graphicFrameMkLst>
            <pc:docMk/>
            <pc:sldMk cId="2134028274" sldId="289"/>
            <ac:graphicFrameMk id="19" creationId="{DA4BB445-C2E5-0E33-4857-DDE5B936FCFF}"/>
          </ac:graphicFrameMkLst>
        </pc:graphicFrameChg>
        <pc:graphicFrameChg chg="add del mod">
          <ac:chgData name="悠心 小濱" userId="bede0a8824f31502" providerId="LiveId" clId="{4E679523-0CD9-4389-BC79-B87D7DABF7B5}" dt="2025-07-23T04:33:44.574" v="5972" actId="21"/>
          <ac:graphicFrameMkLst>
            <pc:docMk/>
            <pc:sldMk cId="2134028274" sldId="289"/>
            <ac:graphicFrameMk id="20" creationId="{B4CA8768-C253-4861-B0D0-399ED5ABAFEB}"/>
          </ac:graphicFrameMkLst>
        </pc:graphicFrameChg>
        <pc:picChg chg="add mod">
          <ac:chgData name="悠心 小濱" userId="bede0a8824f31502" providerId="LiveId" clId="{4E679523-0CD9-4389-BC79-B87D7DABF7B5}" dt="2025-07-23T04:33:52.458" v="5974" actId="1076"/>
          <ac:picMkLst>
            <pc:docMk/>
            <pc:sldMk cId="2134028274" sldId="289"/>
            <ac:picMk id="21" creationId="{C4E5C4AA-F0A8-67CF-32D0-F6FD71D5945C}"/>
          </ac:picMkLst>
        </pc:picChg>
      </pc:sldChg>
      <pc:sldChg chg="addSp delSp modSp add mod">
        <pc:chgData name="悠心 小濱" userId="bede0a8824f31502" providerId="LiveId" clId="{4E679523-0CD9-4389-BC79-B87D7DABF7B5}" dt="2025-07-23T07:09:22.206" v="6612" actId="167"/>
        <pc:sldMkLst>
          <pc:docMk/>
          <pc:sldMk cId="4062502476" sldId="290"/>
        </pc:sldMkLst>
        <pc:spChg chg="add mod">
          <ac:chgData name="悠心 小濱" userId="bede0a8824f31502" providerId="LiveId" clId="{4E679523-0CD9-4389-BC79-B87D7DABF7B5}" dt="2025-07-23T04:31:03.619" v="5970"/>
          <ac:spMkLst>
            <pc:docMk/>
            <pc:sldMk cId="4062502476" sldId="290"/>
            <ac:spMk id="5" creationId="{F873C71D-6AB7-9B09-B383-3016B9E91811}"/>
          </ac:spMkLst>
        </pc:spChg>
        <pc:spChg chg="add mod">
          <ac:chgData name="悠心 小濱" userId="bede0a8824f31502" providerId="LiveId" clId="{4E679523-0CD9-4389-BC79-B87D7DABF7B5}" dt="2025-07-23T04:31:03.619" v="5970"/>
          <ac:spMkLst>
            <pc:docMk/>
            <pc:sldMk cId="4062502476" sldId="290"/>
            <ac:spMk id="7" creationId="{0FEE5D3A-5A07-0460-F048-55FB950526E0}"/>
          </ac:spMkLst>
        </pc:spChg>
        <pc:spChg chg="del">
          <ac:chgData name="悠心 小濱" userId="bede0a8824f31502" providerId="LiveId" clId="{4E679523-0CD9-4389-BC79-B87D7DABF7B5}" dt="2025-07-23T04:31:03.251" v="5969" actId="478"/>
          <ac:spMkLst>
            <pc:docMk/>
            <pc:sldMk cId="4062502476" sldId="290"/>
            <ac:spMk id="10" creationId="{ADCFD626-7478-0FD7-DFD9-B771442D1DF9}"/>
          </ac:spMkLst>
        </pc:spChg>
        <pc:spChg chg="del">
          <ac:chgData name="悠心 小濱" userId="bede0a8824f31502" providerId="LiveId" clId="{4E679523-0CD9-4389-BC79-B87D7DABF7B5}" dt="2025-07-23T04:31:03.251" v="5969" actId="478"/>
          <ac:spMkLst>
            <pc:docMk/>
            <pc:sldMk cId="4062502476" sldId="290"/>
            <ac:spMk id="11" creationId="{3054EBF2-ADB0-4DB5-228B-59DA7985E911}"/>
          </ac:spMkLst>
        </pc:spChg>
        <pc:spChg chg="add del mod">
          <ac:chgData name="悠心 小濱" userId="bede0a8824f31502" providerId="LiveId" clId="{4E679523-0CD9-4389-BC79-B87D7DABF7B5}" dt="2025-07-23T04:35:01.471" v="5979" actId="478"/>
          <ac:spMkLst>
            <pc:docMk/>
            <pc:sldMk cId="4062502476" sldId="290"/>
            <ac:spMk id="12" creationId="{1A6B8AB2-BCE5-3392-7E12-7F292B0C667E}"/>
          </ac:spMkLst>
        </pc:spChg>
        <pc:spChg chg="add del mod">
          <ac:chgData name="悠心 小濱" userId="bede0a8824f31502" providerId="LiveId" clId="{4E679523-0CD9-4389-BC79-B87D7DABF7B5}" dt="2025-07-23T05:09:08.422" v="6171" actId="478"/>
          <ac:spMkLst>
            <pc:docMk/>
            <pc:sldMk cId="4062502476" sldId="290"/>
            <ac:spMk id="13" creationId="{F3198EA6-5298-3A5B-321D-BE9800589B81}"/>
          </ac:spMkLst>
        </pc:spChg>
        <pc:spChg chg="add mod">
          <ac:chgData name="悠心 小濱" userId="bede0a8824f31502" providerId="LiveId" clId="{4E679523-0CD9-4389-BC79-B87D7DABF7B5}" dt="2025-07-23T04:35:44.354" v="6004"/>
          <ac:spMkLst>
            <pc:docMk/>
            <pc:sldMk cId="4062502476" sldId="290"/>
            <ac:spMk id="15" creationId="{157EFE4D-4EC4-7AFD-A048-7CCE7BB0E1E3}"/>
          </ac:spMkLst>
        </pc:spChg>
        <pc:spChg chg="add mod ord">
          <ac:chgData name="悠心 小濱" userId="bede0a8824f31502" providerId="LiveId" clId="{4E679523-0CD9-4389-BC79-B87D7DABF7B5}" dt="2025-07-23T07:09:22.206" v="6612" actId="167"/>
          <ac:spMkLst>
            <pc:docMk/>
            <pc:sldMk cId="4062502476" sldId="290"/>
            <ac:spMk id="16" creationId="{49E437FD-3321-5C90-69D9-DC8E45FD7507}"/>
          </ac:spMkLst>
        </pc:spChg>
        <pc:graphicFrameChg chg="del">
          <ac:chgData name="悠心 小濱" userId="bede0a8824f31502" providerId="LiveId" clId="{4E679523-0CD9-4389-BC79-B87D7DABF7B5}" dt="2025-07-23T04:30:54.426" v="5968" actId="478"/>
          <ac:graphicFrameMkLst>
            <pc:docMk/>
            <pc:sldMk cId="4062502476" sldId="290"/>
            <ac:graphicFrameMk id="9" creationId="{BAB9796D-8F54-F37B-01B9-FABF88738CB2}"/>
          </ac:graphicFrameMkLst>
        </pc:graphicFrameChg>
        <pc:graphicFrameChg chg="del">
          <ac:chgData name="悠心 小濱" userId="bede0a8824f31502" providerId="LiveId" clId="{4E679523-0CD9-4389-BC79-B87D7DABF7B5}" dt="2025-07-23T04:30:54.426" v="5968" actId="478"/>
          <ac:graphicFrameMkLst>
            <pc:docMk/>
            <pc:sldMk cId="4062502476" sldId="290"/>
            <ac:graphicFrameMk id="20" creationId="{50386C57-CE61-F437-B975-53A751C645C7}"/>
          </ac:graphicFrameMkLst>
        </pc:graphicFrameChg>
      </pc:sldChg>
      <pc:sldChg chg="addSp delSp modSp add mod">
        <pc:chgData name="悠心 小濱" userId="bede0a8824f31502" providerId="LiveId" clId="{4E679523-0CD9-4389-BC79-B87D7DABF7B5}" dt="2025-07-23T04:47:01.681" v="6103" actId="20577"/>
        <pc:sldMkLst>
          <pc:docMk/>
          <pc:sldMk cId="3873903337" sldId="291"/>
        </pc:sldMkLst>
        <pc:spChg chg="mod">
          <ac:chgData name="悠心 小濱" userId="bede0a8824f31502" providerId="LiveId" clId="{4E679523-0CD9-4389-BC79-B87D7DABF7B5}" dt="2025-07-23T04:36:32.407" v="6018" actId="1076"/>
          <ac:spMkLst>
            <pc:docMk/>
            <pc:sldMk cId="3873903337" sldId="291"/>
            <ac:spMk id="6" creationId="{052BFBC5-D743-3938-F446-DA77A0990FB8}"/>
          </ac:spMkLst>
        </pc:spChg>
        <pc:spChg chg="mod">
          <ac:chgData name="悠心 小濱" userId="bede0a8824f31502" providerId="LiveId" clId="{4E679523-0CD9-4389-BC79-B87D7DABF7B5}" dt="2025-07-23T04:36:44.200" v="6021" actId="1036"/>
          <ac:spMkLst>
            <pc:docMk/>
            <pc:sldMk cId="3873903337" sldId="291"/>
            <ac:spMk id="8" creationId="{089D295B-AA33-E681-6009-FB7CB56D2FE1}"/>
          </ac:spMkLst>
        </pc:spChg>
        <pc:grpChg chg="add mod">
          <ac:chgData name="悠心 小濱" userId="bede0a8824f31502" providerId="LiveId" clId="{4E679523-0CD9-4389-BC79-B87D7DABF7B5}" dt="2025-07-23T04:36:29.705" v="6016" actId="164"/>
          <ac:grpSpMkLst>
            <pc:docMk/>
            <pc:sldMk cId="3873903337" sldId="291"/>
            <ac:grpSpMk id="5" creationId="{B3C62F42-6CC5-6474-24CF-2B8F9351E18C}"/>
          </ac:grpSpMkLst>
        </pc:grpChg>
        <pc:graphicFrameChg chg="add mod">
          <ac:chgData name="悠心 小濱" userId="bede0a8824f31502" providerId="LiveId" clId="{4E679523-0CD9-4389-BC79-B87D7DABF7B5}" dt="2025-07-23T04:40:34.692" v="6035" actId="1076"/>
          <ac:graphicFrameMkLst>
            <pc:docMk/>
            <pc:sldMk cId="3873903337" sldId="291"/>
            <ac:graphicFrameMk id="7" creationId="{55D7CFC1-9CAC-4874-84E0-9D121745A073}"/>
          </ac:graphicFrameMkLst>
        </pc:graphicFrameChg>
        <pc:graphicFrameChg chg="add mod">
          <ac:chgData name="悠心 小濱" userId="bede0a8824f31502" providerId="LiveId" clId="{4E679523-0CD9-4389-BC79-B87D7DABF7B5}" dt="2025-07-23T04:46:32.391" v="6073" actId="1076"/>
          <ac:graphicFrameMkLst>
            <pc:docMk/>
            <pc:sldMk cId="3873903337" sldId="291"/>
            <ac:graphicFrameMk id="9" creationId="{21414D8D-C0E0-4BAD-B780-DC5F89BA34FA}"/>
          </ac:graphicFrameMkLst>
        </pc:graphicFrameChg>
        <pc:graphicFrameChg chg="modGraphic">
          <ac:chgData name="悠心 小濱" userId="bede0a8824f31502" providerId="LiveId" clId="{4E679523-0CD9-4389-BC79-B87D7DABF7B5}" dt="2025-07-23T04:41:37.825" v="6064" actId="20577"/>
          <ac:graphicFrameMkLst>
            <pc:docMk/>
            <pc:sldMk cId="3873903337" sldId="291"/>
            <ac:graphicFrameMk id="14" creationId="{DA10D574-B0B9-5674-A372-E73BDF1155F0}"/>
          </ac:graphicFrameMkLst>
        </pc:graphicFrameChg>
        <pc:graphicFrameChg chg="modGraphic">
          <ac:chgData name="悠心 小濱" userId="bede0a8824f31502" providerId="LiveId" clId="{4E679523-0CD9-4389-BC79-B87D7DABF7B5}" dt="2025-07-23T04:47:01.681" v="6103" actId="20577"/>
          <ac:graphicFrameMkLst>
            <pc:docMk/>
            <pc:sldMk cId="3873903337" sldId="291"/>
            <ac:graphicFrameMk id="19" creationId="{96614405-39C1-28F0-09A2-07C5CE525E05}"/>
          </ac:graphicFrameMkLst>
        </pc:graphicFrameChg>
        <pc:picChg chg="del">
          <ac:chgData name="悠心 小濱" userId="bede0a8824f31502" providerId="LiveId" clId="{4E679523-0CD9-4389-BC79-B87D7DABF7B5}" dt="2025-07-23T04:40:28.843" v="6032" actId="478"/>
          <ac:picMkLst>
            <pc:docMk/>
            <pc:sldMk cId="3873903337" sldId="291"/>
            <ac:picMk id="21" creationId="{58BC5013-6302-6094-72E0-4CCAA6F83880}"/>
          </ac:picMkLst>
        </pc:picChg>
      </pc:sldChg>
      <pc:sldChg chg="addSp delSp modSp add mod">
        <pc:chgData name="悠心 小濱" userId="bede0a8824f31502" providerId="LiveId" clId="{4E679523-0CD9-4389-BC79-B87D7DABF7B5}" dt="2025-07-23T07:27:59.831" v="6792" actId="403"/>
        <pc:sldMkLst>
          <pc:docMk/>
          <pc:sldMk cId="3111796128" sldId="292"/>
        </pc:sldMkLst>
        <pc:spChg chg="del">
          <ac:chgData name="悠心 小濱" userId="bede0a8824f31502" providerId="LiveId" clId="{4E679523-0CD9-4389-BC79-B87D7DABF7B5}" dt="2025-07-23T04:37:03.361" v="6022" actId="478"/>
          <ac:spMkLst>
            <pc:docMk/>
            <pc:sldMk cId="3111796128" sldId="292"/>
            <ac:spMk id="6" creationId="{87D0082E-679C-0D9A-99F0-B0DE41FD5412}"/>
          </ac:spMkLst>
        </pc:spChg>
        <pc:spChg chg="del">
          <ac:chgData name="悠心 小濱" userId="bede0a8824f31502" providerId="LiveId" clId="{4E679523-0CD9-4389-BC79-B87D7DABF7B5}" dt="2025-07-23T04:37:03.361" v="6022" actId="478"/>
          <ac:spMkLst>
            <pc:docMk/>
            <pc:sldMk cId="3111796128" sldId="292"/>
            <ac:spMk id="8" creationId="{652DBBC6-DA28-D088-186C-C84EBFF100D9}"/>
          </ac:spMkLst>
        </pc:spChg>
        <pc:spChg chg="add mod">
          <ac:chgData name="悠心 小濱" userId="bede0a8824f31502" providerId="LiveId" clId="{4E679523-0CD9-4389-BC79-B87D7DABF7B5}" dt="2025-07-23T04:37:03.643" v="6023"/>
          <ac:spMkLst>
            <pc:docMk/>
            <pc:sldMk cId="3111796128" sldId="292"/>
            <ac:spMk id="9" creationId="{4C171521-8EB2-08DB-3CF6-B55C38BB68AA}"/>
          </ac:spMkLst>
        </pc:spChg>
        <pc:spChg chg="add mod">
          <ac:chgData name="悠心 小濱" userId="bede0a8824f31502" providerId="LiveId" clId="{4E679523-0CD9-4389-BC79-B87D7DABF7B5}" dt="2025-07-23T04:37:03.643" v="6023"/>
          <ac:spMkLst>
            <pc:docMk/>
            <pc:sldMk cId="3111796128" sldId="292"/>
            <ac:spMk id="10" creationId="{AECBEEE1-27BF-408D-0EF1-9E9D86DAA9F6}"/>
          </ac:spMkLst>
        </pc:spChg>
        <pc:spChg chg="del">
          <ac:chgData name="悠心 小濱" userId="bede0a8824f31502" providerId="LiveId" clId="{4E679523-0CD9-4389-BC79-B87D7DABF7B5}" dt="2025-07-23T04:48:33.426" v="6106" actId="478"/>
          <ac:spMkLst>
            <pc:docMk/>
            <pc:sldMk cId="3111796128" sldId="292"/>
            <ac:spMk id="13" creationId="{94C5BA6C-F7CA-117F-5AEB-A62DCB010AC3}"/>
          </ac:spMkLst>
        </pc:spChg>
        <pc:spChg chg="del mod">
          <ac:chgData name="悠心 小濱" userId="bede0a8824f31502" providerId="LiveId" clId="{4E679523-0CD9-4389-BC79-B87D7DABF7B5}" dt="2025-07-23T04:49:40.568" v="6112" actId="478"/>
          <ac:spMkLst>
            <pc:docMk/>
            <pc:sldMk cId="3111796128" sldId="292"/>
            <ac:spMk id="15" creationId="{EA6C883F-10E0-C0E5-4E9E-BC7A85BA472C}"/>
          </ac:spMkLst>
        </pc:spChg>
        <pc:spChg chg="add mod ord">
          <ac:chgData name="悠心 小濱" userId="bede0a8824f31502" providerId="LiveId" clId="{4E679523-0CD9-4389-BC79-B87D7DABF7B5}" dt="2025-07-23T07:27:59.831" v="6792" actId="403"/>
          <ac:spMkLst>
            <pc:docMk/>
            <pc:sldMk cId="3111796128" sldId="292"/>
            <ac:spMk id="16" creationId="{FAF4159F-7592-9FA2-54E5-79F2C62C5D35}"/>
          </ac:spMkLst>
        </pc:spChg>
        <pc:graphicFrameChg chg="add mod">
          <ac:chgData name="悠心 小濱" userId="bede0a8824f31502" providerId="LiveId" clId="{4E679523-0CD9-4389-BC79-B87D7DABF7B5}" dt="2025-07-23T04:47:09.396" v="6105"/>
          <ac:graphicFrameMkLst>
            <pc:docMk/>
            <pc:sldMk cId="3111796128" sldId="292"/>
            <ac:graphicFrameMk id="11" creationId="{ED9ED07E-55F4-DB53-F52E-8D357AA7DF4B}"/>
          </ac:graphicFrameMkLst>
        </pc:graphicFrameChg>
        <pc:graphicFrameChg chg="add mod">
          <ac:chgData name="悠心 小濱" userId="bede0a8824f31502" providerId="LiveId" clId="{4E679523-0CD9-4389-BC79-B87D7DABF7B5}" dt="2025-07-23T04:47:09.396" v="6105"/>
          <ac:graphicFrameMkLst>
            <pc:docMk/>
            <pc:sldMk cId="3111796128" sldId="292"/>
            <ac:graphicFrameMk id="12" creationId="{AA73827C-25CE-626C-E35E-F4AEC203C4A0}"/>
          </ac:graphicFrameMkLst>
        </pc:graphicFrameChg>
        <pc:graphicFrameChg chg="del">
          <ac:chgData name="悠心 小濱" userId="bede0a8824f31502" providerId="LiveId" clId="{4E679523-0CD9-4389-BC79-B87D7DABF7B5}" dt="2025-07-23T04:47:09.010" v="6104" actId="478"/>
          <ac:graphicFrameMkLst>
            <pc:docMk/>
            <pc:sldMk cId="3111796128" sldId="292"/>
            <ac:graphicFrameMk id="14" creationId="{03DC0194-3624-9D82-0103-7CFF9BB89393}"/>
          </ac:graphicFrameMkLst>
        </pc:graphicFrameChg>
        <pc:graphicFrameChg chg="del">
          <ac:chgData name="悠心 小濱" userId="bede0a8824f31502" providerId="LiveId" clId="{4E679523-0CD9-4389-BC79-B87D7DABF7B5}" dt="2025-07-23T04:47:09.010" v="6104" actId="478"/>
          <ac:graphicFrameMkLst>
            <pc:docMk/>
            <pc:sldMk cId="3111796128" sldId="292"/>
            <ac:graphicFrameMk id="19" creationId="{234379D2-7B6F-E513-8E06-3243DEC019D7}"/>
          </ac:graphicFrameMkLst>
        </pc:graphicFrameChg>
      </pc:sldChg>
      <pc:sldChg chg="modSp add mod">
        <pc:chgData name="悠心 小濱" userId="bede0a8824f31502" providerId="LiveId" clId="{4E679523-0CD9-4389-BC79-B87D7DABF7B5}" dt="2025-07-23T04:50:42.312" v="6125" actId="1076"/>
        <pc:sldMkLst>
          <pc:docMk/>
          <pc:sldMk cId="948480067" sldId="293"/>
        </pc:sldMkLst>
        <pc:spChg chg="mod">
          <ac:chgData name="悠心 小濱" userId="bede0a8824f31502" providerId="LiveId" clId="{4E679523-0CD9-4389-BC79-B87D7DABF7B5}" dt="2025-07-23T04:50:37.427" v="6124" actId="20577"/>
          <ac:spMkLst>
            <pc:docMk/>
            <pc:sldMk cId="948480067" sldId="293"/>
            <ac:spMk id="7" creationId="{0F1009B8-C88D-52F3-18B2-568660548C29}"/>
          </ac:spMkLst>
        </pc:spChg>
        <pc:spChg chg="mod">
          <ac:chgData name="悠心 小濱" userId="bede0a8824f31502" providerId="LiveId" clId="{4E679523-0CD9-4389-BC79-B87D7DABF7B5}" dt="2025-07-23T04:50:42.312" v="6125" actId="1076"/>
          <ac:spMkLst>
            <pc:docMk/>
            <pc:sldMk cId="948480067" sldId="293"/>
            <ac:spMk id="11" creationId="{0FE3B514-09A7-5E19-F2E0-BA6CD550E853}"/>
          </ac:spMkLst>
        </pc:spChg>
      </pc:sldChg>
      <pc:sldChg chg="addSp delSp modSp add mod">
        <pc:chgData name="悠心 小濱" userId="bede0a8824f31502" providerId="LiveId" clId="{4E679523-0CD9-4389-BC79-B87D7DABF7B5}" dt="2025-07-23T07:28:25.652" v="6807" actId="20577"/>
        <pc:sldMkLst>
          <pc:docMk/>
          <pc:sldMk cId="2151480568" sldId="294"/>
        </pc:sldMkLst>
        <pc:spChg chg="mod">
          <ac:chgData name="悠心 小濱" userId="bede0a8824f31502" providerId="LiveId" clId="{4E679523-0CD9-4389-BC79-B87D7DABF7B5}" dt="2025-07-23T04:51:20.658" v="6158" actId="2711"/>
          <ac:spMkLst>
            <pc:docMk/>
            <pc:sldMk cId="2151480568" sldId="294"/>
            <ac:spMk id="2" creationId="{DAAB4F57-8457-F655-27AA-D1148439460C}"/>
          </ac:spMkLst>
        </pc:spChg>
        <pc:spChg chg="mod">
          <ac:chgData name="悠心 小濱" userId="bede0a8824f31502" providerId="LiveId" clId="{4E679523-0CD9-4389-BC79-B87D7DABF7B5}" dt="2025-07-23T07:06:51.692" v="6549" actId="1076"/>
          <ac:spMkLst>
            <pc:docMk/>
            <pc:sldMk cId="2151480568" sldId="294"/>
            <ac:spMk id="6" creationId="{03B07225-356D-CD71-E304-CADC6B6ABE04}"/>
          </ac:spMkLst>
        </pc:spChg>
        <pc:spChg chg="add mod">
          <ac:chgData name="悠心 小濱" userId="bede0a8824f31502" providerId="LiveId" clId="{4E679523-0CD9-4389-BC79-B87D7DABF7B5}" dt="2025-07-23T07:28:25.652" v="6807" actId="20577"/>
          <ac:spMkLst>
            <pc:docMk/>
            <pc:sldMk cId="2151480568" sldId="294"/>
            <ac:spMk id="7" creationId="{D9E8D53C-8444-5504-E64A-1085D3E4A71B}"/>
          </ac:spMkLst>
        </pc:spChg>
        <pc:spChg chg="del">
          <ac:chgData name="悠心 小濱" userId="bede0a8824f31502" providerId="LiveId" clId="{4E679523-0CD9-4389-BC79-B87D7DABF7B5}" dt="2025-07-23T05:12:15.342" v="6267" actId="478"/>
          <ac:spMkLst>
            <pc:docMk/>
            <pc:sldMk cId="2151480568" sldId="294"/>
            <ac:spMk id="8" creationId="{CBEA9EA0-B5F7-D9CD-C97E-66A0F2CEE72A}"/>
          </ac:spMkLst>
        </pc:spChg>
        <pc:spChg chg="del">
          <ac:chgData name="悠心 小濱" userId="bede0a8824f31502" providerId="LiveId" clId="{4E679523-0CD9-4389-BC79-B87D7DABF7B5}" dt="2025-07-23T05:12:17.244" v="6268" actId="478"/>
          <ac:spMkLst>
            <pc:docMk/>
            <pc:sldMk cId="2151480568" sldId="294"/>
            <ac:spMk id="9" creationId="{1749AAD7-D5F4-E700-4497-4165FBF38985}"/>
          </ac:spMkLst>
        </pc:spChg>
        <pc:spChg chg="del">
          <ac:chgData name="悠心 小濱" userId="bede0a8824f31502" providerId="LiveId" clId="{4E679523-0CD9-4389-BC79-B87D7DABF7B5}" dt="2025-07-23T05:12:17.244" v="6268" actId="478"/>
          <ac:spMkLst>
            <pc:docMk/>
            <pc:sldMk cId="2151480568" sldId="294"/>
            <ac:spMk id="11" creationId="{78A13F62-5B9F-BCA9-A37C-949A872A66E6}"/>
          </ac:spMkLst>
        </pc:spChg>
        <pc:spChg chg="mod">
          <ac:chgData name="悠心 小濱" userId="bede0a8824f31502" providerId="LiveId" clId="{4E679523-0CD9-4389-BC79-B87D7DABF7B5}" dt="2025-07-23T04:51:28.876" v="6162" actId="20577"/>
          <ac:spMkLst>
            <pc:docMk/>
            <pc:sldMk cId="2151480568" sldId="294"/>
            <ac:spMk id="15" creationId="{F2B4EF97-47A8-D84F-240C-488EE23985B2}"/>
          </ac:spMkLst>
        </pc:spChg>
        <pc:spChg chg="del">
          <ac:chgData name="悠心 小濱" userId="bede0a8824f31502" providerId="LiveId" clId="{4E679523-0CD9-4389-BC79-B87D7DABF7B5}" dt="2025-07-23T05:12:15.342" v="6267" actId="478"/>
          <ac:spMkLst>
            <pc:docMk/>
            <pc:sldMk cId="2151480568" sldId="294"/>
            <ac:spMk id="18" creationId="{CB9A49F6-C8C6-888F-BCE2-9AE611C0C822}"/>
          </ac:spMkLst>
        </pc:spChg>
        <pc:spChg chg="del">
          <ac:chgData name="悠心 小濱" userId="bede0a8824f31502" providerId="LiveId" clId="{4E679523-0CD9-4389-BC79-B87D7DABF7B5}" dt="2025-07-23T05:12:15.342" v="6267" actId="478"/>
          <ac:spMkLst>
            <pc:docMk/>
            <pc:sldMk cId="2151480568" sldId="294"/>
            <ac:spMk id="19" creationId="{9B7806BE-5D69-20C6-7CFF-10F079CE7174}"/>
          </ac:spMkLst>
        </pc:spChg>
        <pc:spChg chg="del">
          <ac:chgData name="悠心 小濱" userId="bede0a8824f31502" providerId="LiveId" clId="{4E679523-0CD9-4389-BC79-B87D7DABF7B5}" dt="2025-07-23T05:12:17.244" v="6268" actId="478"/>
          <ac:spMkLst>
            <pc:docMk/>
            <pc:sldMk cId="2151480568" sldId="294"/>
            <ac:spMk id="20" creationId="{DB85CD53-F71C-E3B3-8310-9C9525274323}"/>
          </ac:spMkLst>
        </pc:spChg>
      </pc:sldChg>
      <pc:sldChg chg="addSp delSp modSp add mod">
        <pc:chgData name="悠心 小濱" userId="bede0a8824f31502" providerId="LiveId" clId="{4E679523-0CD9-4389-BC79-B87D7DABF7B5}" dt="2025-07-23T07:20:54.424" v="6780" actId="1076"/>
        <pc:sldMkLst>
          <pc:docMk/>
          <pc:sldMk cId="2314534565" sldId="295"/>
        </pc:sldMkLst>
        <pc:spChg chg="mod">
          <ac:chgData name="悠心 小濱" userId="bede0a8824f31502" providerId="LiveId" clId="{4E679523-0CD9-4389-BC79-B87D7DABF7B5}" dt="2025-07-23T07:08:24.694" v="6572" actId="1076"/>
          <ac:spMkLst>
            <pc:docMk/>
            <pc:sldMk cId="2314534565" sldId="295"/>
            <ac:spMk id="5" creationId="{D4DEDE55-4E10-0FA9-3FC6-09BBDAD75931}"/>
          </ac:spMkLst>
        </pc:spChg>
        <pc:spChg chg="del">
          <ac:chgData name="悠心 小濱" userId="bede0a8824f31502" providerId="LiveId" clId="{4E679523-0CD9-4389-BC79-B87D7DABF7B5}" dt="2025-07-23T07:07:11.125" v="6551" actId="478"/>
          <ac:spMkLst>
            <pc:docMk/>
            <pc:sldMk cId="2314534565" sldId="295"/>
            <ac:spMk id="6" creationId="{A15A74B9-244A-A8F2-B339-5B39E04B2C7B}"/>
          </ac:spMkLst>
        </pc:spChg>
        <pc:spChg chg="add mod">
          <ac:chgData name="悠心 小濱" userId="bede0a8824f31502" providerId="LiveId" clId="{4E679523-0CD9-4389-BC79-B87D7DABF7B5}" dt="2025-07-23T07:17:00.750" v="6732" actId="207"/>
          <ac:spMkLst>
            <pc:docMk/>
            <pc:sldMk cId="2314534565" sldId="295"/>
            <ac:spMk id="7" creationId="{84D41E03-E4D2-F2DC-B28C-77E0C799D4C0}"/>
          </ac:spMkLst>
        </pc:spChg>
        <pc:spChg chg="del mod">
          <ac:chgData name="悠心 小濱" userId="bede0a8824f31502" providerId="LiveId" clId="{4E679523-0CD9-4389-BC79-B87D7DABF7B5}" dt="2025-07-23T07:08:04.354" v="6555" actId="478"/>
          <ac:spMkLst>
            <pc:docMk/>
            <pc:sldMk cId="2314534565" sldId="295"/>
            <ac:spMk id="8" creationId="{0BC3E40E-A741-36A3-E2EB-F4BD591C9D95}"/>
          </ac:spMkLst>
        </pc:spChg>
        <pc:spChg chg="del">
          <ac:chgData name="悠心 小濱" userId="bede0a8824f31502" providerId="LiveId" clId="{4E679523-0CD9-4389-BC79-B87D7DABF7B5}" dt="2025-07-23T07:08:07.618" v="6556" actId="478"/>
          <ac:spMkLst>
            <pc:docMk/>
            <pc:sldMk cId="2314534565" sldId="295"/>
            <ac:spMk id="9" creationId="{367F491D-D699-C901-8818-F1249E3820FC}"/>
          </ac:spMkLst>
        </pc:spChg>
        <pc:spChg chg="add del mod">
          <ac:chgData name="悠心 小濱" userId="bede0a8824f31502" providerId="LiveId" clId="{4E679523-0CD9-4389-BC79-B87D7DABF7B5}" dt="2025-07-23T07:13:25.221" v="6673" actId="478"/>
          <ac:spMkLst>
            <pc:docMk/>
            <pc:sldMk cId="2314534565" sldId="295"/>
            <ac:spMk id="10" creationId="{83F9612C-6EB5-E26D-3EB4-16A01126CFE1}"/>
          </ac:spMkLst>
        </pc:spChg>
        <pc:spChg chg="del">
          <ac:chgData name="悠心 小濱" userId="bede0a8824f31502" providerId="LiveId" clId="{4E679523-0CD9-4389-BC79-B87D7DABF7B5}" dt="2025-07-23T07:08:07.618" v="6556" actId="478"/>
          <ac:spMkLst>
            <pc:docMk/>
            <pc:sldMk cId="2314534565" sldId="295"/>
            <ac:spMk id="11" creationId="{3493D44A-5442-8CE9-D1C8-8894264FEA2A}"/>
          </ac:spMkLst>
        </pc:spChg>
        <pc:spChg chg="add mod">
          <ac:chgData name="悠心 小濱" userId="bede0a8824f31502" providerId="LiveId" clId="{4E679523-0CD9-4389-BC79-B87D7DABF7B5}" dt="2025-07-23T07:14:51.352" v="6688" actId="164"/>
          <ac:spMkLst>
            <pc:docMk/>
            <pc:sldMk cId="2314534565" sldId="295"/>
            <ac:spMk id="13" creationId="{BD8BEC96-1CDF-351C-2B56-58C1E82701DB}"/>
          </ac:spMkLst>
        </pc:spChg>
        <pc:spChg chg="add mod ord">
          <ac:chgData name="悠心 小濱" userId="bede0a8824f31502" providerId="LiveId" clId="{4E679523-0CD9-4389-BC79-B87D7DABF7B5}" dt="2025-07-23T07:14:00.935" v="6682" actId="164"/>
          <ac:spMkLst>
            <pc:docMk/>
            <pc:sldMk cId="2314534565" sldId="295"/>
            <ac:spMk id="14" creationId="{DFB07601-91BE-3B79-A1E5-7748613D1163}"/>
          </ac:spMkLst>
        </pc:spChg>
        <pc:spChg chg="mod">
          <ac:chgData name="悠心 小濱" userId="bede0a8824f31502" providerId="LiveId" clId="{4E679523-0CD9-4389-BC79-B87D7DABF7B5}" dt="2025-07-23T07:08:29.629" v="6573" actId="1076"/>
          <ac:spMkLst>
            <pc:docMk/>
            <pc:sldMk cId="2314534565" sldId="295"/>
            <ac:spMk id="15" creationId="{C035D1C4-0042-1B62-AF93-EF74FFB4927C}"/>
          </ac:spMkLst>
        </pc:spChg>
        <pc:spChg chg="del">
          <ac:chgData name="悠心 小濱" userId="bede0a8824f31502" providerId="LiveId" clId="{4E679523-0CD9-4389-BC79-B87D7DABF7B5}" dt="2025-07-23T07:09:08.505" v="6611" actId="478"/>
          <ac:spMkLst>
            <pc:docMk/>
            <pc:sldMk cId="2314534565" sldId="295"/>
            <ac:spMk id="18" creationId="{AEED335D-D234-800E-2088-1D028647277F}"/>
          </ac:spMkLst>
        </pc:spChg>
        <pc:spChg chg="del">
          <ac:chgData name="悠心 小濱" userId="bede0a8824f31502" providerId="LiveId" clId="{4E679523-0CD9-4389-BC79-B87D7DABF7B5}" dt="2025-07-23T07:09:08.505" v="6611" actId="478"/>
          <ac:spMkLst>
            <pc:docMk/>
            <pc:sldMk cId="2314534565" sldId="295"/>
            <ac:spMk id="19" creationId="{9B98B482-BE8D-0EDE-3139-D6D16EC6D5A8}"/>
          </ac:spMkLst>
        </pc:spChg>
        <pc:spChg chg="del">
          <ac:chgData name="悠心 小濱" userId="bede0a8824f31502" providerId="LiveId" clId="{4E679523-0CD9-4389-BC79-B87D7DABF7B5}" dt="2025-07-23T07:08:10.669" v="6557" actId="478"/>
          <ac:spMkLst>
            <pc:docMk/>
            <pc:sldMk cId="2314534565" sldId="295"/>
            <ac:spMk id="20" creationId="{4B4F94A8-83DA-95B7-70F7-DCD19830277D}"/>
          </ac:spMkLst>
        </pc:spChg>
        <pc:spChg chg="add mod">
          <ac:chgData name="悠心 小濱" userId="bede0a8824f31502" providerId="LiveId" clId="{4E679523-0CD9-4389-BC79-B87D7DABF7B5}" dt="2025-07-23T07:20:51.462" v="6779" actId="14100"/>
          <ac:spMkLst>
            <pc:docMk/>
            <pc:sldMk cId="2314534565" sldId="295"/>
            <ac:spMk id="21" creationId="{822CD079-49AD-9DDA-B5F1-C83EE2C45FED}"/>
          </ac:spMkLst>
        </pc:spChg>
        <pc:spChg chg="add mod">
          <ac:chgData name="悠心 小濱" userId="bede0a8824f31502" providerId="LiveId" clId="{4E679523-0CD9-4389-BC79-B87D7DABF7B5}" dt="2025-07-23T07:20:36.004" v="6776" actId="1076"/>
          <ac:spMkLst>
            <pc:docMk/>
            <pc:sldMk cId="2314534565" sldId="295"/>
            <ac:spMk id="23" creationId="{4A5AE111-A96D-71AE-0452-F78A01172D98}"/>
          </ac:spMkLst>
        </pc:spChg>
        <pc:spChg chg="add mod">
          <ac:chgData name="悠心 小濱" userId="bede0a8824f31502" providerId="LiveId" clId="{4E679523-0CD9-4389-BC79-B87D7DABF7B5}" dt="2025-07-23T07:20:54.424" v="6780" actId="1076"/>
          <ac:spMkLst>
            <pc:docMk/>
            <pc:sldMk cId="2314534565" sldId="295"/>
            <ac:spMk id="24" creationId="{BD2C9FE6-C3DC-97DA-0A57-6969100154D1}"/>
          </ac:spMkLst>
        </pc:spChg>
        <pc:grpChg chg="add mod">
          <ac:chgData name="悠心 小濱" userId="bede0a8824f31502" providerId="LiveId" clId="{4E679523-0CD9-4389-BC79-B87D7DABF7B5}" dt="2025-07-23T07:14:51.352" v="6688" actId="164"/>
          <ac:grpSpMkLst>
            <pc:docMk/>
            <pc:sldMk cId="2314534565" sldId="295"/>
            <ac:grpSpMk id="16" creationId="{D28D0A26-5474-C882-43BE-8F448F41532D}"/>
          </ac:grpSpMkLst>
        </pc:grpChg>
        <pc:grpChg chg="add mod">
          <ac:chgData name="悠心 小濱" userId="bede0a8824f31502" providerId="LiveId" clId="{4E679523-0CD9-4389-BC79-B87D7DABF7B5}" dt="2025-07-23T07:16:47.698" v="6730" actId="1076"/>
          <ac:grpSpMkLst>
            <pc:docMk/>
            <pc:sldMk cId="2314534565" sldId="295"/>
            <ac:grpSpMk id="17" creationId="{46D2938E-55A6-1469-7F18-0141E598FEFC}"/>
          </ac:grpSpMkLst>
        </pc:grpChg>
      </pc:sldChg>
      <pc:sldMasterChg chg="modSldLayout">
        <pc:chgData name="悠心 小濱" userId="bede0a8824f31502" providerId="LiveId" clId="{4E679523-0CD9-4389-BC79-B87D7DABF7B5}" dt="2025-07-23T07:29:41.427" v="6809" actId="20577"/>
        <pc:sldMasterMkLst>
          <pc:docMk/>
          <pc:sldMasterMk cId="741838310" sldId="2147483648"/>
        </pc:sldMasterMkLst>
        <pc:sldLayoutChg chg="modSp mod">
          <pc:chgData name="悠心 小濱" userId="bede0a8824f31502" providerId="LiveId" clId="{4E679523-0CD9-4389-BC79-B87D7DABF7B5}" dt="2025-07-23T07:29:41.427" v="6809" actId="20577"/>
          <pc:sldLayoutMkLst>
            <pc:docMk/>
            <pc:sldMasterMk cId="741838310" sldId="2147483648"/>
            <pc:sldLayoutMk cId="1831541544" sldId="2147483650"/>
          </pc:sldLayoutMkLst>
          <pc:spChg chg="mod">
            <ac:chgData name="悠心 小濱" userId="bede0a8824f31502" providerId="LiveId" clId="{4E679523-0CD9-4389-BC79-B87D7DABF7B5}" dt="2025-07-23T07:29:41.427" v="6809" actId="20577"/>
            <ac:spMkLst>
              <pc:docMk/>
              <pc:sldMasterMk cId="741838310" sldId="2147483648"/>
              <pc:sldLayoutMk cId="1831541544" sldId="2147483650"/>
              <ac:spMk id="7" creationId="{F5AD2105-B17B-FDD0-A7AD-69614817D428}"/>
            </ac:spMkLst>
          </pc:spChg>
        </pc:sldLayoutChg>
      </pc:sldMasterChg>
    </pc:docChg>
  </pc:docChgLst>
  <pc:docChgLst>
    <pc:chgData name="悠心 小濱" userId="bede0a8824f31502" providerId="LiveId" clId="{978B0D3E-4192-47DE-8E37-94371C6B02E6}"/>
    <pc:docChg chg="undo redo custSel addSld delSld modSld sldOrd modMainMaster modShowInfo">
      <pc:chgData name="悠心 小濱" userId="bede0a8824f31502" providerId="LiveId" clId="{978B0D3E-4192-47DE-8E37-94371C6B02E6}" dt="2024-12-18T22:58:49.314" v="13210" actId="20577"/>
      <pc:docMkLst>
        <pc:docMk/>
      </pc:docMkLst>
      <pc:sldChg chg="addSp delSp modSp mod setBg modNotesTx">
        <pc:chgData name="悠心 小濱" userId="bede0a8824f31502" providerId="LiveId" clId="{978B0D3E-4192-47DE-8E37-94371C6B02E6}" dt="2024-12-18T21:25:39.540" v="5548" actId="20577"/>
        <pc:sldMkLst>
          <pc:docMk/>
          <pc:sldMk cId="4179781849" sldId="256"/>
        </pc:sldMkLst>
      </pc:sldChg>
      <pc:sldChg chg="addSp delSp modSp new mod setBg modNotesTx">
        <pc:chgData name="悠心 小濱" userId="bede0a8824f31502" providerId="LiveId" clId="{978B0D3E-4192-47DE-8E37-94371C6B02E6}" dt="2024-12-18T22:58:49.314" v="13210" actId="20577"/>
        <pc:sldMkLst>
          <pc:docMk/>
          <pc:sldMk cId="3132381469" sldId="257"/>
        </pc:sldMkLst>
      </pc:sldChg>
      <pc:sldChg chg="modSp mod modNotesTx">
        <pc:chgData name="悠心 小濱" userId="bede0a8824f31502" providerId="LiveId" clId="{978B0D3E-4192-47DE-8E37-94371C6B02E6}" dt="2024-12-18T22:13:51.834" v="11502" actId="20577"/>
        <pc:sldMkLst>
          <pc:docMk/>
          <pc:sldMk cId="3045928879" sldId="258"/>
        </pc:sldMkLst>
      </pc:sldChg>
      <pc:sldChg chg="modSp mod modNotesTx">
        <pc:chgData name="悠心 小濱" userId="bede0a8824f31502" providerId="LiveId" clId="{978B0D3E-4192-47DE-8E37-94371C6B02E6}" dt="2024-12-18T22:15:41.024" v="11542" actId="20577"/>
        <pc:sldMkLst>
          <pc:docMk/>
          <pc:sldMk cId="4229040943" sldId="259"/>
        </pc:sldMkLst>
      </pc:sldChg>
      <pc:sldChg chg="addSp delSp modSp mod ord modAnim modNotesTx">
        <pc:chgData name="悠心 小濱" userId="bede0a8824f31502" providerId="LiveId" clId="{978B0D3E-4192-47DE-8E37-94371C6B02E6}" dt="2024-12-18T22:33:50.393" v="13039"/>
        <pc:sldMkLst>
          <pc:docMk/>
          <pc:sldMk cId="2361066078" sldId="260"/>
        </pc:sldMkLst>
      </pc:sldChg>
      <pc:sldChg chg="modSp mod modNotesTx">
        <pc:chgData name="悠心 小濱" userId="bede0a8824f31502" providerId="LiveId" clId="{978B0D3E-4192-47DE-8E37-94371C6B02E6}" dt="2024-12-18T22:15:55.617" v="11553" actId="20577"/>
        <pc:sldMkLst>
          <pc:docMk/>
          <pc:sldMk cId="1695061997" sldId="261"/>
        </pc:sldMkLst>
      </pc:sldChg>
      <pc:sldChg chg="addSp delSp modSp mod modNotesTx">
        <pc:chgData name="悠心 小濱" userId="bede0a8824f31502" providerId="LiveId" clId="{978B0D3E-4192-47DE-8E37-94371C6B02E6}" dt="2024-12-18T22:30:46.298" v="12879" actId="20577"/>
        <pc:sldMkLst>
          <pc:docMk/>
          <pc:sldMk cId="3200333716" sldId="262"/>
        </pc:sldMkLst>
      </pc:sldChg>
      <pc:sldChg chg="addSp modSp mod modAnim modNotesTx">
        <pc:chgData name="悠心 小濱" userId="bede0a8824f31502" providerId="LiveId" clId="{978B0D3E-4192-47DE-8E37-94371C6B02E6}" dt="2024-12-18T22:17:03.283" v="11569" actId="20577"/>
        <pc:sldMkLst>
          <pc:docMk/>
          <pc:sldMk cId="2062779217" sldId="263"/>
        </pc:sldMkLst>
      </pc:sldChg>
      <pc:sldChg chg="addSp delSp modSp mod modNotesTx">
        <pc:chgData name="悠心 小濱" userId="bede0a8824f31502" providerId="LiveId" clId="{978B0D3E-4192-47DE-8E37-94371C6B02E6}" dt="2024-12-18T22:19:42.241" v="11695" actId="20577"/>
        <pc:sldMkLst>
          <pc:docMk/>
          <pc:sldMk cId="3111086806" sldId="264"/>
        </pc:sldMkLst>
      </pc:sldChg>
      <pc:sldChg chg="addSp delSp modSp add mod modNotesTx">
        <pc:chgData name="悠心 小濱" userId="bede0a8824f31502" providerId="LiveId" clId="{978B0D3E-4192-47DE-8E37-94371C6B02E6}" dt="2024-12-18T22:20:11.035" v="11700" actId="20577"/>
        <pc:sldMkLst>
          <pc:docMk/>
          <pc:sldMk cId="1597824559" sldId="265"/>
        </pc:sldMkLst>
      </pc:sldChg>
      <pc:sldChg chg="addSp delSp modSp new mod delAnim modAnim modNotesTx">
        <pc:chgData name="悠心 小濱" userId="bede0a8824f31502" providerId="LiveId" clId="{978B0D3E-4192-47DE-8E37-94371C6B02E6}" dt="2024-12-18T22:20:46.183" v="11701" actId="20577"/>
        <pc:sldMkLst>
          <pc:docMk/>
          <pc:sldMk cId="1210975297" sldId="266"/>
        </pc:sldMkLst>
      </pc:sldChg>
      <pc:sldChg chg="addSp delSp modSp new mod modNotesTx">
        <pc:chgData name="悠心 小濱" userId="bede0a8824f31502" providerId="LiveId" clId="{978B0D3E-4192-47DE-8E37-94371C6B02E6}" dt="2024-12-18T22:23:38.322" v="11958" actId="20577"/>
        <pc:sldMkLst>
          <pc:docMk/>
          <pc:sldMk cId="2829546315" sldId="267"/>
        </pc:sldMkLst>
      </pc:sldChg>
      <pc:sldChg chg="addSp delSp modSp new mod modAnim modNotesTx">
        <pc:chgData name="悠心 小濱" userId="bede0a8824f31502" providerId="LiveId" clId="{978B0D3E-4192-47DE-8E37-94371C6B02E6}" dt="2024-12-18T22:32:09.146" v="13027" actId="20577"/>
        <pc:sldMkLst>
          <pc:docMk/>
          <pc:sldMk cId="1973214113" sldId="268"/>
        </pc:sldMkLst>
      </pc:sldChg>
      <pc:sldChg chg="addSp delSp modSp add mod">
        <pc:chgData name="悠心 小濱" userId="bede0a8824f31502" providerId="LiveId" clId="{978B0D3E-4192-47DE-8E37-94371C6B02E6}" dt="2024-12-18T19:50:22.619" v="4297" actId="478"/>
        <pc:sldMkLst>
          <pc:docMk/>
          <pc:sldMk cId="35870947" sldId="269"/>
        </pc:sldMkLst>
      </pc:sldChg>
      <pc:sldChg chg="addSp delSp modSp new del mod">
        <pc:chgData name="悠心 小濱" userId="bede0a8824f31502" providerId="LiveId" clId="{978B0D3E-4192-47DE-8E37-94371C6B02E6}" dt="2024-12-18T20:18:07.537" v="4947" actId="47"/>
        <pc:sldMkLst>
          <pc:docMk/>
          <pc:sldMk cId="4033775418" sldId="270"/>
        </pc:sldMkLst>
      </pc:sldChg>
      <pc:sldChg chg="modSp add mod modNotesTx">
        <pc:chgData name="悠心 小濱" userId="bede0a8824f31502" providerId="LiveId" clId="{978B0D3E-4192-47DE-8E37-94371C6B02E6}" dt="2024-12-18T22:34:50.112" v="13080" actId="20577"/>
        <pc:sldMkLst>
          <pc:docMk/>
          <pc:sldMk cId="510107939" sldId="271"/>
        </pc:sldMkLst>
      </pc:sldChg>
      <pc:sldChg chg="addSp delSp modSp add mod modNotesTx">
        <pc:chgData name="悠心 小濱" userId="bede0a8824f31502" providerId="LiveId" clId="{978B0D3E-4192-47DE-8E37-94371C6B02E6}" dt="2024-12-18T22:04:54.105" v="11461" actId="20577"/>
        <pc:sldMkLst>
          <pc:docMk/>
          <pc:sldMk cId="3251350378" sldId="272"/>
        </pc:sldMkLst>
      </pc:sldChg>
      <pc:sldMasterChg chg="setBg modSldLayout">
        <pc:chgData name="悠心 小濱" userId="bede0a8824f31502" providerId="LiveId" clId="{978B0D3E-4192-47DE-8E37-94371C6B02E6}" dt="2024-12-17T18:47:41.262" v="676"/>
        <pc:sldMasterMkLst>
          <pc:docMk/>
          <pc:sldMasterMk cId="741838310" sldId="2147483648"/>
        </pc:sldMasterMkLst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459822171" sldId="2147483649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831541544" sldId="2147483650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3949448367" sldId="2147483651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136988864" sldId="2147483652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423164932" sldId="2147483653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3183931835" sldId="2147483654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734880290" sldId="2147483655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697999983" sldId="2147483656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438271704" sldId="2147483657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743181261" sldId="2147483658"/>
          </pc:sldLayoutMkLst>
        </pc:sldLayoutChg>
        <pc:sldLayoutChg chg="setBg">
          <pc:chgData name="悠心 小濱" userId="bede0a8824f31502" providerId="LiveId" clId="{978B0D3E-4192-47DE-8E37-94371C6B02E6}" dt="2024-12-17T18:47:41.262" v="676"/>
          <pc:sldLayoutMkLst>
            <pc:docMk/>
            <pc:sldMasterMk cId="741838310" sldId="2147483648"/>
            <pc:sldLayoutMk cId="1371567162" sldId="2147483659"/>
          </pc:sldLayoutMkLst>
        </pc:sldLayoutChg>
      </pc:sldMasterChg>
    </pc:docChg>
  </pc:docChgLst>
  <pc:docChgLst>
    <pc:chgData name="悠心 小濱" userId="bede0a8824f31502" providerId="LiveId" clId="{71DA4AC9-D58B-4E05-A65F-AC7772967C98}"/>
    <pc:docChg chg="undo redo custSel addSld delSld modSld sldOrd addMainMaster modMainMaster">
      <pc:chgData name="悠心 小濱" userId="bede0a8824f31502" providerId="LiveId" clId="{71DA4AC9-D58B-4E05-A65F-AC7772967C98}" dt="2025-05-01T05:07:06.280" v="8368" actId="20577"/>
      <pc:docMkLst>
        <pc:docMk/>
      </pc:docMkLst>
      <pc:sldChg chg="delSp modSp mod modNotesTx">
        <pc:chgData name="悠心 小濱" userId="bede0a8824f31502" providerId="LiveId" clId="{71DA4AC9-D58B-4E05-A65F-AC7772967C98}" dt="2025-04-18T05:40:33.553" v="8085" actId="478"/>
        <pc:sldMkLst>
          <pc:docMk/>
          <pc:sldMk cId="4179781849" sldId="256"/>
        </pc:sldMkLst>
      </pc:sldChg>
      <pc:sldChg chg="addSp delSp modSp mod delAnim modNotesTx">
        <pc:chgData name="悠心 小濱" userId="bede0a8824f31502" providerId="LiveId" clId="{71DA4AC9-D58B-4E05-A65F-AC7772967C98}" dt="2025-04-18T05:54:06.916" v="8365" actId="20577"/>
        <pc:sldMkLst>
          <pc:docMk/>
          <pc:sldMk cId="3132381469" sldId="257"/>
        </pc:sldMkLst>
      </pc:sldChg>
      <pc:sldChg chg="addSp delSp modSp add mod setBg">
        <pc:chgData name="悠心 小濱" userId="bede0a8824f31502" providerId="LiveId" clId="{71DA4AC9-D58B-4E05-A65F-AC7772967C98}" dt="2025-04-15T01:21:55.556" v="2756"/>
        <pc:sldMkLst>
          <pc:docMk/>
          <pc:sldMk cId="709296376" sldId="258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045928879" sldId="258"/>
        </pc:sldMkLst>
      </pc:sldChg>
      <pc:sldChg chg="new del">
        <pc:chgData name="悠心 小濱" userId="bede0a8824f31502" providerId="LiveId" clId="{71DA4AC9-D58B-4E05-A65F-AC7772967C98}" dt="2025-04-12T08:24:05.988" v="192" actId="47"/>
        <pc:sldMkLst>
          <pc:docMk/>
          <pc:sldMk cId="3590022591" sldId="258"/>
        </pc:sldMkLst>
      </pc:sldChg>
      <pc:sldChg chg="addSp delSp modSp add mod">
        <pc:chgData name="悠心 小濱" userId="bede0a8824f31502" providerId="LiveId" clId="{71DA4AC9-D58B-4E05-A65F-AC7772967C98}" dt="2025-04-15T01:21:58.858" v="2758"/>
        <pc:sldMkLst>
          <pc:docMk/>
          <pc:sldMk cId="2206673880" sldId="259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4229040943" sldId="259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2361066078" sldId="260"/>
        </pc:sldMkLst>
      </pc:sldChg>
      <pc:sldChg chg="addSp modSp add mod setBg">
        <pc:chgData name="悠心 小濱" userId="bede0a8824f31502" providerId="LiveId" clId="{71DA4AC9-D58B-4E05-A65F-AC7772967C98}" dt="2025-04-18T05:11:51.603" v="7294" actId="207"/>
        <pc:sldMkLst>
          <pc:docMk/>
          <pc:sldMk cId="2491640045" sldId="260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1695061997" sldId="261"/>
        </pc:sldMkLst>
      </pc:sldChg>
      <pc:sldChg chg="addSp delSp modSp add mod">
        <pc:chgData name="悠心 小濱" userId="bede0a8824f31502" providerId="LiveId" clId="{71DA4AC9-D58B-4E05-A65F-AC7772967C98}" dt="2025-04-15T01:22:37.619" v="2792" actId="1076"/>
        <pc:sldMkLst>
          <pc:docMk/>
          <pc:sldMk cId="2574383980" sldId="261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200333716" sldId="262"/>
        </pc:sldMkLst>
      </pc:sldChg>
      <pc:sldChg chg="addSp delSp modSp add mod">
        <pc:chgData name="悠心 小濱" userId="bede0a8824f31502" providerId="LiveId" clId="{71DA4AC9-D58B-4E05-A65F-AC7772967C98}" dt="2025-04-15T01:22:43.455" v="2794"/>
        <pc:sldMkLst>
          <pc:docMk/>
          <pc:sldMk cId="4124687148" sldId="262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2062779217" sldId="263"/>
        </pc:sldMkLst>
      </pc:sldChg>
      <pc:sldChg chg="addSp delSp modSp add mod">
        <pc:chgData name="悠心 小濱" userId="bede0a8824f31502" providerId="LiveId" clId="{71DA4AC9-D58B-4E05-A65F-AC7772967C98}" dt="2025-04-15T02:56:14.274" v="3621" actId="1076"/>
        <pc:sldMkLst>
          <pc:docMk/>
          <pc:sldMk cId="2474381856" sldId="263"/>
        </pc:sldMkLst>
      </pc:sldChg>
      <pc:sldChg chg="addSp delSp modSp add mod">
        <pc:chgData name="悠心 小濱" userId="bede0a8824f31502" providerId="LiveId" clId="{71DA4AC9-D58B-4E05-A65F-AC7772967C98}" dt="2025-04-15T02:29:02.855" v="3043" actId="20577"/>
        <pc:sldMkLst>
          <pc:docMk/>
          <pc:sldMk cId="2689403721" sldId="264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111086806" sldId="264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1597824559" sldId="265"/>
        </pc:sldMkLst>
      </pc:sldChg>
      <pc:sldChg chg="addSp delSp modSp add mod">
        <pc:chgData name="悠心 小濱" userId="bede0a8824f31502" providerId="LiveId" clId="{71DA4AC9-D58B-4E05-A65F-AC7772967C98}" dt="2025-04-15T05:05:11.215" v="4301" actId="1076"/>
        <pc:sldMkLst>
          <pc:docMk/>
          <pc:sldMk cId="2928107571" sldId="265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1210975297" sldId="266"/>
        </pc:sldMkLst>
      </pc:sldChg>
      <pc:sldChg chg="delSp modSp add del mod">
        <pc:chgData name="悠心 小濱" userId="bede0a8824f31502" providerId="LiveId" clId="{71DA4AC9-D58B-4E05-A65F-AC7772967C98}" dt="2025-04-15T02:26:47.142" v="3001" actId="47"/>
        <pc:sldMkLst>
          <pc:docMk/>
          <pc:sldMk cId="1594199404" sldId="266"/>
        </pc:sldMkLst>
      </pc:sldChg>
      <pc:sldChg chg="addSp delSp modSp add mod">
        <pc:chgData name="悠心 小濱" userId="bede0a8824f31502" providerId="LiveId" clId="{71DA4AC9-D58B-4E05-A65F-AC7772967C98}" dt="2025-04-15T02:47:26.161" v="3411" actId="14100"/>
        <pc:sldMkLst>
          <pc:docMk/>
          <pc:sldMk cId="4045521472" sldId="266"/>
        </pc:sldMkLst>
      </pc:sldChg>
      <pc:sldChg chg="addSp delSp modSp add mod">
        <pc:chgData name="悠心 小濱" userId="bede0a8824f31502" providerId="LiveId" clId="{71DA4AC9-D58B-4E05-A65F-AC7772967C98}" dt="2025-04-15T03:41:46.163" v="3752"/>
        <pc:sldMkLst>
          <pc:docMk/>
          <pc:sldMk cId="1110461408" sldId="267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2829546315" sldId="267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1973214113" sldId="268"/>
        </pc:sldMkLst>
      </pc:sldChg>
      <pc:sldChg chg="addSp delSp modSp add mod">
        <pc:chgData name="悠心 小濱" userId="bede0a8824f31502" providerId="LiveId" clId="{71DA4AC9-D58B-4E05-A65F-AC7772967C98}" dt="2025-04-15T06:49:38.350" v="5034" actId="14861"/>
        <pc:sldMkLst>
          <pc:docMk/>
          <pc:sldMk cId="3267009908" sldId="268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5870947" sldId="269"/>
        </pc:sldMkLst>
      </pc:sldChg>
      <pc:sldChg chg="addSp delSp modSp add mod">
        <pc:chgData name="悠心 小濱" userId="bede0a8824f31502" providerId="LiveId" clId="{71DA4AC9-D58B-4E05-A65F-AC7772967C98}" dt="2025-04-15T06:50:36.071" v="5056" actId="1037"/>
        <pc:sldMkLst>
          <pc:docMk/>
          <pc:sldMk cId="2688429642" sldId="269"/>
        </pc:sldMkLst>
      </pc:sldChg>
      <pc:sldChg chg="addSp delSp modSp add mod">
        <pc:chgData name="悠心 小濱" userId="bede0a8824f31502" providerId="LiveId" clId="{71DA4AC9-D58B-4E05-A65F-AC7772967C98}" dt="2025-04-15T04:24:16.001" v="4275" actId="1076"/>
        <pc:sldMkLst>
          <pc:docMk/>
          <pc:sldMk cId="1494432890" sldId="270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510107939" sldId="271"/>
        </pc:sldMkLst>
      </pc:sldChg>
      <pc:sldChg chg="addSp delSp modSp add mod">
        <pc:chgData name="悠心 小濱" userId="bede0a8824f31502" providerId="LiveId" clId="{71DA4AC9-D58B-4E05-A65F-AC7772967C98}" dt="2025-04-15T07:34:01.643" v="5548" actId="1076"/>
        <pc:sldMkLst>
          <pc:docMk/>
          <pc:sldMk cId="2883629134" sldId="271"/>
        </pc:sldMkLst>
      </pc:sldChg>
      <pc:sldChg chg="addSp delSp modSp add mod">
        <pc:chgData name="悠心 小濱" userId="bede0a8824f31502" providerId="LiveId" clId="{71DA4AC9-D58B-4E05-A65F-AC7772967C98}" dt="2025-04-15T07:34:23.866" v="5560"/>
        <pc:sldMkLst>
          <pc:docMk/>
          <pc:sldMk cId="1944580210" sldId="272"/>
        </pc:sldMkLst>
      </pc:sldChg>
      <pc:sldChg chg="del">
        <pc:chgData name="悠心 小濱" userId="bede0a8824f31502" providerId="LiveId" clId="{71DA4AC9-D58B-4E05-A65F-AC7772967C98}" dt="2025-04-12T08:23:52.122" v="190" actId="47"/>
        <pc:sldMkLst>
          <pc:docMk/>
          <pc:sldMk cId="3251350378" sldId="272"/>
        </pc:sldMkLst>
      </pc:sldChg>
      <pc:sldChg chg="addSp delSp modSp add mod">
        <pc:chgData name="悠心 小濱" userId="bede0a8824f31502" providerId="LiveId" clId="{71DA4AC9-D58B-4E05-A65F-AC7772967C98}" dt="2025-04-15T07:36:17.880" v="5586" actId="20577"/>
        <pc:sldMkLst>
          <pc:docMk/>
          <pc:sldMk cId="1179460104" sldId="273"/>
        </pc:sldMkLst>
      </pc:sldChg>
      <pc:sldChg chg="addSp delSp modSp add mod">
        <pc:chgData name="悠心 小濱" userId="bede0a8824f31502" providerId="LiveId" clId="{71DA4AC9-D58B-4E05-A65F-AC7772967C98}" dt="2025-04-15T07:34:31.785" v="5564"/>
        <pc:sldMkLst>
          <pc:docMk/>
          <pc:sldMk cId="700645687" sldId="274"/>
        </pc:sldMkLst>
      </pc:sldChg>
      <pc:sldChg chg="addSp delSp modSp add mod">
        <pc:chgData name="悠心 小濱" userId="bede0a8824f31502" providerId="LiveId" clId="{71DA4AC9-D58B-4E05-A65F-AC7772967C98}" dt="2025-04-15T07:34:35.381" v="5566"/>
        <pc:sldMkLst>
          <pc:docMk/>
          <pc:sldMk cId="3739223007" sldId="275"/>
        </pc:sldMkLst>
      </pc:sldChg>
      <pc:sldChg chg="addSp delSp modSp add mod">
        <pc:chgData name="悠心 小濱" userId="bede0a8824f31502" providerId="LiveId" clId="{71DA4AC9-D58B-4E05-A65F-AC7772967C98}" dt="2025-04-15T07:34:40.266" v="5568"/>
        <pc:sldMkLst>
          <pc:docMk/>
          <pc:sldMk cId="13286859" sldId="276"/>
        </pc:sldMkLst>
      </pc:sldChg>
      <pc:sldChg chg="addSp delSp modSp add mod">
        <pc:chgData name="悠心 小濱" userId="bede0a8824f31502" providerId="LiveId" clId="{71DA4AC9-D58B-4E05-A65F-AC7772967C98}" dt="2025-04-15T08:19:16.881" v="6771" actId="20577"/>
        <pc:sldMkLst>
          <pc:docMk/>
          <pc:sldMk cId="2511320419" sldId="277"/>
        </pc:sldMkLst>
      </pc:sldChg>
      <pc:sldChg chg="addSp delSp modSp add mod">
        <pc:chgData name="悠心 小濱" userId="bede0a8824f31502" providerId="LiveId" clId="{71DA4AC9-D58B-4E05-A65F-AC7772967C98}" dt="2025-04-15T07:50:17.384" v="5996" actId="20577"/>
        <pc:sldMkLst>
          <pc:docMk/>
          <pc:sldMk cId="2021921449" sldId="278"/>
        </pc:sldMkLst>
      </pc:sldChg>
      <pc:sldChg chg="addSp delSp modSp add mod">
        <pc:chgData name="悠心 小濱" userId="bede0a8824f31502" providerId="LiveId" clId="{71DA4AC9-D58B-4E05-A65F-AC7772967C98}" dt="2025-04-15T07:54:21.911" v="6146" actId="1076"/>
        <pc:sldMkLst>
          <pc:docMk/>
          <pc:sldMk cId="3716766590" sldId="279"/>
        </pc:sldMkLst>
      </pc:sldChg>
      <pc:sldChg chg="addSp delSp modSp add mod">
        <pc:chgData name="悠心 小濱" userId="bede0a8824f31502" providerId="LiveId" clId="{71DA4AC9-D58B-4E05-A65F-AC7772967C98}" dt="2025-04-18T05:32:23.023" v="7894" actId="20577"/>
        <pc:sldMkLst>
          <pc:docMk/>
          <pc:sldMk cId="1482082014" sldId="280"/>
        </pc:sldMkLst>
      </pc:sldChg>
      <pc:sldChg chg="addSp delSp modSp add mod">
        <pc:chgData name="悠心 小濱" userId="bede0a8824f31502" providerId="LiveId" clId="{71DA4AC9-D58B-4E05-A65F-AC7772967C98}" dt="2025-04-18T04:36:41.949" v="6942" actId="1076"/>
        <pc:sldMkLst>
          <pc:docMk/>
          <pc:sldMk cId="3325724661" sldId="281"/>
        </pc:sldMkLst>
      </pc:sldChg>
      <pc:sldChg chg="addSp delSp modSp add mod">
        <pc:chgData name="悠心 小濱" userId="bede0a8824f31502" providerId="LiveId" clId="{71DA4AC9-D58B-4E05-A65F-AC7772967C98}" dt="2025-04-18T04:54:36.802" v="7055" actId="20577"/>
        <pc:sldMkLst>
          <pc:docMk/>
          <pc:sldMk cId="1574278556" sldId="282"/>
        </pc:sldMkLst>
      </pc:sldChg>
      <pc:sldChg chg="addSp delSp modSp add mod ord">
        <pc:chgData name="悠心 小濱" userId="bede0a8824f31502" providerId="LiveId" clId="{71DA4AC9-D58B-4E05-A65F-AC7772967C98}" dt="2025-04-18T04:59:08.223" v="7186" actId="1076"/>
        <pc:sldMkLst>
          <pc:docMk/>
          <pc:sldMk cId="3410630641" sldId="283"/>
        </pc:sldMkLst>
      </pc:sldChg>
      <pc:sldChg chg="addSp delSp modSp add mod">
        <pc:chgData name="悠心 小濱" userId="bede0a8824f31502" providerId="LiveId" clId="{71DA4AC9-D58B-4E05-A65F-AC7772967C98}" dt="2025-04-18T05:20:20.404" v="7609" actId="20577"/>
        <pc:sldMkLst>
          <pc:docMk/>
          <pc:sldMk cId="3992044207" sldId="284"/>
        </pc:sldMkLst>
      </pc:sldChg>
      <pc:sldChg chg="addSp delSp modSp add mod ord">
        <pc:chgData name="悠心 小濱" userId="bede0a8824f31502" providerId="LiveId" clId="{71DA4AC9-D58B-4E05-A65F-AC7772967C98}" dt="2025-04-18T05:31:15.700" v="7856" actId="1076"/>
        <pc:sldMkLst>
          <pc:docMk/>
          <pc:sldMk cId="120381831" sldId="285"/>
        </pc:sldMkLst>
      </pc:sldChg>
      <pc:sldChg chg="modSp add mod">
        <pc:chgData name="悠心 小濱" userId="bede0a8824f31502" providerId="LiveId" clId="{71DA4AC9-D58B-4E05-A65F-AC7772967C98}" dt="2025-04-18T05:22:34.693" v="7638" actId="1076"/>
        <pc:sldMkLst>
          <pc:docMk/>
          <pc:sldMk cId="3562989369" sldId="286"/>
        </pc:sldMkLst>
      </pc:sldChg>
      <pc:sldChg chg="addSp delSp modSp add mod">
        <pc:chgData name="悠心 小濱" userId="bede0a8824f31502" providerId="LiveId" clId="{71DA4AC9-D58B-4E05-A65F-AC7772967C98}" dt="2025-05-01T05:07:06.280" v="8368" actId="20577"/>
        <pc:sldMkLst>
          <pc:docMk/>
          <pc:sldMk cId="3920632131" sldId="287"/>
        </pc:sldMkLst>
      </pc:sldChg>
      <pc:sldMasterChg chg="modSldLayout">
        <pc:chgData name="悠心 小濱" userId="bede0a8824f31502" providerId="LiveId" clId="{71DA4AC9-D58B-4E05-A65F-AC7772967C98}" dt="2025-04-18T05:49:35.559" v="8202" actId="1037"/>
        <pc:sldMasterMkLst>
          <pc:docMk/>
          <pc:sldMasterMk cId="741838310" sldId="2147483648"/>
        </pc:sldMasterMkLst>
        <pc:sldLayoutChg chg="addSp delSp modSp mod">
          <pc:chgData name="悠心 小濱" userId="bede0a8824f31502" providerId="LiveId" clId="{71DA4AC9-D58B-4E05-A65F-AC7772967C98}" dt="2025-04-18T05:39:59.790" v="8077" actId="478"/>
          <pc:sldLayoutMkLst>
            <pc:docMk/>
            <pc:sldMasterMk cId="741838310" sldId="2147483648"/>
            <pc:sldLayoutMk cId="459822171" sldId="2147483649"/>
          </pc:sldLayoutMkLst>
        </pc:sldLayoutChg>
        <pc:sldLayoutChg chg="addSp modSp mod">
          <pc:chgData name="悠心 小濱" userId="bede0a8824f31502" providerId="LiveId" clId="{71DA4AC9-D58B-4E05-A65F-AC7772967C98}" dt="2025-04-18T05:49:35.559" v="8202" actId="1037"/>
          <pc:sldLayoutMkLst>
            <pc:docMk/>
            <pc:sldMasterMk cId="741838310" sldId="2147483648"/>
            <pc:sldLayoutMk cId="1831541544" sldId="2147483650"/>
          </pc:sldLayoutMkLst>
        </pc:sldLayoutChg>
      </pc:sldMasterChg>
      <pc:sldMasterChg chg="new mod addSldLayout">
        <pc:chgData name="悠心 小濱" userId="bede0a8824f31502" providerId="LiveId" clId="{71DA4AC9-D58B-4E05-A65F-AC7772967C98}" dt="2025-04-18T05:37:54.520" v="8072" actId="6938"/>
        <pc:sldMasterMkLst>
          <pc:docMk/>
          <pc:sldMasterMk cId="3765783480" sldId="2147483660"/>
        </pc:sldMasterMkLst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020339174" sldId="2147483661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142381891" sldId="2147483662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820257682" sldId="2147483663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2030950096" sldId="2147483664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3593123033" sldId="2147483665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835108122" sldId="2147483666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687366969" sldId="2147483667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2684238405" sldId="2147483668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2463423507" sldId="2147483669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237305377" sldId="2147483670"/>
          </pc:sldLayoutMkLst>
        </pc:sldLayoutChg>
        <pc:sldLayoutChg chg="new replId">
          <pc:chgData name="悠心 小濱" userId="bede0a8824f31502" providerId="LiveId" clId="{71DA4AC9-D58B-4E05-A65F-AC7772967C98}" dt="2025-04-18T05:37:54.520" v="8072" actId="6938"/>
          <pc:sldLayoutMkLst>
            <pc:docMk/>
            <pc:sldMasterMk cId="3765783480" sldId="2147483660"/>
            <pc:sldLayoutMk cId="1490240646" sldId="2147483671"/>
          </pc:sldLayoutMkLst>
        </pc:sldLayoutChg>
      </pc:sldMasterChg>
      <pc:sldMasterChg chg="new mod addSldLayout">
        <pc:chgData name="悠心 小濱" userId="bede0a8824f31502" providerId="LiveId" clId="{71DA4AC9-D58B-4E05-A65F-AC7772967C98}" dt="2025-04-18T05:37:57.896" v="8073" actId="6938"/>
        <pc:sldMasterMkLst>
          <pc:docMk/>
          <pc:sldMasterMk cId="1158558211" sldId="2147483673"/>
        </pc:sldMasterMkLst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351508222" sldId="2147483674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4259701864" sldId="2147483675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675848899" sldId="2147483676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860836015" sldId="2147483677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215553072" sldId="2147483678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3076190104" sldId="2147483679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179525687" sldId="2147483680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1816662366" sldId="2147483681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999982853" sldId="2147483682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512465007" sldId="2147483683"/>
          </pc:sldLayoutMkLst>
        </pc:sldLayoutChg>
        <pc:sldLayoutChg chg="new replId">
          <pc:chgData name="悠心 小濱" userId="bede0a8824f31502" providerId="LiveId" clId="{71DA4AC9-D58B-4E05-A65F-AC7772967C98}" dt="2025-04-18T05:37:57.896" v="8073" actId="6938"/>
          <pc:sldLayoutMkLst>
            <pc:docMk/>
            <pc:sldMasterMk cId="1158558211" sldId="2147483673"/>
            <pc:sldLayoutMk cId="2520556865" sldId="2147483684"/>
          </pc:sldLayoutMkLst>
        </pc:sldLayoutChg>
      </pc:sldMasterChg>
    </pc:docChg>
  </pc:docChgLst>
  <pc:docChgLst>
    <pc:chgData name="悠心 小濱" userId="bede0a8824f31502" providerId="LiveId" clId="{8DC57097-6232-4355-8E3D-7FF8CB7C4750}"/>
    <pc:docChg chg="undo redo custSel addSld modSld sldOrd modShowInfo">
      <pc:chgData name="悠心 小濱" userId="bede0a8824f31502" providerId="LiveId" clId="{8DC57097-6232-4355-8E3D-7FF8CB7C4750}" dt="2024-12-19T02:36:21.724" v="4526" actId="20577"/>
      <pc:docMkLst>
        <pc:docMk/>
      </pc:docMkLst>
      <pc:sldChg chg="modSp mod setBg">
        <pc:chgData name="悠心 小濱" userId="bede0a8824f31502" providerId="LiveId" clId="{8DC57097-6232-4355-8E3D-7FF8CB7C4750}" dt="2024-12-18T09:34:40.437" v="4059" actId="2711"/>
        <pc:sldMkLst>
          <pc:docMk/>
          <pc:sldMk cId="4179781849" sldId="256"/>
        </pc:sldMkLst>
      </pc:sldChg>
      <pc:sldChg chg="addSp modSp mod setBg modAnim">
        <pc:chgData name="悠心 小濱" userId="bede0a8824f31502" providerId="LiveId" clId="{8DC57097-6232-4355-8E3D-7FF8CB7C4750}" dt="2024-12-18T08:03:11.945" v="2741" actId="1076"/>
        <pc:sldMkLst>
          <pc:docMk/>
          <pc:sldMk cId="3132381469" sldId="257"/>
        </pc:sldMkLst>
      </pc:sldChg>
      <pc:sldChg chg="addSp delSp modSp new mod modAnim">
        <pc:chgData name="悠心 小濱" userId="bede0a8824f31502" providerId="LiveId" clId="{8DC57097-6232-4355-8E3D-7FF8CB7C4750}" dt="2024-12-18T08:12:11.018" v="2951" actId="20577"/>
        <pc:sldMkLst>
          <pc:docMk/>
          <pc:sldMk cId="3045928879" sldId="258"/>
        </pc:sldMkLst>
      </pc:sldChg>
      <pc:sldChg chg="addSp delSp modSp add mod setBg delAnim modAnim">
        <pc:chgData name="悠心 小濱" userId="bede0a8824f31502" providerId="LiveId" clId="{8DC57097-6232-4355-8E3D-7FF8CB7C4750}" dt="2024-12-18T06:19:47.281" v="1503" actId="1038"/>
        <pc:sldMkLst>
          <pc:docMk/>
          <pc:sldMk cId="4229040943" sldId="259"/>
        </pc:sldMkLst>
      </pc:sldChg>
      <pc:sldChg chg="addSp delSp modSp new mod modAnim">
        <pc:chgData name="悠心 小濱" userId="bede0a8824f31502" providerId="LiveId" clId="{8DC57097-6232-4355-8E3D-7FF8CB7C4750}" dt="2024-12-18T09:29:42.676" v="4053" actId="20577"/>
        <pc:sldMkLst>
          <pc:docMk/>
          <pc:sldMk cId="2361066078" sldId="260"/>
        </pc:sldMkLst>
      </pc:sldChg>
      <pc:sldChg chg="addSp delSp modSp new mod ord">
        <pc:chgData name="悠心 小濱" userId="bede0a8824f31502" providerId="LiveId" clId="{8DC57097-6232-4355-8E3D-7FF8CB7C4750}" dt="2024-12-19T02:22:13.176" v="4121" actId="1076"/>
        <pc:sldMkLst>
          <pc:docMk/>
          <pc:sldMk cId="1695061997" sldId="261"/>
        </pc:sldMkLst>
      </pc:sldChg>
      <pc:sldChg chg="addSp delSp modSp new mod ord">
        <pc:chgData name="悠心 小濱" userId="bede0a8824f31502" providerId="LiveId" clId="{8DC57097-6232-4355-8E3D-7FF8CB7C4750}" dt="2024-12-18T09:31:49.108" v="4055"/>
        <pc:sldMkLst>
          <pc:docMk/>
          <pc:sldMk cId="3200333716" sldId="262"/>
        </pc:sldMkLst>
      </pc:sldChg>
      <pc:sldChg chg="addSp delSp modSp new mod">
        <pc:chgData name="悠心 小濱" userId="bede0a8824f31502" providerId="LiveId" clId="{8DC57097-6232-4355-8E3D-7FF8CB7C4750}" dt="2024-12-18T09:28:53.774" v="4042" actId="14100"/>
        <pc:sldMkLst>
          <pc:docMk/>
          <pc:sldMk cId="2062779217" sldId="263"/>
        </pc:sldMkLst>
      </pc:sldChg>
      <pc:sldChg chg="addSp delSp modSp new mod ord modNotesTx">
        <pc:chgData name="悠心 小濱" userId="bede0a8824f31502" providerId="LiveId" clId="{8DC57097-6232-4355-8E3D-7FF8CB7C4750}" dt="2024-12-19T02:31:00.656" v="4299" actId="20577"/>
        <pc:sldMkLst>
          <pc:docMk/>
          <pc:sldMk cId="3111086806" sldId="264"/>
        </pc:sldMkLst>
      </pc:sldChg>
      <pc:sldChg chg="modNotesTx">
        <pc:chgData name="悠心 小濱" userId="bede0a8824f31502" providerId="LiveId" clId="{8DC57097-6232-4355-8E3D-7FF8CB7C4750}" dt="2024-12-19T02:32:16.309" v="4354" actId="6549"/>
        <pc:sldMkLst>
          <pc:docMk/>
          <pc:sldMk cId="1210975297" sldId="266"/>
        </pc:sldMkLst>
      </pc:sldChg>
      <pc:sldChg chg="modNotesTx">
        <pc:chgData name="悠心 小濱" userId="bede0a8824f31502" providerId="LiveId" clId="{8DC57097-6232-4355-8E3D-7FF8CB7C4750}" dt="2024-12-19T02:35:19.208" v="4513" actId="20577"/>
        <pc:sldMkLst>
          <pc:docMk/>
          <pc:sldMk cId="2829546315" sldId="267"/>
        </pc:sldMkLst>
      </pc:sldChg>
      <pc:sldChg chg="modNotesTx">
        <pc:chgData name="悠心 小濱" userId="bede0a8824f31502" providerId="LiveId" clId="{8DC57097-6232-4355-8E3D-7FF8CB7C4750}" dt="2024-12-19T02:36:21.724" v="4526" actId="20577"/>
        <pc:sldMkLst>
          <pc:docMk/>
          <pc:sldMk cId="1973214113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%20&#12398;&#12467;&#12500;&#12540;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%20&#12398;&#12467;&#12500;&#12540;%20(3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_cou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tern\Downloads\estimation_result_cou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基準方式（WCL）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'C4F'!$Q$4:$Q$62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'C4F'!$V$4:$V$62</c:f>
              <c:numCache>
                <c:formatCode>0.00</c:formatCode>
                <c:ptCount val="59"/>
                <c:pt idx="0">
                  <c:v>1.9464875447602452</c:v>
                </c:pt>
                <c:pt idx="1">
                  <c:v>0.27511776471527583</c:v>
                </c:pt>
                <c:pt idx="2">
                  <c:v>2.0088235294117673</c:v>
                </c:pt>
                <c:pt idx="3">
                  <c:v>1.830572300943178</c:v>
                </c:pt>
                <c:pt idx="4">
                  <c:v>2.6582048656921202</c:v>
                </c:pt>
                <c:pt idx="5">
                  <c:v>1.2351710169331476</c:v>
                </c:pt>
                <c:pt idx="6">
                  <c:v>0.41461712104473492</c:v>
                </c:pt>
                <c:pt idx="7">
                  <c:v>2.5242667320251329</c:v>
                </c:pt>
                <c:pt idx="8">
                  <c:v>3.5114763627773939</c:v>
                </c:pt>
                <c:pt idx="9">
                  <c:v>4.4576323115236196</c:v>
                </c:pt>
                <c:pt idx="10">
                  <c:v>2.7427221289865837</c:v>
                </c:pt>
                <c:pt idx="11">
                  <c:v>0.76406588846983858</c:v>
                </c:pt>
                <c:pt idx="12">
                  <c:v>1.1830978567801074</c:v>
                </c:pt>
                <c:pt idx="13">
                  <c:v>3.0713721981597413</c:v>
                </c:pt>
                <c:pt idx="14">
                  <c:v>5.3069895959570337</c:v>
                </c:pt>
                <c:pt idx="15">
                  <c:v>5.2177078227957043</c:v>
                </c:pt>
                <c:pt idx="16">
                  <c:v>10.058503367298066</c:v>
                </c:pt>
                <c:pt idx="17">
                  <c:v>9.0674637053862082</c:v>
                </c:pt>
                <c:pt idx="18">
                  <c:v>22.295612444632368</c:v>
                </c:pt>
                <c:pt idx="19">
                  <c:v>20.531682265153915</c:v>
                </c:pt>
                <c:pt idx="20">
                  <c:v>16.191666666666666</c:v>
                </c:pt>
                <c:pt idx="21">
                  <c:v>15.150738182210215</c:v>
                </c:pt>
                <c:pt idx="22">
                  <c:v>7.9861354524271011</c:v>
                </c:pt>
                <c:pt idx="23">
                  <c:v>9.2166666666666686</c:v>
                </c:pt>
                <c:pt idx="24">
                  <c:v>11.030644089332103</c:v>
                </c:pt>
                <c:pt idx="25">
                  <c:v>13.938910576618181</c:v>
                </c:pt>
                <c:pt idx="26">
                  <c:v>3.129049035580902</c:v>
                </c:pt>
                <c:pt idx="27">
                  <c:v>0.74563856660277139</c:v>
                </c:pt>
                <c:pt idx="28">
                  <c:v>0.78871064242632372</c:v>
                </c:pt>
                <c:pt idx="29">
                  <c:v>2.2815533888671879</c:v>
                </c:pt>
                <c:pt idx="30">
                  <c:v>2.6347027774048009</c:v>
                </c:pt>
                <c:pt idx="31">
                  <c:v>4.497717832054704E-2</c:v>
                </c:pt>
                <c:pt idx="32">
                  <c:v>1.6885195429801456</c:v>
                </c:pt>
                <c:pt idx="33">
                  <c:v>3.6597458145408055</c:v>
                </c:pt>
                <c:pt idx="34">
                  <c:v>5.0183867665158886</c:v>
                </c:pt>
                <c:pt idx="35">
                  <c:v>3.4218897210943169</c:v>
                </c:pt>
                <c:pt idx="36">
                  <c:v>0.8340957416045427</c:v>
                </c:pt>
                <c:pt idx="37">
                  <c:v>0.3354742153549708</c:v>
                </c:pt>
                <c:pt idx="38">
                  <c:v>2.3117605141226747</c:v>
                </c:pt>
                <c:pt idx="39">
                  <c:v>4.5745011220019336</c:v>
                </c:pt>
                <c:pt idx="40">
                  <c:v>6.8191343989452164</c:v>
                </c:pt>
                <c:pt idx="41">
                  <c:v>10.595567174412182</c:v>
                </c:pt>
                <c:pt idx="42">
                  <c:v>6.0175158204338288</c:v>
                </c:pt>
                <c:pt idx="43">
                  <c:v>8.6801873405851389</c:v>
                </c:pt>
                <c:pt idx="44">
                  <c:v>12.398855810408424</c:v>
                </c:pt>
                <c:pt idx="45">
                  <c:v>13.898021236077387</c:v>
                </c:pt>
                <c:pt idx="46">
                  <c:v>6.3485154240045834</c:v>
                </c:pt>
                <c:pt idx="47">
                  <c:v>4.0423547326460945</c:v>
                </c:pt>
                <c:pt idx="48">
                  <c:v>2.1640714972165309</c:v>
                </c:pt>
                <c:pt idx="49">
                  <c:v>3.4601267451273898E-2</c:v>
                </c:pt>
                <c:pt idx="50">
                  <c:v>1.85732693680281</c:v>
                </c:pt>
                <c:pt idx="51">
                  <c:v>3.4653168424929746</c:v>
                </c:pt>
                <c:pt idx="52">
                  <c:v>6.2737037648156146</c:v>
                </c:pt>
                <c:pt idx="53">
                  <c:v>5.480324586711145</c:v>
                </c:pt>
                <c:pt idx="54">
                  <c:v>4.3282273318932774</c:v>
                </c:pt>
                <c:pt idx="55">
                  <c:v>2.456996312757564</c:v>
                </c:pt>
                <c:pt idx="56">
                  <c:v>0.44890973727330064</c:v>
                </c:pt>
                <c:pt idx="57">
                  <c:v>1.6149709052546903</c:v>
                </c:pt>
                <c:pt idx="58">
                  <c:v>3.6734551403556601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BB-44AC-A735-51E2F0076F66}"/>
            </c:ext>
          </c:extLst>
        </c:ser>
        <c:ser>
          <c:idx val="2"/>
          <c:order val="1"/>
          <c:tx>
            <c:v>重複削除・カウント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'実験結果（C4F_組み合わせ）'!$I$4:$I$62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'実験結果（C4F_組み合わせ）'!$Q$4:$Q$62</c:f>
              <c:numCache>
                <c:formatCode>General</c:formatCode>
                <c:ptCount val="59"/>
                <c:pt idx="0">
                  <c:v>1.927</c:v>
                </c:pt>
                <c:pt idx="1">
                  <c:v>0.443</c:v>
                </c:pt>
                <c:pt idx="2">
                  <c:v>2.6779999999999999</c:v>
                </c:pt>
                <c:pt idx="3">
                  <c:v>6.9290000000000003</c:v>
                </c:pt>
                <c:pt idx="4">
                  <c:v>2.72</c:v>
                </c:pt>
                <c:pt idx="5">
                  <c:v>1.202</c:v>
                </c:pt>
                <c:pt idx="6">
                  <c:v>0.375</c:v>
                </c:pt>
                <c:pt idx="7">
                  <c:v>2.5310000000000001</c:v>
                </c:pt>
                <c:pt idx="8">
                  <c:v>3.927</c:v>
                </c:pt>
                <c:pt idx="9">
                  <c:v>4.5629999999999997</c:v>
                </c:pt>
                <c:pt idx="10">
                  <c:v>1.944</c:v>
                </c:pt>
                <c:pt idx="11">
                  <c:v>0.78400000000000003</c:v>
                </c:pt>
                <c:pt idx="12">
                  <c:v>1.2290000000000001</c:v>
                </c:pt>
                <c:pt idx="13">
                  <c:v>2.4980000000000002</c:v>
                </c:pt>
                <c:pt idx="14">
                  <c:v>6.1349999999999998</c:v>
                </c:pt>
                <c:pt idx="15">
                  <c:v>5.2679999999999998</c:v>
                </c:pt>
                <c:pt idx="16">
                  <c:v>8.9689999999999994</c:v>
                </c:pt>
                <c:pt idx="17">
                  <c:v>9.2469999999999999</c:v>
                </c:pt>
                <c:pt idx="18">
                  <c:v>21.75</c:v>
                </c:pt>
                <c:pt idx="19">
                  <c:v>22.181000000000001</c:v>
                </c:pt>
                <c:pt idx="20">
                  <c:v>16.643999999999998</c:v>
                </c:pt>
                <c:pt idx="21">
                  <c:v>12.837</c:v>
                </c:pt>
                <c:pt idx="22">
                  <c:v>12.016</c:v>
                </c:pt>
                <c:pt idx="23">
                  <c:v>9.6329999999999991</c:v>
                </c:pt>
                <c:pt idx="24">
                  <c:v>8.52</c:v>
                </c:pt>
                <c:pt idx="25">
                  <c:v>5.8070000000000004</c:v>
                </c:pt>
                <c:pt idx="26">
                  <c:v>3.3149999999999999</c:v>
                </c:pt>
                <c:pt idx="27">
                  <c:v>0.873</c:v>
                </c:pt>
                <c:pt idx="28">
                  <c:v>0.56000000000000005</c:v>
                </c:pt>
                <c:pt idx="29">
                  <c:v>4.4320000000000004</c:v>
                </c:pt>
                <c:pt idx="30">
                  <c:v>2.2410000000000001</c:v>
                </c:pt>
                <c:pt idx="31">
                  <c:v>4.4999999999999998E-2</c:v>
                </c:pt>
                <c:pt idx="32">
                  <c:v>1.6890000000000001</c:v>
                </c:pt>
                <c:pt idx="33">
                  <c:v>3.7829999999999999</c:v>
                </c:pt>
                <c:pt idx="34">
                  <c:v>4.9969999999999999</c:v>
                </c:pt>
                <c:pt idx="35">
                  <c:v>3.411</c:v>
                </c:pt>
                <c:pt idx="36">
                  <c:v>0.63500000000000001</c:v>
                </c:pt>
                <c:pt idx="37">
                  <c:v>0.33700000000000002</c:v>
                </c:pt>
                <c:pt idx="38">
                  <c:v>2.3140000000000001</c:v>
                </c:pt>
                <c:pt idx="39">
                  <c:v>4.4630000000000001</c:v>
                </c:pt>
                <c:pt idx="40">
                  <c:v>6.4930000000000003</c:v>
                </c:pt>
                <c:pt idx="41">
                  <c:v>9.5120000000000005</c:v>
                </c:pt>
                <c:pt idx="42">
                  <c:v>7.407</c:v>
                </c:pt>
                <c:pt idx="43">
                  <c:v>7.3390000000000004</c:v>
                </c:pt>
                <c:pt idx="44">
                  <c:v>12.89</c:v>
                </c:pt>
                <c:pt idx="45">
                  <c:v>14.347</c:v>
                </c:pt>
                <c:pt idx="46">
                  <c:v>6.3540000000000001</c:v>
                </c:pt>
                <c:pt idx="47">
                  <c:v>4.0170000000000003</c:v>
                </c:pt>
                <c:pt idx="48">
                  <c:v>2.177</c:v>
                </c:pt>
                <c:pt idx="49">
                  <c:v>3.5999999999999997E-2</c:v>
                </c:pt>
                <c:pt idx="50">
                  <c:v>1.8560000000000001</c:v>
                </c:pt>
                <c:pt idx="51">
                  <c:v>3.4449999999999998</c:v>
                </c:pt>
                <c:pt idx="52">
                  <c:v>6.0880000000000001</c:v>
                </c:pt>
                <c:pt idx="53">
                  <c:v>5.4329999999999998</c:v>
                </c:pt>
                <c:pt idx="54">
                  <c:v>4.32</c:v>
                </c:pt>
                <c:pt idx="55">
                  <c:v>2.4540000000000002</c:v>
                </c:pt>
                <c:pt idx="56">
                  <c:v>0.497</c:v>
                </c:pt>
                <c:pt idx="57">
                  <c:v>1.645</c:v>
                </c:pt>
                <c:pt idx="58">
                  <c:v>3.6150000000000002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BB-44AC-A735-51E2F0076F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270607"/>
        <c:axId val="1173273487"/>
      </c:scatterChart>
      <c:valAx>
        <c:axId val="117327060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3487"/>
        <c:crosses val="autoZero"/>
        <c:crossBetween val="midCat"/>
      </c:valAx>
      <c:valAx>
        <c:axId val="117327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06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基準方式（WCL）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'C3F'!$Q$4:$Q$62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'C3F'!$V$4:$V$62</c:f>
              <c:numCache>
                <c:formatCode>0.00</c:formatCode>
                <c:ptCount val="59"/>
                <c:pt idx="0">
                  <c:v>1.8955060533744328</c:v>
                </c:pt>
                <c:pt idx="1">
                  <c:v>0.71186058273100628</c:v>
                </c:pt>
                <c:pt idx="2">
                  <c:v>2.3064218133678125</c:v>
                </c:pt>
                <c:pt idx="3">
                  <c:v>1.8760941532226525</c:v>
                </c:pt>
                <c:pt idx="4">
                  <c:v>0.95516517086668529</c:v>
                </c:pt>
                <c:pt idx="5">
                  <c:v>1.5108837289617938</c:v>
                </c:pt>
                <c:pt idx="6">
                  <c:v>0.65894217951271017</c:v>
                </c:pt>
                <c:pt idx="7">
                  <c:v>0.42650062566192304</c:v>
                </c:pt>
                <c:pt idx="8">
                  <c:v>5.6852903159748465</c:v>
                </c:pt>
                <c:pt idx="9">
                  <c:v>4.7977815725515995</c:v>
                </c:pt>
                <c:pt idx="10">
                  <c:v>2.3732469927698361</c:v>
                </c:pt>
                <c:pt idx="11">
                  <c:v>0.83012113597556159</c:v>
                </c:pt>
                <c:pt idx="12">
                  <c:v>1.0669334070880532</c:v>
                </c:pt>
                <c:pt idx="13">
                  <c:v>3.0782450168899551</c:v>
                </c:pt>
                <c:pt idx="14">
                  <c:v>5.0577145610719025</c:v>
                </c:pt>
                <c:pt idx="15">
                  <c:v>7.1860603872320361</c:v>
                </c:pt>
                <c:pt idx="16">
                  <c:v>10.703741323164552</c:v>
                </c:pt>
                <c:pt idx="17">
                  <c:v>12.24789768699843</c:v>
                </c:pt>
                <c:pt idx="18">
                  <c:v>10.116269811450284</c:v>
                </c:pt>
                <c:pt idx="19">
                  <c:v>10.840513307065624</c:v>
                </c:pt>
                <c:pt idx="20">
                  <c:v>8.0252281490864696</c:v>
                </c:pt>
                <c:pt idx="21">
                  <c:v>6.0171372200000057</c:v>
                </c:pt>
                <c:pt idx="22">
                  <c:v>3.7407143791114503</c:v>
                </c:pt>
                <c:pt idx="23">
                  <c:v>1.8629365807348908</c:v>
                </c:pt>
                <c:pt idx="24">
                  <c:v>0.28389511334735751</c:v>
                </c:pt>
                <c:pt idx="25">
                  <c:v>2.1223173245334479</c:v>
                </c:pt>
                <c:pt idx="26">
                  <c:v>8.7037866471748124</c:v>
                </c:pt>
                <c:pt idx="27">
                  <c:v>3.9638448019939894</c:v>
                </c:pt>
                <c:pt idx="28">
                  <c:v>6.7692347000298412</c:v>
                </c:pt>
                <c:pt idx="29">
                  <c:v>4.7232029927760237</c:v>
                </c:pt>
                <c:pt idx="30">
                  <c:v>2.9121470673555301</c:v>
                </c:pt>
                <c:pt idx="31">
                  <c:v>0.78225402856485715</c:v>
                </c:pt>
                <c:pt idx="32">
                  <c:v>1.2734511607305201</c:v>
                </c:pt>
                <c:pt idx="33">
                  <c:v>3.066494748330463</c:v>
                </c:pt>
                <c:pt idx="34">
                  <c:v>4.2216533868189074</c:v>
                </c:pt>
                <c:pt idx="35">
                  <c:v>4.7071791986992437</c:v>
                </c:pt>
                <c:pt idx="36">
                  <c:v>3.9973204894314236</c:v>
                </c:pt>
                <c:pt idx="37">
                  <c:v>2.1347308363568587</c:v>
                </c:pt>
                <c:pt idx="38">
                  <c:v>0.13760836601333182</c:v>
                </c:pt>
                <c:pt idx="39">
                  <c:v>1.8105478800568591</c:v>
                </c:pt>
                <c:pt idx="40">
                  <c:v>3.30293584838559</c:v>
                </c:pt>
                <c:pt idx="41">
                  <c:v>2.4045972317854458</c:v>
                </c:pt>
                <c:pt idx="42">
                  <c:v>3.5340731596994588</c:v>
                </c:pt>
                <c:pt idx="43">
                  <c:v>4.7553152809207324</c:v>
                </c:pt>
                <c:pt idx="44">
                  <c:v>4.7338599994167128</c:v>
                </c:pt>
                <c:pt idx="45">
                  <c:v>3.0838416652966139</c:v>
                </c:pt>
                <c:pt idx="46">
                  <c:v>1.7603535000350776</c:v>
                </c:pt>
                <c:pt idx="47">
                  <c:v>4.8949041315781372E-2</c:v>
                </c:pt>
                <c:pt idx="48">
                  <c:v>1.6473325017729223</c:v>
                </c:pt>
                <c:pt idx="49">
                  <c:v>2.5795170868205961</c:v>
                </c:pt>
                <c:pt idx="50">
                  <c:v>1.7485887322093987</c:v>
                </c:pt>
                <c:pt idx="51">
                  <c:v>0.20466110000682924</c:v>
                </c:pt>
                <c:pt idx="52">
                  <c:v>4.6744092352237949</c:v>
                </c:pt>
                <c:pt idx="53">
                  <c:v>5.5557736279029477</c:v>
                </c:pt>
                <c:pt idx="54">
                  <c:v>5.4053229801645131</c:v>
                </c:pt>
                <c:pt idx="55">
                  <c:v>3.5541196899233967</c:v>
                </c:pt>
                <c:pt idx="56">
                  <c:v>1.6526142300111388</c:v>
                </c:pt>
                <c:pt idx="57">
                  <c:v>0.58388577574559264</c:v>
                </c:pt>
                <c:pt idx="58">
                  <c:v>2.4489649673255087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7F-4C59-B2DD-A22D2F49012D}"/>
            </c:ext>
          </c:extLst>
        </c:ser>
        <c:ser>
          <c:idx val="2"/>
          <c:order val="1"/>
          <c:tx>
            <c:v>重複削除・カウント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'実験結果（C3F_組み合わせ）'!$A$4:$A$62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'実験結果（C3F_組み合わせ）'!$F$4:$F$62</c:f>
              <c:numCache>
                <c:formatCode>General</c:formatCode>
                <c:ptCount val="59"/>
                <c:pt idx="0">
                  <c:v>1.9139269558118683</c:v>
                </c:pt>
                <c:pt idx="1">
                  <c:v>1.1606042322096002</c:v>
                </c:pt>
                <c:pt idx="2">
                  <c:v>3.1270547864497011</c:v>
                </c:pt>
                <c:pt idx="3">
                  <c:v>3.3087231151397987</c:v>
                </c:pt>
                <c:pt idx="4">
                  <c:v>1.8540210418760985</c:v>
                </c:pt>
                <c:pt idx="5">
                  <c:v>1.3290580808295012</c:v>
                </c:pt>
                <c:pt idx="6">
                  <c:v>0.65824909373879947</c:v>
                </c:pt>
                <c:pt idx="7">
                  <c:v>1.036658291858199</c:v>
                </c:pt>
                <c:pt idx="8">
                  <c:v>5.8002670428287999</c:v>
                </c:pt>
                <c:pt idx="9">
                  <c:v>4.76742915202761</c:v>
                </c:pt>
                <c:pt idx="10">
                  <c:v>2.7255413968722806</c:v>
                </c:pt>
                <c:pt idx="11">
                  <c:v>0.81836531947826963</c:v>
                </c:pt>
                <c:pt idx="12">
                  <c:v>1.0732808242733851</c:v>
                </c:pt>
                <c:pt idx="13">
                  <c:v>3.0834450639630027</c:v>
                </c:pt>
                <c:pt idx="14">
                  <c:v>5.0577145610718919</c:v>
                </c:pt>
                <c:pt idx="15">
                  <c:v>6.9899954092966086</c:v>
                </c:pt>
                <c:pt idx="16">
                  <c:v>18.591525681292801</c:v>
                </c:pt>
                <c:pt idx="17">
                  <c:v>12.247897686998355</c:v>
                </c:pt>
                <c:pt idx="18">
                  <c:v>10.260538246033406</c:v>
                </c:pt>
                <c:pt idx="19">
                  <c:v>10.840513307065599</c:v>
                </c:pt>
                <c:pt idx="20">
                  <c:v>8.1890530605808998</c:v>
                </c:pt>
                <c:pt idx="21">
                  <c:v>5.6935115156456995</c:v>
                </c:pt>
                <c:pt idx="22">
                  <c:v>3.8612067011594</c:v>
                </c:pt>
                <c:pt idx="23">
                  <c:v>2.1702054602903011</c:v>
                </c:pt>
                <c:pt idx="24">
                  <c:v>0.10382398999499998</c:v>
                </c:pt>
                <c:pt idx="25">
                  <c:v>2.0248440741100993</c:v>
                </c:pt>
                <c:pt idx="26">
                  <c:v>6.8166769899319988</c:v>
                </c:pt>
                <c:pt idx="27">
                  <c:v>3.9638448019939005</c:v>
                </c:pt>
                <c:pt idx="28">
                  <c:v>6.7692347000297985</c:v>
                </c:pt>
                <c:pt idx="29">
                  <c:v>4.7232029927759989</c:v>
                </c:pt>
                <c:pt idx="30">
                  <c:v>2.9121470673555017</c:v>
                </c:pt>
                <c:pt idx="31">
                  <c:v>0.78496068064790825</c:v>
                </c:pt>
                <c:pt idx="32">
                  <c:v>1.2881993049252003</c:v>
                </c:pt>
                <c:pt idx="33">
                  <c:v>3.1331093735904005</c:v>
                </c:pt>
                <c:pt idx="34">
                  <c:v>3.7360333026022068</c:v>
                </c:pt>
                <c:pt idx="35">
                  <c:v>4.6425633447866019</c:v>
                </c:pt>
                <c:pt idx="36">
                  <c:v>3.9614585870457972</c:v>
                </c:pt>
                <c:pt idx="37">
                  <c:v>2.1328643190465804</c:v>
                </c:pt>
                <c:pt idx="38">
                  <c:v>0.11845532920619917</c:v>
                </c:pt>
                <c:pt idx="39">
                  <c:v>1.8048046678864447</c:v>
                </c:pt>
                <c:pt idx="40">
                  <c:v>3.4103297544289948</c:v>
                </c:pt>
                <c:pt idx="41">
                  <c:v>2.2921047833542905</c:v>
                </c:pt>
                <c:pt idx="42">
                  <c:v>3.5340731596994477</c:v>
                </c:pt>
                <c:pt idx="43">
                  <c:v>4.7925394464424897</c:v>
                </c:pt>
                <c:pt idx="44">
                  <c:v>4.8028794240821071</c:v>
                </c:pt>
                <c:pt idx="45">
                  <c:v>3.9892432565539</c:v>
                </c:pt>
                <c:pt idx="46">
                  <c:v>1.8448758352657899</c:v>
                </c:pt>
                <c:pt idx="47">
                  <c:v>0.6005512359315599</c:v>
                </c:pt>
                <c:pt idx="48">
                  <c:v>1.6473325017729303</c:v>
                </c:pt>
                <c:pt idx="49">
                  <c:v>2.6168435254214995</c:v>
                </c:pt>
                <c:pt idx="50">
                  <c:v>4.0407023979884009</c:v>
                </c:pt>
                <c:pt idx="51">
                  <c:v>1.4676133223762005</c:v>
                </c:pt>
                <c:pt idx="52">
                  <c:v>4.5294493643484017</c:v>
                </c:pt>
                <c:pt idx="53">
                  <c:v>5.4890715077848995</c:v>
                </c:pt>
                <c:pt idx="54">
                  <c:v>5.5352571784159004</c:v>
                </c:pt>
                <c:pt idx="55">
                  <c:v>3.4198328560302009</c:v>
                </c:pt>
                <c:pt idx="56">
                  <c:v>1.6310723658511996</c:v>
                </c:pt>
                <c:pt idx="57">
                  <c:v>0.99337410431299844</c:v>
                </c:pt>
                <c:pt idx="58">
                  <c:v>2.5156571037340996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7F-4C59-B2DD-A22D2F490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270607"/>
        <c:axId val="1173273487"/>
      </c:scatterChart>
      <c:valAx>
        <c:axId val="117327060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3487"/>
        <c:crosses val="autoZero"/>
        <c:crossBetween val="midCat"/>
      </c:valAx>
      <c:valAx>
        <c:axId val="117327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06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基準方式（WCL）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'C3F'!$Q$4:$Q$62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'C3F'!$V$4:$V$62</c:f>
              <c:numCache>
                <c:formatCode>0.00</c:formatCode>
                <c:ptCount val="59"/>
                <c:pt idx="0">
                  <c:v>1.8955060533744328</c:v>
                </c:pt>
                <c:pt idx="1">
                  <c:v>0.71186058273100628</c:v>
                </c:pt>
                <c:pt idx="2">
                  <c:v>2.3064218133678125</c:v>
                </c:pt>
                <c:pt idx="3">
                  <c:v>1.8760941532226525</c:v>
                </c:pt>
                <c:pt idx="4">
                  <c:v>0.95516517086668529</c:v>
                </c:pt>
                <c:pt idx="5">
                  <c:v>1.5108837289617938</c:v>
                </c:pt>
                <c:pt idx="6">
                  <c:v>0.65894217951271017</c:v>
                </c:pt>
                <c:pt idx="7">
                  <c:v>0.42650062566192304</c:v>
                </c:pt>
                <c:pt idx="8">
                  <c:v>5.6852903159748465</c:v>
                </c:pt>
                <c:pt idx="9">
                  <c:v>4.7977815725515995</c:v>
                </c:pt>
                <c:pt idx="10">
                  <c:v>2.3732469927698361</c:v>
                </c:pt>
                <c:pt idx="11">
                  <c:v>0.83012113597556159</c:v>
                </c:pt>
                <c:pt idx="12">
                  <c:v>1.0669334070880532</c:v>
                </c:pt>
                <c:pt idx="13">
                  <c:v>3.0782450168899551</c:v>
                </c:pt>
                <c:pt idx="14">
                  <c:v>5.0577145610719025</c:v>
                </c:pt>
                <c:pt idx="15">
                  <c:v>7.1860603872320361</c:v>
                </c:pt>
                <c:pt idx="16">
                  <c:v>10.703741323164552</c:v>
                </c:pt>
                <c:pt idx="17">
                  <c:v>12.24789768699843</c:v>
                </c:pt>
                <c:pt idx="18">
                  <c:v>10.116269811450284</c:v>
                </c:pt>
                <c:pt idx="19">
                  <c:v>10.840513307065624</c:v>
                </c:pt>
                <c:pt idx="20">
                  <c:v>8.0252281490864696</c:v>
                </c:pt>
                <c:pt idx="21">
                  <c:v>6.0171372200000057</c:v>
                </c:pt>
                <c:pt idx="22">
                  <c:v>3.7407143791114503</c:v>
                </c:pt>
                <c:pt idx="23">
                  <c:v>1.8629365807348908</c:v>
                </c:pt>
                <c:pt idx="24">
                  <c:v>0.28389511334735751</c:v>
                </c:pt>
                <c:pt idx="25">
                  <c:v>2.1223173245334479</c:v>
                </c:pt>
                <c:pt idx="26">
                  <c:v>8.7037866471748124</c:v>
                </c:pt>
                <c:pt idx="27">
                  <c:v>3.9638448019939894</c:v>
                </c:pt>
                <c:pt idx="28">
                  <c:v>6.7692347000298412</c:v>
                </c:pt>
                <c:pt idx="29">
                  <c:v>4.7232029927760237</c:v>
                </c:pt>
                <c:pt idx="30">
                  <c:v>2.9121470673555301</c:v>
                </c:pt>
                <c:pt idx="31">
                  <c:v>0.78225402856485715</c:v>
                </c:pt>
                <c:pt idx="32">
                  <c:v>1.2734511607305201</c:v>
                </c:pt>
                <c:pt idx="33">
                  <c:v>3.066494748330463</c:v>
                </c:pt>
                <c:pt idx="34">
                  <c:v>4.2216533868189074</c:v>
                </c:pt>
                <c:pt idx="35">
                  <c:v>4.7071791986992437</c:v>
                </c:pt>
                <c:pt idx="36">
                  <c:v>3.9973204894314236</c:v>
                </c:pt>
                <c:pt idx="37">
                  <c:v>2.1347308363568587</c:v>
                </c:pt>
                <c:pt idx="38">
                  <c:v>0.13760836601333182</c:v>
                </c:pt>
                <c:pt idx="39">
                  <c:v>1.8105478800568591</c:v>
                </c:pt>
                <c:pt idx="40">
                  <c:v>3.30293584838559</c:v>
                </c:pt>
                <c:pt idx="41">
                  <c:v>2.4045972317854458</c:v>
                </c:pt>
                <c:pt idx="42">
                  <c:v>3.5340731596994588</c:v>
                </c:pt>
                <c:pt idx="43">
                  <c:v>4.7553152809207324</c:v>
                </c:pt>
                <c:pt idx="44">
                  <c:v>4.7338599994167128</c:v>
                </c:pt>
                <c:pt idx="45">
                  <c:v>3.0838416652966139</c:v>
                </c:pt>
                <c:pt idx="46">
                  <c:v>1.7603535000350776</c:v>
                </c:pt>
                <c:pt idx="47">
                  <c:v>4.8949041315781372E-2</c:v>
                </c:pt>
                <c:pt idx="48">
                  <c:v>1.6473325017729223</c:v>
                </c:pt>
                <c:pt idx="49">
                  <c:v>2.5795170868205961</c:v>
                </c:pt>
                <c:pt idx="50">
                  <c:v>1.7485887322093987</c:v>
                </c:pt>
                <c:pt idx="51">
                  <c:v>0.20466110000682924</c:v>
                </c:pt>
                <c:pt idx="52">
                  <c:v>4.6744092352237949</c:v>
                </c:pt>
                <c:pt idx="53">
                  <c:v>5.5557736279029477</c:v>
                </c:pt>
                <c:pt idx="54">
                  <c:v>5.4053229801645131</c:v>
                </c:pt>
                <c:pt idx="55">
                  <c:v>3.5541196899233967</c:v>
                </c:pt>
                <c:pt idx="56">
                  <c:v>1.6526142300111388</c:v>
                </c:pt>
                <c:pt idx="57">
                  <c:v>0.58388577574559264</c:v>
                </c:pt>
                <c:pt idx="58">
                  <c:v>2.4489649673255087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0F-4ED7-897E-AA262BA16924}"/>
            </c:ext>
          </c:extLst>
        </c:ser>
        <c:ser>
          <c:idx val="2"/>
          <c:order val="1"/>
          <c:tx>
            <c:v>5GHz・重複削除・カウント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'C3F'!$Q$4:$Q$62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'C3F'!$AQ$4:$AQ$62</c:f>
              <c:numCache>
                <c:formatCode>0.00_ </c:formatCode>
                <c:ptCount val="59"/>
                <c:pt idx="0">
                  <c:v>2.9928684760853477</c:v>
                </c:pt>
                <c:pt idx="1">
                  <c:v>0.12188223768919926</c:v>
                </c:pt>
                <c:pt idx="2">
                  <c:v>0.35762560026210011</c:v>
                </c:pt>
                <c:pt idx="3">
                  <c:v>4.0671499709896999</c:v>
                </c:pt>
                <c:pt idx="4">
                  <c:v>2.6346292576823984</c:v>
                </c:pt>
                <c:pt idx="5">
                  <c:v>1.1136135419957007</c:v>
                </c:pt>
                <c:pt idx="6">
                  <c:v>0.73353762904880071</c:v>
                </c:pt>
                <c:pt idx="7">
                  <c:v>2.6709419191704988</c:v>
                </c:pt>
                <c:pt idx="8">
                  <c:v>1.2644672557680003</c:v>
                </c:pt>
                <c:pt idx="9">
                  <c:v>1.0116022193306993</c:v>
                </c:pt>
                <c:pt idx="10">
                  <c:v>0.54677817892610037</c:v>
                </c:pt>
                <c:pt idx="11">
                  <c:v>0.82424724478885913</c:v>
                </c:pt>
                <c:pt idx="12">
                  <c:v>1.2237427825852449</c:v>
                </c:pt>
                <c:pt idx="13">
                  <c:v>4.0006287221194547</c:v>
                </c:pt>
                <c:pt idx="14">
                  <c:v>5.4590256676008355</c:v>
                </c:pt>
                <c:pt idx="15">
                  <c:v>4.0080556730928185</c:v>
                </c:pt>
                <c:pt idx="16">
                  <c:v>18.591525681292801</c:v>
                </c:pt>
                <c:pt idx="17">
                  <c:v>7.2947903419501916</c:v>
                </c:pt>
                <c:pt idx="18">
                  <c:v>12.785538486008399</c:v>
                </c:pt>
                <c:pt idx="19">
                  <c:v>11.103229303833</c:v>
                </c:pt>
                <c:pt idx="20">
                  <c:v>7.8310471264826003</c:v>
                </c:pt>
                <c:pt idx="21">
                  <c:v>6.8405133070655992</c:v>
                </c:pt>
                <c:pt idx="22">
                  <c:v>3.7293093837438995</c:v>
                </c:pt>
                <c:pt idx="23">
                  <c:v>1.7302936980888006</c:v>
                </c:pt>
                <c:pt idx="24">
                  <c:v>0.40209437338249998</c:v>
                </c:pt>
                <c:pt idx="25">
                  <c:v>0.86432393805759844</c:v>
                </c:pt>
                <c:pt idx="26">
                  <c:v>1.5643197288835999</c:v>
                </c:pt>
                <c:pt idx="27">
                  <c:v>6.4</c:v>
                </c:pt>
                <c:pt idx="29">
                  <c:v>10.4</c:v>
                </c:pt>
                <c:pt idx="30">
                  <c:v>12.4</c:v>
                </c:pt>
                <c:pt idx="32">
                  <c:v>0.66483522548049834</c:v>
                </c:pt>
                <c:pt idx="33">
                  <c:v>4.0660819295889965</c:v>
                </c:pt>
                <c:pt idx="34">
                  <c:v>4.1801022813857998</c:v>
                </c:pt>
                <c:pt idx="35">
                  <c:v>2.6548930991968973</c:v>
                </c:pt>
                <c:pt idx="36">
                  <c:v>3.6293475040192007</c:v>
                </c:pt>
                <c:pt idx="37">
                  <c:v>2.0381183565688006</c:v>
                </c:pt>
                <c:pt idx="38">
                  <c:v>0.19344318458777546</c:v>
                </c:pt>
                <c:pt idx="39">
                  <c:v>1.8338255010083984</c:v>
                </c:pt>
                <c:pt idx="40">
                  <c:v>3.8121779468178163</c:v>
                </c:pt>
                <c:pt idx="41">
                  <c:v>3.0251231387376989</c:v>
                </c:pt>
                <c:pt idx="42">
                  <c:v>4.5127988416495182</c:v>
                </c:pt>
                <c:pt idx="43">
                  <c:v>5.0425707788443743</c:v>
                </c:pt>
                <c:pt idx="44">
                  <c:v>16.503349321110285</c:v>
                </c:pt>
                <c:pt idx="45">
                  <c:v>3.0349971250496397</c:v>
                </c:pt>
                <c:pt idx="46">
                  <c:v>0.80544427874804025</c:v>
                </c:pt>
                <c:pt idx="47">
                  <c:v>1.7787559587209003</c:v>
                </c:pt>
                <c:pt idx="48">
                  <c:v>1.0048348658151305</c:v>
                </c:pt>
                <c:pt idx="49">
                  <c:v>0.68600917335620082</c:v>
                </c:pt>
                <c:pt idx="50">
                  <c:v>2.4177592654716999</c:v>
                </c:pt>
                <c:pt idx="51">
                  <c:v>0.31892283974569935</c:v>
                </c:pt>
                <c:pt idx="52">
                  <c:v>0.93437683286909845</c:v>
                </c:pt>
                <c:pt idx="53">
                  <c:v>0.50932996720800006</c:v>
                </c:pt>
                <c:pt idx="54">
                  <c:v>1.7524599807003938E-3</c:v>
                </c:pt>
                <c:pt idx="55">
                  <c:v>2.7626711712363985</c:v>
                </c:pt>
                <c:pt idx="56">
                  <c:v>1.0791789026581</c:v>
                </c:pt>
                <c:pt idx="57">
                  <c:v>1.0315637514990996</c:v>
                </c:pt>
                <c:pt idx="58">
                  <c:v>3.1693069344324982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0F-4ED7-897E-AA262BA169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270607"/>
        <c:axId val="1173273487"/>
      </c:scatterChart>
      <c:valAx>
        <c:axId val="117327060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3487"/>
        <c:crosses val="autoZero"/>
        <c:crossBetween val="midCat"/>
      </c:valAx>
      <c:valAx>
        <c:axId val="117327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06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基準方式（WCL）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'C3F'!$Q$4:$Q$62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'C4F'!$V$4:$V$62</c:f>
              <c:numCache>
                <c:formatCode>0.00</c:formatCode>
                <c:ptCount val="59"/>
                <c:pt idx="0">
                  <c:v>1.9464875447602452</c:v>
                </c:pt>
                <c:pt idx="1">
                  <c:v>0.27511776471527583</c:v>
                </c:pt>
                <c:pt idx="2">
                  <c:v>2.0088235294117673</c:v>
                </c:pt>
                <c:pt idx="3">
                  <c:v>1.830572300943178</c:v>
                </c:pt>
                <c:pt idx="4">
                  <c:v>2.6582048656921202</c:v>
                </c:pt>
                <c:pt idx="5">
                  <c:v>1.2351710169331476</c:v>
                </c:pt>
                <c:pt idx="6">
                  <c:v>0.41461712104473492</c:v>
                </c:pt>
                <c:pt idx="7">
                  <c:v>2.5242667320251329</c:v>
                </c:pt>
                <c:pt idx="8">
                  <c:v>3.5114763627773939</c:v>
                </c:pt>
                <c:pt idx="9">
                  <c:v>4.4576323115236196</c:v>
                </c:pt>
                <c:pt idx="10">
                  <c:v>2.7427221289865837</c:v>
                </c:pt>
                <c:pt idx="11">
                  <c:v>0.76406588846983858</c:v>
                </c:pt>
                <c:pt idx="12">
                  <c:v>1.1830978567801074</c:v>
                </c:pt>
                <c:pt idx="13">
                  <c:v>3.0713721981597413</c:v>
                </c:pt>
                <c:pt idx="14">
                  <c:v>5.3069895959570337</c:v>
                </c:pt>
                <c:pt idx="15">
                  <c:v>5.2177078227957043</c:v>
                </c:pt>
                <c:pt idx="16">
                  <c:v>10.058503367298066</c:v>
                </c:pt>
                <c:pt idx="17">
                  <c:v>9.0674637053862082</c:v>
                </c:pt>
                <c:pt idx="18">
                  <c:v>22.295612444632368</c:v>
                </c:pt>
                <c:pt idx="19">
                  <c:v>20.531682265153915</c:v>
                </c:pt>
                <c:pt idx="20">
                  <c:v>16.191666666666666</c:v>
                </c:pt>
                <c:pt idx="21">
                  <c:v>15.150738182210215</c:v>
                </c:pt>
                <c:pt idx="22">
                  <c:v>7.9861354524271011</c:v>
                </c:pt>
                <c:pt idx="23">
                  <c:v>9.2166666666666686</c:v>
                </c:pt>
                <c:pt idx="24">
                  <c:v>11.030644089332103</c:v>
                </c:pt>
                <c:pt idx="25">
                  <c:v>13.938910576618181</c:v>
                </c:pt>
                <c:pt idx="26">
                  <c:v>3.129049035580902</c:v>
                </c:pt>
                <c:pt idx="27">
                  <c:v>0.74563856660277139</c:v>
                </c:pt>
                <c:pt idx="28">
                  <c:v>0.78871064242632372</c:v>
                </c:pt>
                <c:pt idx="29">
                  <c:v>2.2815533888671879</c:v>
                </c:pt>
                <c:pt idx="30">
                  <c:v>2.6347027774048009</c:v>
                </c:pt>
                <c:pt idx="31">
                  <c:v>4.497717832054704E-2</c:v>
                </c:pt>
                <c:pt idx="32">
                  <c:v>1.6885195429801456</c:v>
                </c:pt>
                <c:pt idx="33">
                  <c:v>3.6597458145408055</c:v>
                </c:pt>
                <c:pt idx="34">
                  <c:v>5.0183867665158886</c:v>
                </c:pt>
                <c:pt idx="35">
                  <c:v>3.4218897210943169</c:v>
                </c:pt>
                <c:pt idx="36">
                  <c:v>0.8340957416045427</c:v>
                </c:pt>
                <c:pt idx="37">
                  <c:v>0.3354742153549708</c:v>
                </c:pt>
                <c:pt idx="38">
                  <c:v>2.3117605141226747</c:v>
                </c:pt>
                <c:pt idx="39">
                  <c:v>4.5745011220019336</c:v>
                </c:pt>
                <c:pt idx="40">
                  <c:v>6.8191343989452164</c:v>
                </c:pt>
                <c:pt idx="41">
                  <c:v>10.595567174412182</c:v>
                </c:pt>
                <c:pt idx="42">
                  <c:v>6.0175158204338288</c:v>
                </c:pt>
                <c:pt idx="43">
                  <c:v>8.6801873405851389</c:v>
                </c:pt>
                <c:pt idx="44">
                  <c:v>12.398855810408424</c:v>
                </c:pt>
                <c:pt idx="45">
                  <c:v>13.898021236077387</c:v>
                </c:pt>
                <c:pt idx="46">
                  <c:v>6.3485154240045834</c:v>
                </c:pt>
                <c:pt idx="47">
                  <c:v>4.0423547326460945</c:v>
                </c:pt>
                <c:pt idx="48">
                  <c:v>2.1640714972165309</c:v>
                </c:pt>
                <c:pt idx="49">
                  <c:v>3.4601267451273898E-2</c:v>
                </c:pt>
                <c:pt idx="50">
                  <c:v>1.85732693680281</c:v>
                </c:pt>
                <c:pt idx="51">
                  <c:v>3.4653168424929746</c:v>
                </c:pt>
                <c:pt idx="52">
                  <c:v>6.2737037648156146</c:v>
                </c:pt>
                <c:pt idx="53">
                  <c:v>5.480324586711145</c:v>
                </c:pt>
                <c:pt idx="54">
                  <c:v>4.3282273318932774</c:v>
                </c:pt>
                <c:pt idx="55">
                  <c:v>2.456996312757564</c:v>
                </c:pt>
                <c:pt idx="56">
                  <c:v>0.44890973727330064</c:v>
                </c:pt>
                <c:pt idx="57">
                  <c:v>1.6149709052546903</c:v>
                </c:pt>
                <c:pt idx="58">
                  <c:v>3.6734551403556601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A6-4F3E-B8FB-B83FD0E68818}"/>
            </c:ext>
          </c:extLst>
        </c:ser>
        <c:ser>
          <c:idx val="2"/>
          <c:order val="1"/>
          <c:tx>
            <c:v>5GHz・重複解消・カウント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'C3F'!$Q$4:$Q$62</c:f>
              <c:numCache>
                <c:formatCode>General</c:formatCode>
                <c:ptCount val="5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</c:numCache>
            </c:numRef>
          </c:xVal>
          <c:yVal>
            <c:numRef>
              <c:f>'C4F'!$AQ$4:$AQ$62</c:f>
              <c:numCache>
                <c:formatCode>0.00_ </c:formatCode>
                <c:ptCount val="59"/>
                <c:pt idx="0">
                  <c:v>10.4695831840659</c:v>
                </c:pt>
                <c:pt idx="1">
                  <c:v>0.37468544097150058</c:v>
                </c:pt>
                <c:pt idx="2">
                  <c:v>2.6777601409987994</c:v>
                </c:pt>
                <c:pt idx="3">
                  <c:v>3.8245018057723001</c:v>
                </c:pt>
                <c:pt idx="4">
                  <c:v>2.3100396922976998</c:v>
                </c:pt>
                <c:pt idx="5">
                  <c:v>1.2518637835812996</c:v>
                </c:pt>
                <c:pt idx="6">
                  <c:v>0.84307494537220151</c:v>
                </c:pt>
                <c:pt idx="7">
                  <c:v>1.6645020324213</c:v>
                </c:pt>
                <c:pt idx="8">
                  <c:v>2.7009819080913999</c:v>
                </c:pt>
                <c:pt idx="9">
                  <c:v>0.78561123763200058</c:v>
                </c:pt>
                <c:pt idx="10">
                  <c:v>1.9438578237291999</c:v>
                </c:pt>
                <c:pt idx="11">
                  <c:v>0.70036854964306983</c:v>
                </c:pt>
                <c:pt idx="12">
                  <c:v>1.3431439079295107</c:v>
                </c:pt>
                <c:pt idx="13">
                  <c:v>3.321715475752899</c:v>
                </c:pt>
                <c:pt idx="14">
                  <c:v>8.9160134357111005</c:v>
                </c:pt>
                <c:pt idx="15">
                  <c:v>9.0208372432181996</c:v>
                </c:pt>
                <c:pt idx="16">
                  <c:v>14.4142202850543</c:v>
                </c:pt>
                <c:pt idx="17">
                  <c:v>9.9374357562958497</c:v>
                </c:pt>
                <c:pt idx="18">
                  <c:v>19.879336646367499</c:v>
                </c:pt>
                <c:pt idx="19">
                  <c:v>23.040643508578899</c:v>
                </c:pt>
                <c:pt idx="20">
                  <c:v>23.856466822083998</c:v>
                </c:pt>
                <c:pt idx="21">
                  <c:v>19.9921309721942</c:v>
                </c:pt>
                <c:pt idx="22">
                  <c:v>12.9154664994449</c:v>
                </c:pt>
                <c:pt idx="23">
                  <c:v>10.723852359108299</c:v>
                </c:pt>
                <c:pt idx="24">
                  <c:v>10.924900300469599</c:v>
                </c:pt>
                <c:pt idx="25">
                  <c:v>9.0306440893320996</c:v>
                </c:pt>
                <c:pt idx="26">
                  <c:v>3.6726717247171017</c:v>
                </c:pt>
                <c:pt idx="27">
                  <c:v>1.0811512359289992</c:v>
                </c:pt>
                <c:pt idx="28">
                  <c:v>1.1819238385101016</c:v>
                </c:pt>
                <c:pt idx="29">
                  <c:v>2.4890715988195993</c:v>
                </c:pt>
                <c:pt idx="30">
                  <c:v>1.9114640451427007</c:v>
                </c:pt>
                <c:pt idx="31">
                  <c:v>0.49865581707589968</c:v>
                </c:pt>
                <c:pt idx="32">
                  <c:v>9.3999999999999986</c:v>
                </c:pt>
                <c:pt idx="33">
                  <c:v>0.87710499362370342</c:v>
                </c:pt>
                <c:pt idx="34">
                  <c:v>0.32836228662399947</c:v>
                </c:pt>
                <c:pt idx="35">
                  <c:v>3.3977498035447979</c:v>
                </c:pt>
                <c:pt idx="36">
                  <c:v>1.6341136902932973</c:v>
                </c:pt>
                <c:pt idx="37">
                  <c:v>0.31688833899463253</c:v>
                </c:pt>
                <c:pt idx="38">
                  <c:v>2.3162490660369675</c:v>
                </c:pt>
                <c:pt idx="39">
                  <c:v>4.8018470683811998</c:v>
                </c:pt>
                <c:pt idx="40">
                  <c:v>8.2421649992739123</c:v>
                </c:pt>
                <c:pt idx="41">
                  <c:v>6.8360441516440886</c:v>
                </c:pt>
                <c:pt idx="42">
                  <c:v>6.48075738194352</c:v>
                </c:pt>
                <c:pt idx="43">
                  <c:v>9.4742073085002616</c:v>
                </c:pt>
                <c:pt idx="44">
                  <c:v>18.891685057465889</c:v>
                </c:pt>
                <c:pt idx="45">
                  <c:v>8.846943110680515</c:v>
                </c:pt>
                <c:pt idx="46">
                  <c:v>14.017750968323259</c:v>
                </c:pt>
                <c:pt idx="47">
                  <c:v>4.5551543062926001</c:v>
                </c:pt>
                <c:pt idx="48">
                  <c:v>2.8565397144891818</c:v>
                </c:pt>
                <c:pt idx="49">
                  <c:v>5.7496641477699839E-2</c:v>
                </c:pt>
                <c:pt idx="50">
                  <c:v>2.8409783435447</c:v>
                </c:pt>
                <c:pt idx="51">
                  <c:v>1.6095161077794007</c:v>
                </c:pt>
                <c:pt idx="52">
                  <c:v>3.6590216564551987</c:v>
                </c:pt>
                <c:pt idx="53">
                  <c:v>3.5889798707599994</c:v>
                </c:pt>
                <c:pt idx="54">
                  <c:v>3.4329804362951002</c:v>
                </c:pt>
                <c:pt idx="55">
                  <c:v>2.13879583887966</c:v>
                </c:pt>
                <c:pt idx="56">
                  <c:v>0.47568346229784142</c:v>
                </c:pt>
                <c:pt idx="57">
                  <c:v>2.0624493592633359</c:v>
                </c:pt>
                <c:pt idx="58">
                  <c:v>6.9963625999978145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A6-4F3E-B8FB-B83FD0E68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3270607"/>
        <c:axId val="1173273487"/>
      </c:scatterChart>
      <c:valAx>
        <c:axId val="1173270607"/>
        <c:scaling>
          <c:orientation val="minMax"/>
          <c:max val="59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3487"/>
        <c:crosses val="autoZero"/>
        <c:crossBetween val="midCat"/>
      </c:valAx>
      <c:valAx>
        <c:axId val="117327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7327060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0FAFA-CFEE-403E-8284-C97CBF397860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6592F-E7E7-4561-84D4-FFBB387FB9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42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196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FFE8-D7FB-65B6-E94D-150C8C41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DE147C1-71B1-4EB6-2775-E04F303A80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CB3D90C-E940-E6AD-CAC0-AE6A5AA14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DF2C9D-630A-9DAA-2ED3-EF28AF323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75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62A28-1B0E-EB8C-B04E-C34450AC5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4624EB3-CBA1-7BFA-3FA4-031C511D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59AE8D9-C8E7-4636-E16B-1FD22B338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0B2603-13BE-61EF-EED5-865979987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0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CA679-BBA1-9F78-76E2-A9DFC24EB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A57D3F6-997C-4C2F-36DC-28E78A287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FCF255F-9C1C-177E-165F-993DAA692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1C6FE2-3FC7-FF01-4633-162B6CA27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588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73FF2-6F3B-0AFA-7918-7593E25C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E642A74-4036-E36F-C0DC-5518C89C1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CC4DD8D-4741-6651-75A1-AF8B3A368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1BBE36-0245-B701-DA90-175EC41D4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125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885DD-BDA6-BC5D-0F5A-BA6D5C40A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79688CB-9CFC-06BF-401E-76566F350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22AD3F-0E7D-9907-C6BB-C2DE3250D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85CCDF-3D04-1374-550F-1FFA1E358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17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B41F4-B21B-DC14-FCA4-E9476A92A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36B7432-6C04-E07F-28AE-E3CE82B37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651F83B-A8BB-8D2D-0388-B2F4DB2F5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BCA404-09FF-7859-3988-715A0D653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819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37511-FF76-4D3E-8D26-13AD0431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E046D5-9AC8-1292-B3E4-084F96B15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88732EA-9DCF-E91F-4B98-93F9BD8C5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696779-8570-99E9-1654-0325B4AAF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749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C4EF-94C4-5872-B6D1-2320A7CB4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BC95E16-107B-25A5-BC74-A45A81017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5169F49-7096-B14F-EA23-836AE11F2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9D6C0F-A652-8BC3-655B-3E98495F1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183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5C2DA-FECD-80A3-80F8-C5865B56F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3616C27-617B-2D30-CCBF-B09A7B1A92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277E998-8FE8-8A81-A69D-02E77129A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CC217-C98A-0BE7-60B6-FE58D7208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889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1C352-4F8F-BA12-9550-4EAD0CEA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F648C03-C5E7-27EC-47E4-333A06459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FCD6A2B-88B7-0A78-A058-BD53323B3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D4330B-B24E-FC5C-B322-FA45FAD93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90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7BA7F-3953-CD5E-8442-571FDA24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9C82EA5-05ED-C9DC-4F47-B83736AE8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CFCF0B7-89C9-0ECE-D87B-3AFFB3697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52CA1B-4C45-BFBA-DFE3-258E42EB5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545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E056-BAD4-993B-1113-B311FFE1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CCA78B2-62D9-964A-6AAA-F6299A4211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BE29456-EED9-7619-7842-CD32DC77A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19EB1A-1081-3A1A-9FEA-BA48A1625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274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60219-BEC8-C222-4BF5-E461C91FE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78CB64D-24AB-4D15-F835-9E57793A2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F2574C6-B4ED-0967-8085-1C8A4B167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283C03-3643-B701-2926-270AE5694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388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D0171-2347-300E-D911-ECB9C482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61E446E-2F20-5B4B-4149-5F39FFDAA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6733FDA-A012-8514-95F6-AEF5A1082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AB294E-417C-79DE-027D-F98973406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639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92CF-8FD4-915F-9696-987B3C36B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21CB77D-05E4-3330-411C-FA4696643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F49F075-10C2-5CF5-36D5-699DF15B9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57AAF3-BC84-6921-3258-D5DDF8557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919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F75FB-B5BC-AE10-311F-4A77B15E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1C8D27E-D376-1B53-DD08-AF4835547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5C8363A-3D6E-50BC-970A-AF7E05655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A7D778-7094-2163-DB72-C0AEEFC34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727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803A1-07E7-B6AF-2AE7-9F9F90997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9543A53-1D85-D601-403A-014DD0154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58B78BD-3D00-CC67-0CF4-8D2277AE2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8DFF32-945F-1B80-375C-F0B7D8F00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522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8FB95-320B-4D9E-F247-5DAACFDA4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E1BC68A-E9CC-3842-6F56-AF5E1F99A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467F10C-602C-6FFE-0591-A3E9C8883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2F6097-5637-8EF9-73B6-27972851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253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65A69-0D23-E0E2-B2CC-4167D8EF1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F993D63-8023-AED5-0A4B-3AE424DDB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612D6B2-8346-2535-5B60-7505ACB73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4BEEFB-AF20-5259-7593-A76B2DD06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660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CF0F-BFB0-6077-F481-F457AFD7F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5C33416-6E5A-67F3-1813-D5191525B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282E237-B593-C7D5-DE58-59D2B6976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21269B-0BBE-EBBD-8694-D0B40BF76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923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EA5C5-63AD-82BE-7F53-A0DA5444B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16FBEA4-35AC-20EB-978F-058C25DCF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B85653C-5A2D-6B77-020D-B45BC219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9A48EE-C0D7-1FB5-1D14-FA46CEFC8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10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1C1E2-2901-7F51-ED65-AA8A8C530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34165F5-6312-1996-D571-97ABAC2A9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09AD98B-1755-B2D9-9A07-44D85A9CC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01EFA8-2EC8-323D-5C9E-08F963C17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896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D3A84-B93D-7509-6294-50E74FED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B27937A-82DA-5D80-7082-97A405D4A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1AA0ECB-D4AC-31B0-6C94-7899D07AA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643E57-26B8-693B-4F01-16842AE7A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1002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139F1-02AE-ABFA-BDBF-2E6389B7F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99CF269-6EE9-229F-C644-48B5E6D1F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D1D8176-F125-99CF-3136-B88917683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A3CE7E-0BC3-5326-05E6-D1072B50F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0846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E645-E8B8-2C06-933E-59F636F6A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67A8DD3-816A-C628-61A4-E912624D0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8396DA5-04CD-5E56-DB77-3B3B35C8C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3728DF-F100-2EEF-4F93-87EEFAE92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332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EB07E-24E9-CDD7-3CFC-5C9E954D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43E7093-B3CE-883C-6A1F-BCA7C3FB9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D747B8-8C0D-913E-92AE-0EA52678B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4F7A4D-CFB2-7BC3-86C2-6136A15E4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813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9FA0B-92F8-3483-2550-AB6628CFD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467D009-6652-A6AC-4A1D-17AD3B109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85A6D5-421F-D759-D075-714BA63B5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B9FFCC-EA93-5CFA-281B-19BA91413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096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6D2B-CF55-398E-2770-5E1C06C77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AF249F-BD5A-67FE-652F-BE6FBA811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1E754F3-A38F-674D-E0E6-1C97501AB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448577-D2C0-99A9-765C-302FEC596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6211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5485E-E279-36EF-1E1A-08F88355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559E84A-DD92-7875-B4EB-7C9526962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ACDB95F-3CA6-9BBA-8BA0-A4CD03D54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4B1122-F1B7-F348-5AD9-29D82389F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355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878C-BD58-FBD0-C29F-651AB9C18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1E1150D-A46A-3DEB-CB21-ED1F9FBC5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22F4553-6920-0BCA-47E3-F80511BFB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D7ED9D-314B-613B-A4C9-D4DAF6A47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05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02D0-27A7-5754-F88C-AC68077D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59D6439-FC9A-E162-12AE-3A5473892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1D2E9E9-F227-F8BC-6798-AF0DEE658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032562-FE94-4AF7-B0FC-EC2EAAE61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53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90144-3646-DEBD-1720-0B3BF0B6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901B3F5-3A52-27A1-B5BF-3FE8FF3AD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85FA1D9-8DC2-2A12-C80A-14CC364B3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E5EE6F-4F4B-296E-6004-E9F732196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9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A954E-0939-7F04-C8C2-215112600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81B0913-466B-F9E9-B7B8-742E0B24E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847F760-E0DB-5CB5-A6A7-B2A013A72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E7B8E2-BD5D-1D60-86EE-CEE92656A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464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FF80-03DE-37BF-C253-D5CBE245A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6620250-AF2D-4E39-C85D-17CC3154D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22DB771-5361-E4C9-A999-8E3F46866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28DC55-E4A7-1DAC-3F43-1683F8D3E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92412-076D-FD3A-D478-B4ABD12E4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B28BC88-1B8C-E8A8-F8F2-5205E43C4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16E36FC-F6DC-FF1E-4D47-4C7FD8DFB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56F35D-174B-5A1C-6B7F-1AF9B7A93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270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E4F63-9CA6-86CF-7064-750353A03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98BEFD-3CFC-A1EF-C4F3-4E64F1DD6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FFBF8B4-4933-F298-64D3-169A4C718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DBD24B-CEEB-93E8-6E9D-B70F2F0EB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6592F-E7E7-4561-84D4-FFBB387FB91A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39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55F7BC56-6E68-7BFA-9414-E09C5413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6C07F8-FF05-3BCC-E558-DBB7ECC9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1A5F-F747-4D05-BE51-5D7B5FD7BEEE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A23FF2-2E54-9169-8ACC-92F9182B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68060E3C-618A-CD21-EF5C-3B213C27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982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2FA8E3-243D-91B2-BF20-890A0E69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998145-B6B3-41FD-3029-BA21660D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B8EBE1-B390-B3F5-3800-37CF73AE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CFEB-6ECB-409B-892C-63EBBB806AF0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44612-E7E0-976A-F43E-7FC7DDA0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A753C8-3E79-8BCD-2723-4D58EAF2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31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223D4C-2CBD-7726-2516-29722A1FB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28D620-0C36-3276-B845-3B6D0F54F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1F090A-BC06-2FA7-EEB3-BFC81F12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6E11-F138-4B4B-9B0F-E890E8FFBF02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42E9B5-5152-D1C0-7EA5-BB0944FF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81A66-354C-2244-AB63-6F4E0E88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67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567BB-B5D3-FC2F-C131-296B953AA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3594AB-C638-D8D0-7737-4FDBB7641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9797A-CC36-05BE-EB9B-E27120AC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332A-026B-4C52-8FFD-1D7668A6A8D1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F7A42-6CAC-7555-ECDA-D21550D0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C8465-5F60-6B82-104A-05A53573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339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A08B3-F0DB-5C17-7E77-13BB3D94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0B00DE-6B60-DC07-63CA-DE1EAD82E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4BD51-4B37-40E7-635E-C698F93C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2A45-D2F6-4E23-AFB3-E2309C0DA704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1C14A-0A1B-8A4F-F560-9A814C46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0D3E44-EC8F-9627-47C3-318600D6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38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27C28-43A7-D10C-E419-5E2448A9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AD28CB-9EED-1588-7E80-B79D1A77D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0FA5E1-17EB-76B6-9CF0-B91D67C6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96B-DD74-4AA9-AFE3-E52AD197F2D8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273759-B5CE-E6C6-1195-889B65ED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A0EC0D-B820-042D-A24E-54105DD7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257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D5DA6-7A3C-B6F6-0464-3EC6FA1C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01D0E9-763A-17A2-D729-599AAA8E8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32C3A7-D90A-02C3-5568-D8495186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F36948-EB0D-3BD0-92BC-329EF45D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ADAF-6547-4D29-BB77-80D6002A8E60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DFCB51-535F-0B10-5036-76EE410F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3859AB-E2FC-28EE-42FA-2EA215F5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95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5885A-9240-309B-3125-FA85FA98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01B6AF-45ED-6437-98FF-1B283742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AB6B88-84F7-195A-423B-C171CA158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D31B08-587D-5A2F-2699-20840C351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0B1F2A-621D-06BA-80A2-E416DE5EB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409710-059D-4147-446B-046F0FD2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801F-8301-43D8-91AB-6BC78551C903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68CE19-E7E3-AF56-FDA3-A05EC38F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B70139-AB66-895B-38F6-85B7FA41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123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8C5CD-0570-ED4A-3585-FFDB96CD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5464F6-3BF0-CAAF-49A2-750F4E87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D85A-B237-4C6F-82F0-7965FC783063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251041-21C3-CE60-814C-38CD6EEC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57A9BA-A9FA-974C-C154-247AECD3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108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1B4A26-DBD3-68B2-238C-93EC2842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70B2-9D73-45C2-9555-DE3D8D4F5070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75664F-E990-35A3-FE85-CCBBB956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4C5939-E596-FE36-1AC3-DCBD713C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66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EE47A-0CF9-4EFB-CEFA-2A27A58F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8706D3-680D-9DE0-6FB8-66524C08E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930401-ED9D-D4CC-874A-04261DC5D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242EE-8E89-1F8D-2192-672BC383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F863-C5E3-4F77-ACB5-91EB26B6657B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C2B4DD-93E3-7518-1CE3-8465BFAE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5747D8-85A2-248B-846A-212469D1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23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57CC3-9438-0AFA-AD3E-ED5321B7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99EF4-3C46-A53B-6D99-D762E9EF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C007B-1336-78B9-EFD3-14F5A04D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2160-44CF-442E-912B-CB2AE5134FA9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15504-24DD-A4B7-A034-84FC236A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3718E-A026-7E30-D3D9-3CB284D7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7466" y="232834"/>
            <a:ext cx="2743200" cy="365125"/>
          </a:xfrm>
        </p:spPr>
        <p:txBody>
          <a:bodyPr/>
          <a:lstStyle>
            <a:lvl1pPr>
              <a:defRPr sz="2800" b="1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fld id="{FC30BA13-C34C-4269-85C2-808A1036DAD4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AD2105-B17B-FDD0-A7AD-69614817D428}"/>
              </a:ext>
            </a:extLst>
          </p:cNvPr>
          <p:cNvSpPr txBox="1"/>
          <p:nvPr userDrawn="1"/>
        </p:nvSpPr>
        <p:spPr>
          <a:xfrm>
            <a:off x="11201401" y="15114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898989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en-US" altLang="ja-JP" sz="1400" b="1" dirty="0">
                <a:solidFill>
                  <a:srgbClr val="898989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2800" b="1" dirty="0">
                <a:solidFill>
                  <a:srgbClr val="898989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37</a:t>
            </a:r>
            <a:endParaRPr kumimoji="1" lang="ja-JP" altLang="en-US" sz="2400" b="1" dirty="0">
              <a:solidFill>
                <a:srgbClr val="898989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154154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B05F8-3F68-1209-EFC6-95CA41EC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331956-FDF9-56E9-33A1-3290FBDBE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FB610-22B1-41D4-3687-C5D4F4FC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00CE1A-D262-C18E-665F-06EBF1A2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85C20-0CFE-4C41-89F4-93DDEB85DD2E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4EDE82-6FA1-A39A-13F4-F9D5CBB5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40269B-9F7D-7777-78D9-195F0962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423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833157-A9AB-450A-D045-45651B4D1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411777-BCD9-29B5-4784-FBBCD557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4F6C00-EBE9-9DA3-C816-D7C40919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DC46-7855-4E25-8457-C77C2A2D359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E3AC7D-7B2A-C81B-9DCA-73D0F5BD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53B909-18BF-056E-65AF-10286CFF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05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0C1500-BBCC-F202-D821-E904DF705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A1EC7E-8D2C-C9D3-0302-5C58481A7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384A4E-3DA1-79DC-A98F-5B4380B5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F7D7-9FB4-4545-8DF8-095ABD381548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DE2FD-7721-EEA9-C823-05DF383A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980A7-97F5-87D1-8844-E6686FE9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240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DB102-2BAC-2445-E1FA-9952A133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5B1EB2-E5C9-4E33-E7CC-A8E7AF81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A31C-CC25-4AAB-80DD-64D0F1E93E8D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86CD03-655A-ED6E-2C62-EB80AE5D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87AC09A-99E0-79DF-D5D9-330E9EB9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9983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DE52C9-6415-1497-8315-94AEC593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0C8AE6-F52C-1E03-5F3A-CC7C94E0A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97ACFA-77AB-1355-5D04-E98B1958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6A4D8-3241-4EF8-901D-64F7A451990C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FF25D8-B413-1B70-F1C7-9060AF39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4FB956-CCA7-322A-67EA-3D42224C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508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3B50A3-1FA6-7CA3-B911-76D7A800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712D0-2595-A0A1-60B1-6B9C6F00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31234-6209-5F35-74BA-672079EC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2DA0-9E89-4109-A7B9-30415562FF95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1052C-1B2A-ABFB-5AC5-C1A2A6AF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934B69-11F0-C200-64E6-115A4108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701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C1791-4918-D144-1481-A033334A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8BE380-C040-48BC-E6A7-46013D55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510A1-713A-F8BB-3E58-2A679E9A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EB0B-C15D-4037-BECA-3769CF298ED6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F1DCC-6208-403A-CA24-5C5FF49E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1063A1-6B0A-3F23-F037-542BB73F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88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8DB50-6633-F294-5EAC-87791AB3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B8FC8-EC77-8E06-5E58-D544A19E2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7E7C9F-B991-90BD-F142-1B3EE08BA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E67FAC-6A7D-91F8-6C1E-F7CECBF7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3A4D7-3559-47FF-BF94-A8C4365ECADC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A4D29E-3F84-6217-9B0F-43169FCE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794339-F5C7-AC80-BCB0-F7C0C28A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8360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B3165-4D3A-6ED9-F28F-E55B4696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50B56E-510B-872F-B6AD-09179F336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B003C2-5791-A50C-9248-4E0667E4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1F6E9E-BA06-EE02-0EF4-612816E8C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4DFB74-98D1-F4DA-2571-7DC028458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B3F4C4F-51B3-8C48-AE30-86AE4564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DAE-1338-4A2C-83E7-629823A6D8EA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5F4D29-2896-96F4-2ADF-2296016E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37308A-253B-CE67-FEAA-1DA021C5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553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82C546-9BA4-9A97-7E6A-BE91553E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B4815E-1297-1D81-58B0-B08DF4A3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BAC2B-F7D3-4A55-AAED-A84D0C22C9AB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81DA4A-F178-E2C3-3EFB-85F60271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86854B-302A-02D6-5117-D16AAC47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19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76C76-1395-00E3-A927-61CBE6E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1FCC76-5515-3C76-8623-98582C69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025ED-58B4-5F08-E580-1EBD6846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93C4-7108-4AE7-998D-3FEE980BC92B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7CC0E-57A0-A391-98E6-9B024594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30FA2-E08B-48D5-FA4B-8F73105B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4483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D6D790-E5EB-02C7-EDCE-00EA56C1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8AB3-01DD-4213-AA05-E48AAA20F482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825792-8607-9298-00A9-A7241EBC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0DD4D0-AF99-C132-103C-F60C43D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25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A9AC4-CD83-A3D0-4186-0FDB4609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9E632C-F722-39A0-0271-B73D2870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A5C48D-D609-A74B-699F-BDEE49A61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94A53F-E441-35DD-434E-68E2F634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A3A1-13B3-40D6-B79A-3B840FB0C6F3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AC3D9F-1F53-8BE5-EACB-5B286D77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2E2563-93B9-2677-0656-E7368671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62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1A24AF-4CD5-65A3-4DC3-57DD560A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B124E5-DFEA-CE44-B448-CD2664FEB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CE7E1A-4B65-6392-6016-3183FC85C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9EB6C7-5B3B-FF73-3DFC-E20AB273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D512-7139-4751-AB97-FD6BBCBF3765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30A8AF-F1B1-8329-B9BE-1C005FF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9728C6-CC55-C7F1-9AB4-85B68721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828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AA329-9148-CE1F-66D4-6C1FD3B4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F041BD-CC64-2100-B796-CA18EF213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B8F81-DF27-02C2-1E6C-DBA91D06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F2BB-2C40-4470-AF77-B3E9B125722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C9EA96-1DF7-2964-5951-7B433972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F236F7-A65E-9859-6176-273CACB6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465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472317-AE6D-844C-DBB7-3305D308E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8BEA12-E20B-407B-DDE0-87D6632D8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CB00D-8A4C-2D0E-2883-1FF623BB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8609-B789-4B97-8892-6A2F73CDBEBB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06F754-7AB3-2335-F281-FE3DD182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6159E-FFA4-519F-6750-E5E7580E3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55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5C79F6-0909-CF4E-D25B-D479352F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69DC37-1FF6-CBD1-F01A-404C22498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3D8842-D861-4107-C58A-A033E55B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C7C689-F334-0A10-44B1-99ED4C33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D3C8-3623-4C05-B361-6CCA2465142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5699F3-64F0-234E-F78A-232D3D78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D9C90-4078-2D97-F1CE-D80BB54C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98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12C20-1543-7201-F472-0D76BD19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EDA2C9-0A43-EB04-0707-8B0E908B2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9D158C-0817-1AB2-B584-A012B3D5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AC08D7-C77D-3F77-E008-01A2852DA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22B9B4-4994-9C5C-64BE-EC425E9D0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D4DEB8-F44B-5FB3-D478-1CE3E84C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75AD-07F7-44F3-B3EB-C4382E3591BC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2BA4644-6605-DF0D-F2C5-E747E34E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EA26BA-E9E0-5709-559A-D400ACF0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6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0C5C98-7BE5-433E-B4BB-0DA42E0B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F555E5-3B68-5412-F811-CB1CF23D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0CC3-D512-4A7D-B8C7-E6E557538AB8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3E2B75-7D33-FF4E-842E-95A6B7C1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2E9F45-8A68-3066-182D-977126E8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3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D004F8-F581-0FE8-0305-E372C4C1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2893-B3F3-4DDC-837F-86FFC237CCC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C3921-97A2-7574-46A4-B28F2FC4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A4026-F4EE-6C90-0D88-2AD2A837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88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8C45D-F3B7-DCCB-5533-90CDC9E6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CD63CA-3333-55D8-99EA-BFBAD52C0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5055D6-F63E-99DE-881A-4F45EB09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131619-4901-A7D8-F272-B1F5874BA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E3DDE-8F36-4C48-903D-078C6AAE3226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4A72B-F8F5-B3A1-79E6-788262D1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DC1865-A9A5-4852-1772-5FDAC3F2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99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9713B-CCCE-EF0C-C011-0255852D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12C054-9BA5-5154-90ED-EDE9769FD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59992E-30A5-C292-6847-67BCCEA6F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8B8B5-77A4-4759-395C-DC48B913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0E59-6017-4053-8B4C-83B783350801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231509-FEC3-B244-DE76-F33F369D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40053E-D0DF-1909-B55D-2CC45538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27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61A0D1-4AE6-282A-16BC-2EF451B9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1240CE-0485-FDAF-2173-E8353A852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AC666F-518E-3556-C515-ECE55CB23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F664-78C6-4618-B110-147507C837A7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AAE5E2-CB74-52E7-F390-191600AE8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7E9416-DBDD-353F-5827-74DDB1BEE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BA13-C34C-4269-85C2-808A1036DA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8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C62C38-3C55-B8DD-1FC6-6CD39338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76DDC7-6B97-3304-6BF6-5E4BA117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CFB3E3-771B-D278-23D8-80D1530F5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E8EE5-B7CA-4EE2-A326-3A3C9054A06F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361BE0-25E6-251A-2C68-B5DF6EBCD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B12BAA-8B06-DAD0-5D60-25D3D6217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41F7A-100E-4910-9709-473C035C71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675B6D-E85E-ED4F-A2AB-36E6AE85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CC335D-9DFE-344C-B810-41E12768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62D653-3E4C-2D5E-1C41-13EFCC1DE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01608-CEFE-4BD5-B151-E5E6C0F72AF3}" type="datetime1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05E48-CB8D-0224-3551-2C51FEBF2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24D29-E9FB-5BE2-C6A1-0A31D4FAB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5FF6A-0A0E-4842-8538-E6AEDD1E25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5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15886-AF3B-1210-4D28-7C8829FBC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0619"/>
            <a:ext cx="9144000" cy="2387600"/>
          </a:xfrm>
        </p:spPr>
        <p:txBody>
          <a:bodyPr anchor="ctr" anchorCtr="1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4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tutwifi</a:t>
            </a:r>
            <a:r>
              <a:rPr kumimoji="1" lang="ja-JP" altLang="en-US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を用いた</a:t>
            </a:r>
            <a:br>
              <a:rPr kumimoji="1" lang="en-US" altLang="ja-JP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sz="4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屋内位置推定の精度改善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38F2AE-9683-B894-6101-EDF018DA7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3580"/>
            <a:ext cx="9144000" cy="2387599"/>
          </a:xfrm>
        </p:spPr>
        <p:txBody>
          <a:bodyPr>
            <a:normAutofit/>
          </a:bodyPr>
          <a:lstStyle/>
          <a:p>
            <a:r>
              <a:rPr kumimoji="1"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グループ</a:t>
            </a:r>
            <a:r>
              <a:rPr kumimoji="1"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</a:t>
            </a:r>
          </a:p>
          <a:p>
            <a:endParaRPr kumimoji="1" lang="en-US" altLang="ja-JP" sz="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伊藤今日香　石川未彩</a:t>
            </a:r>
            <a:endParaRPr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小濱悠心　杉山栞</a:t>
            </a:r>
            <a:endParaRPr kumimoji="1" lang="en-US" altLang="ja-JP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4EB354-698F-FF82-7918-222DB437FD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AA8E3CE-BB87-D07F-80BC-567E835A6A23}"/>
              </a:ext>
            </a:extLst>
          </p:cNvPr>
          <p:cNvCxnSpPr>
            <a:cxnSpLocks/>
          </p:cNvCxnSpPr>
          <p:nvPr/>
        </p:nvCxnSpPr>
        <p:spPr>
          <a:xfrm>
            <a:off x="1524000" y="3753079"/>
            <a:ext cx="9144000" cy="0"/>
          </a:xfrm>
          <a:prstGeom prst="line">
            <a:avLst/>
          </a:prstGeom>
          <a:ln w="38100" cap="rnd">
            <a:solidFill>
              <a:schemeClr val="accent5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1834C84-62E7-FFDE-E60E-9AB247D0935B}"/>
              </a:ext>
            </a:extLst>
          </p:cNvPr>
          <p:cNvCxnSpPr>
            <a:cxnSpLocks/>
          </p:cNvCxnSpPr>
          <p:nvPr/>
        </p:nvCxnSpPr>
        <p:spPr>
          <a:xfrm>
            <a:off x="1524000" y="1673906"/>
            <a:ext cx="9144000" cy="0"/>
          </a:xfrm>
          <a:prstGeom prst="line">
            <a:avLst/>
          </a:prstGeom>
          <a:ln w="38100" cap="rnd">
            <a:solidFill>
              <a:schemeClr val="accent5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78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77788-632D-494E-C0BA-4B775628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49F849-986A-AD72-E87C-968243620A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F265763-2A5E-0310-926A-83BC6399C1BC}"/>
              </a:ext>
            </a:extLst>
          </p:cNvPr>
          <p:cNvSpPr txBox="1">
            <a:spLocks/>
          </p:cNvSpPr>
          <p:nvPr/>
        </p:nvSpPr>
        <p:spPr>
          <a:xfrm>
            <a:off x="4037583" y="301317"/>
            <a:ext cx="411683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周波数帯で分離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F98389-2F97-740D-9913-5C96C4517D93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B84D36-3020-14E5-CCB0-B98FF18A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55674A2B-56E1-0006-C188-EE2842079283}"/>
              </a:ext>
            </a:extLst>
          </p:cNvPr>
          <p:cNvGraphicFramePr>
            <a:graphicFrameLocks noGrp="1"/>
          </p:cNvGraphicFramePr>
          <p:nvPr/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35.91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B16C0796-8D25-667A-0E9C-719C2E4AA945}"/>
              </a:ext>
            </a:extLst>
          </p:cNvPr>
          <p:cNvGraphicFramePr>
            <a:graphicFrameLocks noGrp="1"/>
          </p:cNvGraphicFramePr>
          <p:nvPr/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16.5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3.80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14.45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609AFE-E40F-0B7A-8FB2-8F1361AC9E37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D277E00-6DD8-638A-DE0B-2A1E7FE3DEDB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86DDF61A-757F-36E1-62CD-323B3F80F7E7}"/>
              </a:ext>
            </a:extLst>
          </p:cNvPr>
          <p:cNvSpPr txBox="1">
            <a:spLocks/>
          </p:cNvSpPr>
          <p:nvPr/>
        </p:nvSpPr>
        <p:spPr>
          <a:xfrm>
            <a:off x="2600491" y="1090314"/>
            <a:ext cx="6991016" cy="2419124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若干の</a:t>
            </a:r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精度低下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ja-JP" altLang="en-US" sz="24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検出できない点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が存在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障害物による減衰が大きい（</a:t>
            </a:r>
            <a:r>
              <a:rPr lang="ja-JP" altLang="en-US" sz="24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短波長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見通しの悪い環境で電波が届かない（</a:t>
            </a:r>
            <a:r>
              <a:rPr lang="ja-JP" altLang="en-US" sz="24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回折性能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）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C73A6BD1-0C10-C1C6-0B5B-E335985B2B0D}"/>
              </a:ext>
            </a:extLst>
          </p:cNvPr>
          <p:cNvSpPr/>
          <p:nvPr/>
        </p:nvSpPr>
        <p:spPr>
          <a:xfrm>
            <a:off x="5932369" y="2299876"/>
            <a:ext cx="327259" cy="3753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D77C848-C96A-78F9-C13C-1DF28C0F6C70}"/>
              </a:ext>
            </a:extLst>
          </p:cNvPr>
          <p:cNvSpPr txBox="1"/>
          <p:nvPr/>
        </p:nvSpPr>
        <p:spPr>
          <a:xfrm>
            <a:off x="3208510" y="28631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2-2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4939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F6776-D987-7838-A4BA-8218B386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9AB60A-305F-6340-D1BF-74631004C1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F2ECDAA-198E-9693-5A3E-5A5A51509D92}"/>
              </a:ext>
            </a:extLst>
          </p:cNvPr>
          <p:cNvSpPr txBox="1">
            <a:spLocks/>
          </p:cNvSpPr>
          <p:nvPr/>
        </p:nvSpPr>
        <p:spPr>
          <a:xfrm>
            <a:off x="4237158" y="286319"/>
            <a:ext cx="371768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</a:t>
            </a:r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C6CBFB-CBF0-B0BA-B1F5-0576CA682EAF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7BC1F0-9632-B455-C164-343B50C5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716EA6-CEB3-1C4D-A8AB-4DD7D1364B87}"/>
              </a:ext>
            </a:extLst>
          </p:cNvPr>
          <p:cNvSpPr txBox="1"/>
          <p:nvPr/>
        </p:nvSpPr>
        <p:spPr>
          <a:xfrm>
            <a:off x="3408085" y="278294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2-3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E7F6EAB4-D3DD-EC38-DE07-9B7FE3234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913017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22.89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C936D2F-F5B9-9DF7-499A-2A85335F1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234159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11.55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7.92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EACB7C-97D7-077A-3CDA-41FFB6AE1915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D4989E-2FA5-3BA1-CE11-3836A5294366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152B44F-FE2F-5D26-6345-749969F1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619" y="1495414"/>
            <a:ext cx="9900762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4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B5549-D86C-C259-D357-53A9C207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E61529-3F38-2D07-8599-375766295F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9B98F7-F01C-C2F4-31A9-400D863FE7ED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D30F366-6B3D-BCDE-09FC-0DD8E36C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317F29-49C7-3E3F-2E98-A4F4561C5F82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2AFD7F-1D11-FE27-95D2-C3FCC77243D2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D565FC3-B589-A446-2B71-BCC17D16C0C3}"/>
              </a:ext>
            </a:extLst>
          </p:cNvPr>
          <p:cNvSpPr txBox="1">
            <a:spLocks/>
          </p:cNvSpPr>
          <p:nvPr/>
        </p:nvSpPr>
        <p:spPr>
          <a:xfrm>
            <a:off x="4237158" y="286319"/>
            <a:ext cx="371768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</a:t>
            </a:r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050D73-2648-5627-A1DC-CE132D3BA693}"/>
              </a:ext>
            </a:extLst>
          </p:cNvPr>
          <p:cNvSpPr txBox="1"/>
          <p:nvPr/>
        </p:nvSpPr>
        <p:spPr>
          <a:xfrm>
            <a:off x="3408085" y="278294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2-3</a:t>
            </a:r>
            <a:endParaRPr lang="ja-JP" altLang="en-US" sz="32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E8CAA94-6E63-A47D-06DD-ECE455A2E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67587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22.89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CCBBE63E-AF6F-4FD6-3DC0-A45D5D675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685928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11.55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7.92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11" name="タイトル 1">
            <a:extLst>
              <a:ext uri="{FF2B5EF4-FFF2-40B4-BE49-F238E27FC236}">
                <a16:creationId xmlns:a16="http://schemas.microsoft.com/office/drawing/2014/main" id="{9E079346-350D-D8F0-DC27-FBBC90B311C4}"/>
              </a:ext>
            </a:extLst>
          </p:cNvPr>
          <p:cNvSpPr txBox="1">
            <a:spLocks/>
          </p:cNvSpPr>
          <p:nvPr/>
        </p:nvSpPr>
        <p:spPr>
          <a:xfrm>
            <a:off x="3789116" y="1256513"/>
            <a:ext cx="4613763" cy="2086725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基準形式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WCL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手法と</a:t>
            </a:r>
            <a:r>
              <a:rPr lang="ja-JP" altLang="en-US" sz="24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</a:t>
            </a:r>
            <a:endParaRPr lang="en-US" altLang="ja-JP" sz="2400" b="1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アンカーノード数を</a:t>
            </a:r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増加</a:t>
            </a:r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ノイズ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遠い</a:t>
            </a:r>
            <a:r>
              <a:rPr lang="en-US" altLang="ja-JP" sz="24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の影響を受ける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9168B671-2501-498B-15B8-A3AD10774C91}"/>
              </a:ext>
            </a:extLst>
          </p:cNvPr>
          <p:cNvSpPr/>
          <p:nvPr/>
        </p:nvSpPr>
        <p:spPr>
          <a:xfrm>
            <a:off x="5932367" y="2424664"/>
            <a:ext cx="327259" cy="37538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07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508C5-05E5-E9EC-8242-116AA5EA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7F3D83-7348-F1C0-3E80-126B8356DE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5252CC3-88D2-2BB5-31EB-BC9AB888D6CF}"/>
              </a:ext>
            </a:extLst>
          </p:cNvPr>
          <p:cNvSpPr txBox="1">
            <a:spLocks/>
          </p:cNvSpPr>
          <p:nvPr/>
        </p:nvSpPr>
        <p:spPr>
          <a:xfrm>
            <a:off x="4237160" y="286790"/>
            <a:ext cx="371768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</a:t>
            </a:r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BB6FDE1-9EA6-9127-A5CB-1E1536AF754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4DB01E5-5BDF-ED37-AEBD-19294405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D03B3-F6D1-011F-49CC-F57214974BE5}"/>
              </a:ext>
            </a:extLst>
          </p:cNvPr>
          <p:cNvSpPr txBox="1"/>
          <p:nvPr/>
        </p:nvSpPr>
        <p:spPr>
          <a:xfrm>
            <a:off x="3408085" y="278294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2-4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01F272A-30EC-7293-8F14-BF12F9944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15388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374BA80B-0F0F-7BF1-1890-D15B03559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29139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11.63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7.93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D8D015-A41B-016A-4AE0-04020287BB8C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CC9A1-F96C-4288-86EA-FBE1176D06C2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87759C7-BEA7-1550-F2B0-9E956CE9A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67" y="1495414"/>
            <a:ext cx="9894666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4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C0E2-FEA3-2EBF-ACBC-BA8A4F7B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846185-F7CB-B89A-12B6-8C52AA2959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CC2297-7311-F4E0-1696-2BAB7789AD82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496780-3827-CC0C-045F-8900A122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FFBEC0-701B-BD58-5725-D3009B1D3F4F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104A7D-BAA1-4212-E3A0-70303D22B159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83628697-D20F-1130-2A6B-A7670C594C50}"/>
              </a:ext>
            </a:extLst>
          </p:cNvPr>
          <p:cNvSpPr txBox="1">
            <a:spLocks/>
          </p:cNvSpPr>
          <p:nvPr/>
        </p:nvSpPr>
        <p:spPr>
          <a:xfrm>
            <a:off x="2638964" y="1997667"/>
            <a:ext cx="6914072" cy="867930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基準形式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WCL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手法・アンカーノード</a:t>
            </a:r>
            <a:r>
              <a:rPr lang="en-US" altLang="ja-JP" sz="2800" b="1" dirty="0">
                <a:latin typeface="MS UI Gothic" panose="020B0600070205080204" pitchFamily="50" charset="-128"/>
                <a:ea typeface="MS UI Gothic" panose="020B0600070205080204" pitchFamily="50" charset="-128"/>
              </a:rPr>
              <a:t>4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ja-JP" altLang="en-US" sz="28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</a:t>
            </a:r>
            <a:endParaRPr lang="en-US" altLang="ja-JP" sz="2800" b="1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1A7587A-8A48-F8AA-3F1A-DBD53A790F76}"/>
              </a:ext>
            </a:extLst>
          </p:cNvPr>
          <p:cNvSpPr txBox="1">
            <a:spLocks/>
          </p:cNvSpPr>
          <p:nvPr/>
        </p:nvSpPr>
        <p:spPr>
          <a:xfrm>
            <a:off x="4237160" y="286790"/>
            <a:ext cx="371768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</a:t>
            </a:r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FAD1E6C-DC96-626B-513E-00C43C9A1ADE}"/>
              </a:ext>
            </a:extLst>
          </p:cNvPr>
          <p:cNvSpPr txBox="1"/>
          <p:nvPr/>
        </p:nvSpPr>
        <p:spPr>
          <a:xfrm>
            <a:off x="3408085" y="278294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2-4</a:t>
            </a:r>
            <a:endParaRPr lang="ja-JP" altLang="en-US" sz="32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996C38ED-4D99-0E43-FC22-F1E6F420F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55366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546ACFB5-E457-4E9B-C84A-EF9A9610C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449508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アンカー</a:t>
                      </a:r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11.63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7.93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656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BC35F-5182-B439-2AB6-6D868D6B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F50C58-3AE1-0420-3C9E-C780A29A2D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0AD43FC-3AD7-D07E-A32A-F16A77359ACA}"/>
              </a:ext>
            </a:extLst>
          </p:cNvPr>
          <p:cNvSpPr txBox="1">
            <a:spLocks/>
          </p:cNvSpPr>
          <p:nvPr/>
        </p:nvSpPr>
        <p:spPr>
          <a:xfrm>
            <a:off x="4497645" y="278294"/>
            <a:ext cx="3196709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の重複を解消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C59FA4D-A3DE-1A72-495D-C94036DB4F32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AE7E737-1227-C7BB-26BF-DD0AF287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AD2810-253C-8480-11A1-FED30BA44788}"/>
              </a:ext>
            </a:extLst>
          </p:cNvPr>
          <p:cNvSpPr txBox="1"/>
          <p:nvPr/>
        </p:nvSpPr>
        <p:spPr>
          <a:xfrm>
            <a:off x="3668572" y="277457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2-5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A0843F92-9B6C-96A9-7F59-9B847D056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80813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AP</a:t>
                      </a:r>
                      <a:r>
                        <a:rPr kumimoji="1" lang="ja-JP" altLang="en-US" dirty="0"/>
                        <a:t>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22.89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7B8B5EA1-5C25-2A08-C8CD-F44EEB109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012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AP</a:t>
                      </a:r>
                      <a:r>
                        <a:rPr kumimoji="1" lang="ja-JP" altLang="en-US" dirty="0"/>
                        <a:t>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635824C-347F-1192-CEDB-5714B3403072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3A36BC-E98E-3C59-A21B-55A1EE2CA915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3313D65-4290-F5EC-A5D1-967B9FB3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508" y="1495414"/>
            <a:ext cx="10040982" cy="26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1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02CE8-F4F4-A86E-5802-D72DF63A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8A3F4A-3BA2-3788-F9CD-3AACD51399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973820-C710-694D-B45B-70BA67CA050D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11AEA5-8621-C38B-65FA-8DF0DB89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DB55EB-25E0-33EB-5450-666F06898FB6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FBC23E-0DB0-82F3-D8E8-ED1EB1320A3A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513805CD-F663-850B-DC0B-C7D47B53CA9F}"/>
              </a:ext>
            </a:extLst>
          </p:cNvPr>
          <p:cNvSpPr txBox="1">
            <a:spLocks/>
          </p:cNvSpPr>
          <p:nvPr/>
        </p:nvSpPr>
        <p:spPr>
          <a:xfrm>
            <a:off x="4497645" y="278294"/>
            <a:ext cx="3196709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の重複を解消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6E52A3-C041-6F32-C9BC-DE4603EBDBC6}"/>
              </a:ext>
            </a:extLst>
          </p:cNvPr>
          <p:cNvSpPr txBox="1"/>
          <p:nvPr/>
        </p:nvSpPr>
        <p:spPr>
          <a:xfrm>
            <a:off x="3668572" y="277457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2-5</a:t>
            </a:r>
            <a:endParaRPr lang="ja-JP" altLang="en-US" sz="32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1680ADE-79F8-7A1C-8550-DE571C134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6441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AP</a:t>
                      </a:r>
                      <a:r>
                        <a:rPr kumimoji="1" lang="ja-JP" altLang="en-US" dirty="0"/>
                        <a:t>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22.89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25.23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8FA4E23A-C09D-B492-921C-6528CC2A8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807272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AP</a:t>
                      </a:r>
                      <a:r>
                        <a:rPr kumimoji="1" lang="ja-JP" altLang="en-US" dirty="0"/>
                        <a:t>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5" name="タイトル 1">
            <a:extLst>
              <a:ext uri="{FF2B5EF4-FFF2-40B4-BE49-F238E27FC236}">
                <a16:creationId xmlns:a16="http://schemas.microsoft.com/office/drawing/2014/main" id="{845E96D4-A6D6-2E08-EC45-E3C901EAA518}"/>
              </a:ext>
            </a:extLst>
          </p:cNvPr>
          <p:cNvSpPr txBox="1">
            <a:spLocks/>
          </p:cNvSpPr>
          <p:nvPr/>
        </p:nvSpPr>
        <p:spPr>
          <a:xfrm>
            <a:off x="3498170" y="1200922"/>
            <a:ext cx="5195653" cy="2419124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若干の</a:t>
            </a:r>
            <a:r>
              <a:rPr lang="ja-JP" altLang="en-US" sz="28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精度低下</a:t>
            </a:r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z="2800" b="1" dirty="0">
                <a:solidFill>
                  <a:schemeClr val="accent5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つ検出できない点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が存在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代替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が存在しない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4AB999DA-C48B-DEF1-6355-37BBC82F4A64}"/>
              </a:ext>
            </a:extLst>
          </p:cNvPr>
          <p:cNvSpPr/>
          <p:nvPr/>
        </p:nvSpPr>
        <p:spPr>
          <a:xfrm>
            <a:off x="5932368" y="2591623"/>
            <a:ext cx="327259" cy="3753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00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0B7E6-B946-DCBA-501D-228FDB430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39873A-2A2A-E91F-2C79-78A0D38E96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706C014F-DBE5-DCB8-9B18-12DE454E42A0}"/>
              </a:ext>
            </a:extLst>
          </p:cNvPr>
          <p:cNvSpPr txBox="1">
            <a:spLocks/>
          </p:cNvSpPr>
          <p:nvPr/>
        </p:nvSpPr>
        <p:spPr>
          <a:xfrm>
            <a:off x="4350237" y="277456"/>
            <a:ext cx="3480440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カウント数を重視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E109A5-7FE7-1B7E-448B-F22EB7B63368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6E8863-78E6-FF63-7CF4-402511F6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AEEFE3-846C-DB8C-B5B4-02F8C5CF0376}"/>
              </a:ext>
            </a:extLst>
          </p:cNvPr>
          <p:cNvSpPr txBox="1"/>
          <p:nvPr/>
        </p:nvSpPr>
        <p:spPr>
          <a:xfrm>
            <a:off x="3524632" y="286321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2-6</a:t>
            </a:r>
            <a:endParaRPr lang="ja-JP" altLang="en-US" sz="3200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844CA50E-E2CA-7649-D379-122662214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17856"/>
              </p:ext>
            </p:extLst>
          </p:nvPr>
        </p:nvGraphicFramePr>
        <p:xfrm>
          <a:off x="1484836" y="4265305"/>
          <a:ext cx="3892752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56372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68190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68190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カウント重視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18.6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3.15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9.92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D24B0-6C28-5B8D-3ED1-552E16A0141C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051B08-D93F-E177-A025-720EEF784572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FBB5A32A-9468-87CB-F1B6-8CE141A6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50251"/>
              </p:ext>
            </p:extLst>
          </p:nvPr>
        </p:nvGraphicFramePr>
        <p:xfrm>
          <a:off x="6814412" y="4265305"/>
          <a:ext cx="3892752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56372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68190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68190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カウント重視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26.3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27.04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pic>
        <p:nvPicPr>
          <p:cNvPr id="13" name="図 12">
            <a:extLst>
              <a:ext uri="{FF2B5EF4-FFF2-40B4-BE49-F238E27FC236}">
                <a16:creationId xmlns:a16="http://schemas.microsoft.com/office/drawing/2014/main" id="{A1B3D38C-39FE-4031-050F-29573D8D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31" y="1495414"/>
            <a:ext cx="10095851" cy="26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747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EDE8E-D0AE-2423-D47F-01CE374FB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F52C3E6-CED8-3A22-7D4B-B8F723CDBE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6C0D671-D10E-75C8-B591-CA58FC0693D9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9F91289-34E3-7553-D240-E07D59D5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051C8E-1955-7E24-353B-0C3548B907AC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00DD80-1C53-6486-51E9-85A144A31DB0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CC8D2D1-6187-DCD3-DED1-7998BE276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01259"/>
              </p:ext>
            </p:extLst>
          </p:nvPr>
        </p:nvGraphicFramePr>
        <p:xfrm>
          <a:off x="1484836" y="4265305"/>
          <a:ext cx="3892752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56372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68190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68190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カウント重視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18.6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3.15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9.92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C17ED4F7-AC17-3121-FDA0-116E48313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00314"/>
              </p:ext>
            </p:extLst>
          </p:nvPr>
        </p:nvGraphicFramePr>
        <p:xfrm>
          <a:off x="6814412" y="4265305"/>
          <a:ext cx="3892752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56372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68190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68190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カウント重視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26.3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27.04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14" name="タイトル 1">
            <a:extLst>
              <a:ext uri="{FF2B5EF4-FFF2-40B4-BE49-F238E27FC236}">
                <a16:creationId xmlns:a16="http://schemas.microsoft.com/office/drawing/2014/main" id="{EF2EF4DA-C26D-2867-45FE-BF9029786431}"/>
              </a:ext>
            </a:extLst>
          </p:cNvPr>
          <p:cNvSpPr txBox="1">
            <a:spLocks/>
          </p:cNvSpPr>
          <p:nvPr/>
        </p:nvSpPr>
        <p:spPr>
          <a:xfrm>
            <a:off x="4350237" y="277456"/>
            <a:ext cx="3480440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カウント数を重視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E0F4F9-7E94-80B0-279B-21425EAC143E}"/>
              </a:ext>
            </a:extLst>
          </p:cNvPr>
          <p:cNvSpPr txBox="1"/>
          <p:nvPr/>
        </p:nvSpPr>
        <p:spPr>
          <a:xfrm>
            <a:off x="3524632" y="286321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2-6</a:t>
            </a:r>
            <a:endParaRPr lang="ja-JP" altLang="en-US" sz="3200" dirty="0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BE3B102A-5937-A327-FF5F-7B4835A00902}"/>
              </a:ext>
            </a:extLst>
          </p:cNvPr>
          <p:cNvSpPr txBox="1">
            <a:spLocks/>
          </p:cNvSpPr>
          <p:nvPr/>
        </p:nvSpPr>
        <p:spPr>
          <a:xfrm>
            <a:off x="2138093" y="1090443"/>
            <a:ext cx="7904728" cy="2345129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基準形式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WCL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手法と</a:t>
            </a:r>
            <a:r>
              <a:rPr lang="ja-JP" altLang="en-US" sz="24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</a:t>
            </a:r>
            <a:endParaRPr lang="en-US" altLang="ja-JP" sz="2400" b="1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400" b="1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上位取得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</a:t>
            </a:r>
            <a:r>
              <a:rPr lang="ja-JP" altLang="en-US" sz="24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ほぼ同じ</a:t>
            </a:r>
            <a:endParaRPr lang="en-US" altLang="ja-JP" sz="2400" b="1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つまり</a:t>
            </a:r>
            <a:endParaRPr lang="en-US" altLang="ja-JP" sz="2400" b="1" dirty="0">
              <a:solidFill>
                <a:srgbClr val="0070C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受信信号強度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RSSI)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が大きい　　　カウント回数が多い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F83879D3-4620-ED3D-FFF7-7A0BB484F04E}"/>
              </a:ext>
            </a:extLst>
          </p:cNvPr>
          <p:cNvSpPr/>
          <p:nvPr/>
        </p:nvSpPr>
        <p:spPr>
          <a:xfrm rot="16200000">
            <a:off x="6551451" y="3003843"/>
            <a:ext cx="333422" cy="443761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31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4189E-BAB0-527E-594E-D6CFFD9BF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167916-FBC2-725A-ABF6-CCBF9AFB0F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E75C82BB-1BD1-E2C5-4DE1-41CFBF7DD820}"/>
              </a:ext>
            </a:extLst>
          </p:cNvPr>
          <p:cNvSpPr txBox="1">
            <a:spLocks/>
          </p:cNvSpPr>
          <p:nvPr/>
        </p:nvSpPr>
        <p:spPr>
          <a:xfrm>
            <a:off x="5179719" y="286043"/>
            <a:ext cx="183255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検証結果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37AA80-EAA1-F097-88E7-0AD23F11783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7F2155-7025-031E-DDC0-DD78C00D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3B22BC7-7DA5-146D-BE3A-FA3189C3FD97}"/>
              </a:ext>
            </a:extLst>
          </p:cNvPr>
          <p:cNvSpPr txBox="1"/>
          <p:nvPr/>
        </p:nvSpPr>
        <p:spPr>
          <a:xfrm>
            <a:off x="4350646" y="299920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2-7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D83EFE3B-E684-819F-267B-42C5E1ED808F}"/>
              </a:ext>
            </a:extLst>
          </p:cNvPr>
          <p:cNvSpPr txBox="1">
            <a:spLocks/>
          </p:cNvSpPr>
          <p:nvPr/>
        </p:nvSpPr>
        <p:spPr>
          <a:xfrm>
            <a:off x="3531831" y="1270033"/>
            <a:ext cx="5128327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特出して有効な条件が</a:t>
            </a:r>
            <a:r>
              <a:rPr lang="ja-JP" altLang="en-US" sz="32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無い</a:t>
            </a:r>
            <a:endParaRPr lang="en-US" altLang="ja-JP" sz="3200" b="1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48EDAEC1-CD9A-EC02-D228-5D6C19F8B95E}"/>
              </a:ext>
            </a:extLst>
          </p:cNvPr>
          <p:cNvSpPr txBox="1">
            <a:spLocks/>
          </p:cNvSpPr>
          <p:nvPr/>
        </p:nvSpPr>
        <p:spPr>
          <a:xfrm>
            <a:off x="847161" y="2567036"/>
            <a:ext cx="4206601" cy="3416320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・周波数帯の分離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4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endParaRPr lang="en-US" altLang="ja-JP" sz="24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4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lang="en-US" altLang="ja-JP" sz="24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アンカーノード数の最適化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endParaRPr lang="en-US" altLang="ja-JP" sz="24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</a:t>
            </a:r>
            <a:r>
              <a:rPr lang="en-US" altLang="ja-JP" sz="2400" b="1" strike="sngStrike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strike="sngStrik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ja-JP" altLang="en-US" sz="2400" b="1" strike="sngStrike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ja-JP" altLang="en-US" sz="2400" b="1" strike="sngStrik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endParaRPr lang="en-US" altLang="ja-JP" sz="24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</a:t>
            </a:r>
            <a:r>
              <a:rPr lang="en-US" altLang="ja-JP" sz="2400" b="1" strike="sngStrike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400" b="1" strike="sngStrik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ja-JP" altLang="en-US" sz="2400" b="1" strike="sngStrike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ja-JP" altLang="en-US" sz="2400" b="1" strike="sngStrik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endParaRPr lang="en-US" altLang="ja-JP" sz="2400" b="1" strike="sngStrik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の重複を解消</a:t>
            </a: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400" b="1" dirty="0">
                <a:solidFill>
                  <a:srgbClr val="0563C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endParaRPr lang="en-US" altLang="ja-JP" sz="2400" b="1" dirty="0">
              <a:solidFill>
                <a:srgbClr val="0563C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・カウント数を重視</a:t>
            </a:r>
            <a:r>
              <a:rPr lang="ja-JP" altLang="en-US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4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en-US" altLang="ja-JP" sz="2400" b="1" dirty="0">
              <a:solidFill>
                <a:schemeClr val="accent2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7A75FFF3-E5BD-D474-8D34-60B794FEBA4C}"/>
              </a:ext>
            </a:extLst>
          </p:cNvPr>
          <p:cNvSpPr/>
          <p:nvPr/>
        </p:nvSpPr>
        <p:spPr>
          <a:xfrm>
            <a:off x="2751433" y="4150818"/>
            <a:ext cx="283627" cy="992185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1C922A-33E0-98CA-2138-98F0BC85F6F3}"/>
              </a:ext>
            </a:extLst>
          </p:cNvPr>
          <p:cNvSpPr txBox="1"/>
          <p:nvPr/>
        </p:nvSpPr>
        <p:spPr>
          <a:xfrm>
            <a:off x="3092980" y="4279057"/>
            <a:ext cx="291458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ほぼ同等の結果で</a:t>
            </a:r>
            <a:endParaRPr lang="en-US" altLang="ja-JP" sz="20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あるため「</a:t>
            </a:r>
            <a:r>
              <a:rPr lang="en-US" altLang="ja-JP" sz="2000" b="1" dirty="0">
                <a:solidFill>
                  <a:srgbClr val="FF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ja-JP" altLang="en-US" sz="20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つ」に固定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4F4D97-60E4-7AB4-1B11-0244D9957D8F}"/>
              </a:ext>
            </a:extLst>
          </p:cNvPr>
          <p:cNvSpPr txBox="1"/>
          <p:nvPr/>
        </p:nvSpPr>
        <p:spPr>
          <a:xfrm>
            <a:off x="6976089" y="3092640"/>
            <a:ext cx="2912977" cy="31085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endParaRPr lang="en-US" altLang="ja-JP" sz="2800" b="1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en-US" altLang="ja-JP" sz="2800" dirty="0">
              <a:solidFill>
                <a:schemeClr val="accent2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endParaRPr lang="ja-JP" altLang="en-US" sz="2800" dirty="0">
              <a:solidFill>
                <a:schemeClr val="accent1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ja-JP" altLang="en-US" sz="2800" dirty="0">
              <a:solidFill>
                <a:schemeClr val="accent2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ja-JP" altLang="en-US" sz="2800" dirty="0">
              <a:solidFill>
                <a:schemeClr val="accent2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ja-JP" altLang="en-US" sz="2800" dirty="0">
              <a:solidFill>
                <a:schemeClr val="accent2"/>
              </a:solidFill>
            </a:endParaRPr>
          </a:p>
          <a:p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rgbClr val="0070C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ja-JP" sz="2800" b="1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&amp;</a:t>
            </a:r>
            <a:r>
              <a:rPr lang="en-US" altLang="ja-JP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800" b="1" dirty="0">
                <a:solidFill>
                  <a:schemeClr val="accent2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1C6B9DFF-4E8B-793F-D46B-1598F7E565D6}"/>
              </a:ext>
            </a:extLst>
          </p:cNvPr>
          <p:cNvSpPr txBox="1">
            <a:spLocks/>
          </p:cNvSpPr>
          <p:nvPr/>
        </p:nvSpPr>
        <p:spPr>
          <a:xfrm>
            <a:off x="6974976" y="2382370"/>
            <a:ext cx="4512774" cy="4801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以下の組み合わせで再検証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E2C9DE65-2F89-44FC-F57A-9F2528A78F70}"/>
              </a:ext>
            </a:extLst>
          </p:cNvPr>
          <p:cNvSpPr/>
          <p:nvPr/>
        </p:nvSpPr>
        <p:spPr>
          <a:xfrm rot="16200000">
            <a:off x="6096243" y="3670439"/>
            <a:ext cx="480130" cy="48062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A4CF-D52F-CC04-C827-BF7FCBEC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F693D9-526A-5F40-835A-622DB9057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C56DAD-4125-9E42-AA49-80BD8E30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36EFA63-BD64-4F88-9991-E1C58277158C}"/>
              </a:ext>
            </a:extLst>
          </p:cNvPr>
          <p:cNvGrpSpPr/>
          <p:nvPr/>
        </p:nvGrpSpPr>
        <p:grpSpPr>
          <a:xfrm>
            <a:off x="4358665" y="3075057"/>
            <a:ext cx="2858796" cy="707886"/>
            <a:chOff x="4556925" y="3075057"/>
            <a:chExt cx="2858796" cy="70788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F5915FC-B8D9-B755-6FEE-5BA91ABC92FF}"/>
                </a:ext>
              </a:extLst>
            </p:cNvPr>
            <p:cNvSpPr txBox="1"/>
            <p:nvPr/>
          </p:nvSpPr>
          <p:spPr>
            <a:xfrm>
              <a:off x="5172799" y="3075057"/>
              <a:ext cx="224292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考案手法</a:t>
              </a:r>
              <a:endParaRPr lang="ja-JP" altLang="en-US" sz="4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3D1B50B-C452-245C-449E-93A7C9B166A2}"/>
                </a:ext>
              </a:extLst>
            </p:cNvPr>
            <p:cNvSpPr txBox="1"/>
            <p:nvPr/>
          </p:nvSpPr>
          <p:spPr>
            <a:xfrm>
              <a:off x="4556925" y="3075057"/>
              <a:ext cx="61587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1.</a:t>
              </a:r>
              <a:endParaRPr lang="ja-JP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1640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134F-75AE-7AC4-8DEC-8CDA693FF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87708C-B268-CD5D-F8A8-F4282880B6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166D5A-8A7B-B7A7-EDFD-5B67D728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20</a:t>
            </a:fld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4222F37-927E-123A-0718-1A9390319EF4}"/>
              </a:ext>
            </a:extLst>
          </p:cNvPr>
          <p:cNvGrpSpPr/>
          <p:nvPr/>
        </p:nvGrpSpPr>
        <p:grpSpPr>
          <a:xfrm>
            <a:off x="3586822" y="3075057"/>
            <a:ext cx="4402487" cy="707886"/>
            <a:chOff x="3785082" y="3075057"/>
            <a:chExt cx="4402487" cy="70788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F4D5D49-1FAC-8CFF-7102-532CF9B590D5}"/>
                </a:ext>
              </a:extLst>
            </p:cNvPr>
            <p:cNvSpPr txBox="1"/>
            <p:nvPr/>
          </p:nvSpPr>
          <p:spPr>
            <a:xfrm>
              <a:off x="4400956" y="3075057"/>
              <a:ext cx="3786613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組み合わせ検証</a:t>
              </a:r>
              <a:endParaRPr lang="ja-JP" altLang="en-US" sz="4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E56830F-B5D0-3B71-6EA5-90A7DD9D8AC5}"/>
                </a:ext>
              </a:extLst>
            </p:cNvPr>
            <p:cNvSpPr txBox="1"/>
            <p:nvPr/>
          </p:nvSpPr>
          <p:spPr>
            <a:xfrm>
              <a:off x="3785082" y="3075057"/>
              <a:ext cx="61587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3.</a:t>
              </a:r>
              <a:endParaRPr lang="ja-JP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24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24501-E3D9-7B52-79DC-5786E22B2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39A946-5D7B-BACD-54E7-27385A27D1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A95E926-A929-86FB-2A73-32446C8DDF64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A04973-0ACE-F679-EBD6-3FCA7BDF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50D379EC-2F08-9025-570C-AA6EC930F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52834"/>
              </p:ext>
            </p:extLst>
          </p:nvPr>
        </p:nvGraphicFramePr>
        <p:xfrm>
          <a:off x="572024" y="4249876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kumimoji="1" lang="ja-JP" altLang="en-US" dirty="0"/>
                        <a:t>・重複削除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2.88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8.31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9137C49-17FF-667F-17C3-818358817043}"/>
              </a:ext>
            </a:extLst>
          </p:cNvPr>
          <p:cNvSpPr txBox="1"/>
          <p:nvPr/>
        </p:nvSpPr>
        <p:spPr>
          <a:xfrm>
            <a:off x="2918454" y="90807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CB7B58-9E56-B7FA-E08A-567E4813FB61}"/>
              </a:ext>
            </a:extLst>
          </p:cNvPr>
          <p:cNvSpPr txBox="1"/>
          <p:nvPr/>
        </p:nvSpPr>
        <p:spPr>
          <a:xfrm>
            <a:off x="8636835" y="865197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1708473-5B4E-6591-06A8-95C274F2F214}"/>
              </a:ext>
            </a:extLst>
          </p:cNvPr>
          <p:cNvSpPr txBox="1">
            <a:spLocks/>
          </p:cNvSpPr>
          <p:nvPr/>
        </p:nvSpPr>
        <p:spPr>
          <a:xfrm>
            <a:off x="4277231" y="286790"/>
            <a:ext cx="363753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重複解消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D503D55-639C-9E31-FE57-F02E06D625D2}"/>
              </a:ext>
            </a:extLst>
          </p:cNvPr>
          <p:cNvSpPr txBox="1"/>
          <p:nvPr/>
        </p:nvSpPr>
        <p:spPr>
          <a:xfrm>
            <a:off x="3448158" y="281417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3-1</a:t>
            </a:r>
            <a:endParaRPr lang="ja-JP" altLang="en-US" sz="3200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BE3F4DB8-7974-6F52-4B54-F22153155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155508"/>
              </p:ext>
            </p:extLst>
          </p:nvPr>
        </p:nvGraphicFramePr>
        <p:xfrm>
          <a:off x="6290400" y="4252121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kumimoji="1" lang="ja-JP" altLang="en-US" dirty="0"/>
                        <a:t>・重複削除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6.01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36.15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pic>
        <p:nvPicPr>
          <p:cNvPr id="17" name="図 16">
            <a:extLst>
              <a:ext uri="{FF2B5EF4-FFF2-40B4-BE49-F238E27FC236}">
                <a16:creationId xmlns:a16="http://schemas.microsoft.com/office/drawing/2014/main" id="{ECCA2565-6336-0966-4D91-1F11D839D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2" y="1449972"/>
            <a:ext cx="10479932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A82E-A429-FAC2-8F04-5ADAEBB87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7EFB03-2EA8-BA07-0D14-641DBAB054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2F0096C-2E7A-BF0C-1501-F4D7AC4FE13B}"/>
              </a:ext>
            </a:extLst>
          </p:cNvPr>
          <p:cNvSpPr txBox="1">
            <a:spLocks/>
          </p:cNvSpPr>
          <p:nvPr/>
        </p:nvSpPr>
        <p:spPr>
          <a:xfrm>
            <a:off x="4277231" y="286790"/>
            <a:ext cx="363753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重複解消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69D226-9BC0-CC01-FFD6-35942513053E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8E5B3A-CCC1-FF40-8F62-ECB4048D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754C67-47DE-1F62-B6C1-AFF72EA3E72E}"/>
              </a:ext>
            </a:extLst>
          </p:cNvPr>
          <p:cNvSpPr txBox="1"/>
          <p:nvPr/>
        </p:nvSpPr>
        <p:spPr>
          <a:xfrm>
            <a:off x="3448158" y="281417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3-1</a:t>
            </a:r>
            <a:endParaRPr lang="ja-JP" altLang="en-US" sz="32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BC381882-348B-594B-6E59-8F8F27E2D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99857"/>
              </p:ext>
            </p:extLst>
          </p:nvPr>
        </p:nvGraphicFramePr>
        <p:xfrm>
          <a:off x="572024" y="4249876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kumimoji="1" lang="ja-JP" altLang="en-US" dirty="0"/>
                        <a:t>・重複削除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2.88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8.31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CBD859BC-8D4E-3617-8698-7CA686EE6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20496"/>
              </p:ext>
            </p:extLst>
          </p:nvPr>
        </p:nvGraphicFramePr>
        <p:xfrm>
          <a:off x="6290400" y="4252121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kumimoji="1" lang="ja-JP" altLang="en-US" dirty="0"/>
                        <a:t>・重複削除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6.01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36.15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14" name="タイトル 1">
            <a:extLst>
              <a:ext uri="{FF2B5EF4-FFF2-40B4-BE49-F238E27FC236}">
                <a16:creationId xmlns:a16="http://schemas.microsoft.com/office/drawing/2014/main" id="{A37E4BD9-69E6-6FFC-C2C1-40A28589860E}"/>
              </a:ext>
            </a:extLst>
          </p:cNvPr>
          <p:cNvSpPr txBox="1">
            <a:spLocks/>
          </p:cNvSpPr>
          <p:nvPr/>
        </p:nvSpPr>
        <p:spPr>
          <a:xfrm>
            <a:off x="3498172" y="1090315"/>
            <a:ext cx="5195654" cy="2419124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若干の</a:t>
            </a:r>
            <a:r>
              <a:rPr lang="ja-JP" altLang="en-US" sz="28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精度低下</a:t>
            </a:r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条件の厳格化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z="2800" b="1" dirty="0">
                <a:solidFill>
                  <a:schemeClr val="accent5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つ検出できない点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が存在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470D3F27-2DC2-C7B8-4CD9-803909DB3106}"/>
              </a:ext>
            </a:extLst>
          </p:cNvPr>
          <p:cNvSpPr/>
          <p:nvPr/>
        </p:nvSpPr>
        <p:spPr>
          <a:xfrm>
            <a:off x="5932368" y="2492382"/>
            <a:ext cx="327259" cy="3753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E46CA1B-E173-C815-28AF-1A6A94DA1212}"/>
              </a:ext>
            </a:extLst>
          </p:cNvPr>
          <p:cNvSpPr txBox="1"/>
          <p:nvPr/>
        </p:nvSpPr>
        <p:spPr>
          <a:xfrm>
            <a:off x="2918452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63A2839-2791-0E88-5235-46AD59A3ABA3}"/>
              </a:ext>
            </a:extLst>
          </p:cNvPr>
          <p:cNvSpPr txBox="1"/>
          <p:nvPr/>
        </p:nvSpPr>
        <p:spPr>
          <a:xfrm>
            <a:off x="8636835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948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1324-F740-1B8D-B518-224A7D4A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3FA972-D4EF-DCFC-5448-C358DB1D87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061310-E156-019E-99D6-8C2CA27CF8B2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F93346-9751-86F1-867A-49313907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B5C954EB-EC57-A2F2-714F-8C32E167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96337"/>
              </p:ext>
            </p:extLst>
          </p:nvPr>
        </p:nvGraphicFramePr>
        <p:xfrm>
          <a:off x="572024" y="4249876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kumimoji="1" lang="ja-JP" altLang="en-US" dirty="0"/>
                        <a:t>・カウント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8.10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F6AFB7-8239-C8DD-9358-01909E4B0D17}"/>
              </a:ext>
            </a:extLst>
          </p:cNvPr>
          <p:cNvSpPr txBox="1"/>
          <p:nvPr/>
        </p:nvSpPr>
        <p:spPr>
          <a:xfrm>
            <a:off x="2918454" y="90807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A19F55-6C29-59FF-4A2C-5384228FC3A9}"/>
              </a:ext>
            </a:extLst>
          </p:cNvPr>
          <p:cNvSpPr txBox="1"/>
          <p:nvPr/>
        </p:nvSpPr>
        <p:spPr>
          <a:xfrm>
            <a:off x="8636835" y="865197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E1BAC056-5A7C-E4FF-7A88-ADFE2DC708D8}"/>
              </a:ext>
            </a:extLst>
          </p:cNvPr>
          <p:cNvSpPr txBox="1">
            <a:spLocks/>
          </p:cNvSpPr>
          <p:nvPr/>
        </p:nvSpPr>
        <p:spPr>
          <a:xfrm>
            <a:off x="4277231" y="286790"/>
            <a:ext cx="363753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カウント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646095-D340-B254-95B6-848653B45003}"/>
              </a:ext>
            </a:extLst>
          </p:cNvPr>
          <p:cNvSpPr txBox="1"/>
          <p:nvPr/>
        </p:nvSpPr>
        <p:spPr>
          <a:xfrm>
            <a:off x="3448158" y="271792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3-2</a:t>
            </a:r>
            <a:endParaRPr lang="ja-JP" altLang="en-US" sz="3200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09006BA3-0BFC-C449-8281-8E4FA624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77682"/>
              </p:ext>
            </p:extLst>
          </p:nvPr>
        </p:nvGraphicFramePr>
        <p:xfrm>
          <a:off x="6290400" y="4252121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kumimoji="1" lang="ja-JP" altLang="en-US" dirty="0"/>
                        <a:t>・カウント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25.61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F071757E-85BD-C4B0-93D5-DFD549F3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2" y="1452841"/>
            <a:ext cx="10479932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67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8BEB-BCF1-FC10-1C99-326FD466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C3B86B-DE77-F594-4B7A-B476CB4CC1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F7BB160-4769-4363-79A6-F01B43A7BD03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4B45252-9FD0-CCD6-3536-25BA7E9F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15621-6BC0-AA6F-A972-5CE86040C874}"/>
              </a:ext>
            </a:extLst>
          </p:cNvPr>
          <p:cNvSpPr txBox="1"/>
          <p:nvPr/>
        </p:nvSpPr>
        <p:spPr>
          <a:xfrm>
            <a:off x="2918452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22A496-18F5-ED03-8D10-A09726C84C3D}"/>
              </a:ext>
            </a:extLst>
          </p:cNvPr>
          <p:cNvSpPr txBox="1"/>
          <p:nvPr/>
        </p:nvSpPr>
        <p:spPr>
          <a:xfrm>
            <a:off x="8636835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1D0BEEF2-B9C3-96EB-E646-B41EC8FF98A8}"/>
              </a:ext>
            </a:extLst>
          </p:cNvPr>
          <p:cNvSpPr txBox="1">
            <a:spLocks/>
          </p:cNvSpPr>
          <p:nvPr/>
        </p:nvSpPr>
        <p:spPr>
          <a:xfrm>
            <a:off x="4277231" y="286790"/>
            <a:ext cx="363753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カウント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BE5A08A-233F-CB4B-73E4-3BFEEF1F51E5}"/>
              </a:ext>
            </a:extLst>
          </p:cNvPr>
          <p:cNvSpPr txBox="1"/>
          <p:nvPr/>
        </p:nvSpPr>
        <p:spPr>
          <a:xfrm>
            <a:off x="3448158" y="271792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3-2</a:t>
            </a:r>
            <a:endParaRPr lang="ja-JP" altLang="en-US" sz="3200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0EAA2AD7-3D2B-3BE6-43AF-D8FB53F29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407211"/>
              </p:ext>
            </p:extLst>
          </p:nvPr>
        </p:nvGraphicFramePr>
        <p:xfrm>
          <a:off x="572024" y="4249876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kumimoji="1" lang="ja-JP" altLang="en-US" dirty="0"/>
                        <a:t>・カウント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8.10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3BFC4AD-FFFA-740E-FC05-2BE0ABEB0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41607"/>
              </p:ext>
            </p:extLst>
          </p:nvPr>
        </p:nvGraphicFramePr>
        <p:xfrm>
          <a:off x="6290400" y="4252121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kumimoji="1" lang="ja-JP" altLang="en-US" dirty="0"/>
                        <a:t>・カウント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25.61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9FEB1E-EE0E-25E5-26A1-233D47962B69}"/>
              </a:ext>
            </a:extLst>
          </p:cNvPr>
          <p:cNvSpPr txBox="1"/>
          <p:nvPr/>
        </p:nvSpPr>
        <p:spPr>
          <a:xfrm>
            <a:off x="2508319" y="1575031"/>
            <a:ext cx="7272312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周波数帯で分離する条件と</a:t>
            </a:r>
            <a:r>
              <a:rPr lang="ja-JP" altLang="en-US" sz="28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カウント重視に効果がなかった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D1C9AD89-A78D-70C5-2D6C-6343AFD23CC8}"/>
              </a:ext>
            </a:extLst>
          </p:cNvPr>
          <p:cNvSpPr/>
          <p:nvPr/>
        </p:nvSpPr>
        <p:spPr>
          <a:xfrm>
            <a:off x="5932370" y="2341366"/>
            <a:ext cx="327259" cy="3753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5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67771-AD6C-77B7-3D84-00CE76323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6B5F27-5981-C2D2-06A4-DB59297A19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F2B01D-6F6C-83EF-2259-CF2C20580C32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92E8D2-2DA5-720A-94D3-4ABFD38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B17246BC-C0AF-A06C-A8A3-E876BD827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100556"/>
              </p:ext>
            </p:extLst>
          </p:nvPr>
        </p:nvGraphicFramePr>
        <p:xfrm>
          <a:off x="572024" y="4249876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kumimoji="1" lang="ja-JP" altLang="en-US" dirty="0"/>
                        <a:t>・重複削除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16.5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3.80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14.45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E5779B-AECA-A3F6-864E-800E9D39CC72}"/>
              </a:ext>
            </a:extLst>
          </p:cNvPr>
          <p:cNvSpPr txBox="1"/>
          <p:nvPr/>
        </p:nvSpPr>
        <p:spPr>
          <a:xfrm>
            <a:off x="2918454" y="90807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AD6944-38DC-E305-A658-B9AA034C113B}"/>
              </a:ext>
            </a:extLst>
          </p:cNvPr>
          <p:cNvSpPr txBox="1"/>
          <p:nvPr/>
        </p:nvSpPr>
        <p:spPr>
          <a:xfrm>
            <a:off x="8636835" y="865197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569F8531-9E1E-07E2-B5D9-40164AB17262}"/>
              </a:ext>
            </a:extLst>
          </p:cNvPr>
          <p:cNvSpPr txBox="1">
            <a:spLocks/>
          </p:cNvSpPr>
          <p:nvPr/>
        </p:nvSpPr>
        <p:spPr>
          <a:xfrm>
            <a:off x="4449553" y="281417"/>
            <a:ext cx="3292889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重複解消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04BA4D-BB0B-8C02-4A9E-F97B9B1D70DD}"/>
              </a:ext>
            </a:extLst>
          </p:cNvPr>
          <p:cNvSpPr txBox="1"/>
          <p:nvPr/>
        </p:nvSpPr>
        <p:spPr>
          <a:xfrm>
            <a:off x="3620480" y="26641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3-3</a:t>
            </a:r>
            <a:endParaRPr lang="ja-JP" altLang="en-US" sz="3200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637AB3C8-1D0C-37AD-40BC-D0DC7A4CD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58571"/>
              </p:ext>
            </p:extLst>
          </p:nvPr>
        </p:nvGraphicFramePr>
        <p:xfrm>
          <a:off x="6290400" y="4252121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kumimoji="1" lang="ja-JP" altLang="en-US" dirty="0"/>
                        <a:t>・重複削除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35.91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88887F45-1E7B-CAE4-9F73-4BD256B26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1" y="1492847"/>
            <a:ext cx="10479932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2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BA85B-99D0-9FA2-3140-85DE34D73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B79E43-DA8B-CDC2-F91D-CFDF866DE4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75D2E43-BD04-5250-AE21-682385190F6D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B8E3B24-EA24-4E25-8984-8B909596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10F1A-8B2D-DB60-9410-7EE765F7AAAE}"/>
              </a:ext>
            </a:extLst>
          </p:cNvPr>
          <p:cNvSpPr txBox="1"/>
          <p:nvPr/>
        </p:nvSpPr>
        <p:spPr>
          <a:xfrm>
            <a:off x="2918452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FA436F-402A-8950-5484-8B7D1F11887E}"/>
              </a:ext>
            </a:extLst>
          </p:cNvPr>
          <p:cNvSpPr txBox="1"/>
          <p:nvPr/>
        </p:nvSpPr>
        <p:spPr>
          <a:xfrm>
            <a:off x="8636835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A7B8DE8-4F90-65C0-EFCE-3D341525A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463432"/>
              </p:ext>
            </p:extLst>
          </p:nvPr>
        </p:nvGraphicFramePr>
        <p:xfrm>
          <a:off x="572024" y="4249876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kumimoji="1" lang="ja-JP" altLang="en-US" dirty="0"/>
                        <a:t>・重複削除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16.5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3.80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14.45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47FD18E-5436-A537-F925-15A20BC86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25236"/>
              </p:ext>
            </p:extLst>
          </p:nvPr>
        </p:nvGraphicFramePr>
        <p:xfrm>
          <a:off x="6290400" y="4252121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kumimoji="1" lang="ja-JP" altLang="en-US" dirty="0"/>
                        <a:t>・重複削除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35.91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11" name="タイトル 1">
            <a:extLst>
              <a:ext uri="{FF2B5EF4-FFF2-40B4-BE49-F238E27FC236}">
                <a16:creationId xmlns:a16="http://schemas.microsoft.com/office/drawing/2014/main" id="{5FDE5290-CD8B-10EB-1268-F907675C73EA}"/>
              </a:ext>
            </a:extLst>
          </p:cNvPr>
          <p:cNvSpPr txBox="1">
            <a:spLocks/>
          </p:cNvSpPr>
          <p:nvPr/>
        </p:nvSpPr>
        <p:spPr>
          <a:xfrm>
            <a:off x="4449553" y="281417"/>
            <a:ext cx="3292889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重複解消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6B0B40-FE87-90DB-1FCC-7709C9CF79F1}"/>
              </a:ext>
            </a:extLst>
          </p:cNvPr>
          <p:cNvSpPr txBox="1"/>
          <p:nvPr/>
        </p:nvSpPr>
        <p:spPr>
          <a:xfrm>
            <a:off x="3620480" y="26641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3-3</a:t>
            </a:r>
            <a:endParaRPr lang="ja-JP" altLang="en-US" sz="3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56E0F9F-6F13-047F-0333-16D04B3A54CA}"/>
              </a:ext>
            </a:extLst>
          </p:cNvPr>
          <p:cNvSpPr txBox="1"/>
          <p:nvPr/>
        </p:nvSpPr>
        <p:spPr>
          <a:xfrm>
            <a:off x="2659803" y="1572758"/>
            <a:ext cx="6872394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28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で分離する条件と</a:t>
            </a:r>
            <a:r>
              <a:rPr lang="ja-JP" altLang="en-US" sz="28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同じ結果</a:t>
            </a:r>
            <a:endParaRPr lang="en-US" altLang="ja-JP" sz="2800" b="1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重複解消に効果がなかった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CC9A3452-3ADC-3357-67A3-D74F48AF3B29}"/>
              </a:ext>
            </a:extLst>
          </p:cNvPr>
          <p:cNvSpPr/>
          <p:nvPr/>
        </p:nvSpPr>
        <p:spPr>
          <a:xfrm>
            <a:off x="5932370" y="2341366"/>
            <a:ext cx="327259" cy="3753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075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0A96-61CD-E626-E079-1804F1CF2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401F1E-00C5-6AAF-F19A-1497C24B6B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6755E1-B2BF-841B-C65A-63E914CA8612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C3CBBE6-468B-0C3D-7905-B7A07203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7BC21C-B0E0-9CAD-8C20-C7BDD6D734E8}"/>
              </a:ext>
            </a:extLst>
          </p:cNvPr>
          <p:cNvSpPr txBox="1"/>
          <p:nvPr/>
        </p:nvSpPr>
        <p:spPr>
          <a:xfrm>
            <a:off x="2918454" y="90807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7BAD55-F963-DB21-77EC-6FC248C0D381}"/>
              </a:ext>
            </a:extLst>
          </p:cNvPr>
          <p:cNvSpPr txBox="1"/>
          <p:nvPr/>
        </p:nvSpPr>
        <p:spPr>
          <a:xfrm>
            <a:off x="8636835" y="865197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6F3F1092-0DE7-C23D-F7B1-7857FBAA61F1}"/>
              </a:ext>
            </a:extLst>
          </p:cNvPr>
          <p:cNvSpPr txBox="1">
            <a:spLocks/>
          </p:cNvSpPr>
          <p:nvPr/>
        </p:nvSpPr>
        <p:spPr>
          <a:xfrm>
            <a:off x="4449555" y="286790"/>
            <a:ext cx="3292889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カウント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1DDF41-403B-7482-A691-0984BC94F35B}"/>
              </a:ext>
            </a:extLst>
          </p:cNvPr>
          <p:cNvSpPr txBox="1"/>
          <p:nvPr/>
        </p:nvSpPr>
        <p:spPr>
          <a:xfrm>
            <a:off x="3620482" y="26860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3-4</a:t>
            </a:r>
            <a:endParaRPr lang="ja-JP" altLang="en-US" sz="32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BB1A9C2-73F0-006D-FC73-712D412D4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57315"/>
              </p:ext>
            </p:extLst>
          </p:nvPr>
        </p:nvGraphicFramePr>
        <p:xfrm>
          <a:off x="572024" y="4249876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kumimoji="1" lang="ja-JP" altLang="en-US" dirty="0"/>
                        <a:t>・カウント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18.59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3.98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15.86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86D36C7-2202-0BF2-0828-481C9BC45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87260"/>
              </p:ext>
            </p:extLst>
          </p:nvPr>
        </p:nvGraphicFramePr>
        <p:xfrm>
          <a:off x="6290400" y="4252121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kumimoji="1" lang="ja-JP" altLang="en-US" dirty="0"/>
                        <a:t>・カウント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23.86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37.14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pic>
        <p:nvPicPr>
          <p:cNvPr id="19" name="図 18">
            <a:extLst>
              <a:ext uri="{FF2B5EF4-FFF2-40B4-BE49-F238E27FC236}">
                <a16:creationId xmlns:a16="http://schemas.microsoft.com/office/drawing/2014/main" id="{6EF97F31-93DF-360C-73B6-7883D2D73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81" y="1449972"/>
            <a:ext cx="10473836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3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89751-3721-7F42-266D-4492480C3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84E3A7B-63A8-4A68-207A-648EEBA2A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A68752-5D3A-F4AD-7C78-C17EAADA4EB4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71ED7E-2FFD-E97B-70D8-A30FB34B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49FF0F23-84AE-EDE9-E305-7B0CA661783C}"/>
              </a:ext>
            </a:extLst>
          </p:cNvPr>
          <p:cNvSpPr txBox="1">
            <a:spLocks/>
          </p:cNvSpPr>
          <p:nvPr/>
        </p:nvSpPr>
        <p:spPr>
          <a:xfrm>
            <a:off x="4449558" y="286790"/>
            <a:ext cx="3292889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カウント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BCA3E2E-C9B4-F92F-D454-097A0B2DF946}"/>
              </a:ext>
            </a:extLst>
          </p:cNvPr>
          <p:cNvSpPr txBox="1"/>
          <p:nvPr/>
        </p:nvSpPr>
        <p:spPr>
          <a:xfrm>
            <a:off x="3620482" y="26860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3-4</a:t>
            </a:r>
            <a:endParaRPr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3933B9-841A-6D08-9C78-08A125CF2DF3}"/>
              </a:ext>
            </a:extLst>
          </p:cNvPr>
          <p:cNvSpPr txBox="1"/>
          <p:nvPr/>
        </p:nvSpPr>
        <p:spPr>
          <a:xfrm>
            <a:off x="2918452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FD493F-4B5E-0367-B883-C7D2D823B073}"/>
              </a:ext>
            </a:extLst>
          </p:cNvPr>
          <p:cNvSpPr txBox="1"/>
          <p:nvPr/>
        </p:nvSpPr>
        <p:spPr>
          <a:xfrm>
            <a:off x="8636835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AA689A9F-89C0-9960-1745-DFFFCFEAE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02340"/>
              </p:ext>
            </p:extLst>
          </p:nvPr>
        </p:nvGraphicFramePr>
        <p:xfrm>
          <a:off x="572024" y="4249876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kumimoji="1" lang="ja-JP" altLang="en-US" dirty="0"/>
                        <a:t>・カウント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18.59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3.98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15.86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97DCF357-5B33-969C-C2BA-8BD692C63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42403"/>
              </p:ext>
            </p:extLst>
          </p:nvPr>
        </p:nvGraphicFramePr>
        <p:xfrm>
          <a:off x="6290400" y="4252121"/>
          <a:ext cx="5329576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35550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14701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kumimoji="1" lang="ja-JP" altLang="en-US" dirty="0"/>
                        <a:t>・カウント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23.86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37.14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10" name="タイトル 1">
            <a:extLst>
              <a:ext uri="{FF2B5EF4-FFF2-40B4-BE49-F238E27FC236}">
                <a16:creationId xmlns:a16="http://schemas.microsoft.com/office/drawing/2014/main" id="{CFA1032A-330F-A27E-1E68-3BCCABFE5899}"/>
              </a:ext>
            </a:extLst>
          </p:cNvPr>
          <p:cNvSpPr txBox="1">
            <a:spLocks/>
          </p:cNvSpPr>
          <p:nvPr/>
        </p:nvSpPr>
        <p:spPr>
          <a:xfrm>
            <a:off x="3498172" y="1090315"/>
            <a:ext cx="5195654" cy="2419124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若干の</a:t>
            </a:r>
            <a:r>
              <a:rPr lang="ja-JP" altLang="en-US" sz="28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精度低下</a:t>
            </a:r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条件の厳格化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en-US" altLang="ja-JP" sz="2800" b="1" dirty="0">
                <a:solidFill>
                  <a:schemeClr val="accent5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ja-JP" altLang="en-US" sz="2800" b="1" dirty="0">
                <a:solidFill>
                  <a:schemeClr val="accent5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つ検出できない点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が存在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C659D758-AD54-A8D2-2632-16ACDA07A6B8}"/>
              </a:ext>
            </a:extLst>
          </p:cNvPr>
          <p:cNvSpPr/>
          <p:nvPr/>
        </p:nvSpPr>
        <p:spPr>
          <a:xfrm>
            <a:off x="5932368" y="2492382"/>
            <a:ext cx="327259" cy="3753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3810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B63E9-E7CE-5444-F56D-CAE3B9891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784EE60-E8AF-AB38-00B4-DC90EC378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1ECA67-FAA4-2BE9-4FD1-4FA9C15A59C6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639E31-08A8-C619-D9A9-6A6EDA3A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417E5F90-F82D-8B36-E6A9-42B80D1881D1}"/>
              </a:ext>
            </a:extLst>
          </p:cNvPr>
          <p:cNvSpPr txBox="1">
            <a:spLocks/>
          </p:cNvSpPr>
          <p:nvPr/>
        </p:nvSpPr>
        <p:spPr>
          <a:xfrm>
            <a:off x="4149794" y="286790"/>
            <a:ext cx="3892412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重複解消・カウント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0F6804-7530-A207-7553-38415B28541D}"/>
              </a:ext>
            </a:extLst>
          </p:cNvPr>
          <p:cNvSpPr txBox="1"/>
          <p:nvPr/>
        </p:nvSpPr>
        <p:spPr>
          <a:xfrm>
            <a:off x="3320721" y="291042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3-5</a:t>
            </a:r>
            <a:endParaRPr lang="ja-JP" altLang="en-US" sz="32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D659284-C0F1-57C1-6CE9-B8C5D4061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087926"/>
              </p:ext>
            </p:extLst>
          </p:nvPr>
        </p:nvGraphicFramePr>
        <p:xfrm>
          <a:off x="364592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27352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27352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18.59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0.10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3.21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10.25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95E0B5-A14D-44E4-2FB1-18F27A6E3A6B}"/>
              </a:ext>
            </a:extLst>
          </p:cNvPr>
          <p:cNvSpPr txBox="1"/>
          <p:nvPr/>
        </p:nvSpPr>
        <p:spPr>
          <a:xfrm>
            <a:off x="2918454" y="90807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7B60C2-9AEC-9356-D689-0275B3CF7FF6}"/>
              </a:ext>
            </a:extLst>
          </p:cNvPr>
          <p:cNvSpPr txBox="1"/>
          <p:nvPr/>
        </p:nvSpPr>
        <p:spPr>
          <a:xfrm>
            <a:off x="8636835" y="865197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5D989BAB-C00D-4FDC-9A7F-E38957B70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55718"/>
              </p:ext>
            </p:extLst>
          </p:nvPr>
        </p:nvGraphicFramePr>
        <p:xfrm>
          <a:off x="6183795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27352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27352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22.18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4.929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24.294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E7C6C71D-26CD-4404-974B-08761F5C0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231889"/>
              </p:ext>
            </p:extLst>
          </p:nvPr>
        </p:nvGraphicFramePr>
        <p:xfrm>
          <a:off x="6629695" y="1449972"/>
          <a:ext cx="4650991" cy="2579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55D7CFC1-9CAC-4874-84E0-9D121745A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758521"/>
              </p:ext>
            </p:extLst>
          </p:nvPr>
        </p:nvGraphicFramePr>
        <p:xfrm>
          <a:off x="864078" y="1449972"/>
          <a:ext cx="4644641" cy="2579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4868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FEF58-2C02-0875-45FB-328590419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21D384-3464-C098-E8FA-C9D10F1A85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B1626D09-EC73-DEED-B229-D2A84101CEE4}"/>
              </a:ext>
            </a:extLst>
          </p:cNvPr>
          <p:cNvSpPr txBox="1">
            <a:spLocks/>
          </p:cNvSpPr>
          <p:nvPr/>
        </p:nvSpPr>
        <p:spPr>
          <a:xfrm>
            <a:off x="5179723" y="287376"/>
            <a:ext cx="183255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基本手法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BAC0F-F1A9-C218-3F41-CC83B83AB65F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考案手法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ECA07C-D721-1795-D1B5-88FCD0F3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E6EE717-FF2F-FD25-2C25-F3A1F4EE395B}"/>
              </a:ext>
            </a:extLst>
          </p:cNvPr>
          <p:cNvSpPr txBox="1"/>
          <p:nvPr/>
        </p:nvSpPr>
        <p:spPr>
          <a:xfrm>
            <a:off x="4350650" y="305571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1-1</a:t>
            </a:r>
            <a:endParaRPr lang="ja-JP" altLang="en-US" sz="32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239AD6A1-E777-1A1C-736F-932F96D51896}"/>
              </a:ext>
            </a:extLst>
          </p:cNvPr>
          <p:cNvSpPr txBox="1">
            <a:spLocks/>
          </p:cNvSpPr>
          <p:nvPr/>
        </p:nvSpPr>
        <p:spPr>
          <a:xfrm>
            <a:off x="3450883" y="1150946"/>
            <a:ext cx="5290231" cy="954107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重み付き重心法</a:t>
            </a:r>
            <a:r>
              <a:rPr lang="en-US" altLang="ja-JP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800" b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WCL</a:t>
            </a:r>
            <a:r>
              <a:rPr lang="en-US" altLang="ja-JP" sz="2800" b="1" u="sng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がベース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以下の条件を追加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DD999C8E-2C94-B903-8558-8828E1E71F94}"/>
              </a:ext>
            </a:extLst>
          </p:cNvPr>
          <p:cNvGrpSpPr/>
          <p:nvPr/>
        </p:nvGrpSpPr>
        <p:grpSpPr>
          <a:xfrm>
            <a:off x="1144902" y="2433092"/>
            <a:ext cx="9902192" cy="3520943"/>
            <a:chOff x="1048680" y="2365653"/>
            <a:chExt cx="9902192" cy="352094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E224728-4882-E888-5F49-2FF754C156CE}"/>
                </a:ext>
              </a:extLst>
            </p:cNvPr>
            <p:cNvGrpSpPr/>
            <p:nvPr/>
          </p:nvGrpSpPr>
          <p:grpSpPr>
            <a:xfrm>
              <a:off x="1486143" y="2365653"/>
              <a:ext cx="3424130" cy="1498171"/>
              <a:chOff x="1136416" y="2439849"/>
              <a:chExt cx="3424130" cy="1498171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C2735D4F-19AA-90AA-3930-B743542C87AD}"/>
                  </a:ext>
                </a:extLst>
              </p:cNvPr>
              <p:cNvSpPr/>
              <p:nvPr/>
            </p:nvSpPr>
            <p:spPr>
              <a:xfrm>
                <a:off x="1136416" y="2679915"/>
                <a:ext cx="3424130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タイトル 1">
                <a:extLst>
                  <a:ext uri="{FF2B5EF4-FFF2-40B4-BE49-F238E27FC236}">
                    <a16:creationId xmlns:a16="http://schemas.microsoft.com/office/drawing/2014/main" id="{69B1E8D0-5C10-CB86-315D-07E675EA29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783" y="2439849"/>
                <a:ext cx="2709396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solidFill>
                      <a:schemeClr val="accent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周波数帯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の分離</a:t>
                </a:r>
              </a:p>
            </p:txBody>
          </p:sp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65130F3B-004C-E9CA-06CC-813DF21E93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783" y="2992165"/>
                <a:ext cx="1539204" cy="757130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・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2.4GHz</a:t>
                </a:r>
              </a:p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・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5GHz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7E8CD4C-DB52-7C03-0EA2-323B14CBAE4E}"/>
                </a:ext>
              </a:extLst>
            </p:cNvPr>
            <p:cNvGrpSpPr/>
            <p:nvPr/>
          </p:nvGrpSpPr>
          <p:grpSpPr>
            <a:xfrm>
              <a:off x="1048680" y="4387703"/>
              <a:ext cx="4299059" cy="1498893"/>
              <a:chOff x="261487" y="2439127"/>
              <a:chExt cx="4299059" cy="1498893"/>
            </a:xfrm>
          </p:grpSpPr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DBC29589-9FFF-D18D-19F9-2AC250813F2A}"/>
                  </a:ext>
                </a:extLst>
              </p:cNvPr>
              <p:cNvSpPr/>
              <p:nvPr/>
            </p:nvSpPr>
            <p:spPr>
              <a:xfrm>
                <a:off x="261487" y="2679915"/>
                <a:ext cx="4299059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タイトル 1">
                <a:extLst>
                  <a:ext uri="{FF2B5EF4-FFF2-40B4-BE49-F238E27FC236}">
                    <a16:creationId xmlns:a16="http://schemas.microsoft.com/office/drawing/2014/main" id="{146DF792-E427-939E-42D7-0681F920D8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9411" y="2439127"/>
                <a:ext cx="2823209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</a:t>
                </a:r>
                <a:r>
                  <a:rPr lang="ja-JP" altLang="en-US" sz="2800" b="1" dirty="0">
                    <a:solidFill>
                      <a:schemeClr val="accent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重複を解消</a:t>
                </a:r>
                <a:endParaRPr lang="en-US" altLang="ja-JP" sz="2800" b="1" dirty="0">
                  <a:solidFill>
                    <a:schemeClr val="accent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D4594F72-D49C-537B-23AE-8627E2B5B9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3694" y="3095878"/>
                <a:ext cx="3374642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同一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名の重複を削除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3861A68-3293-72DA-E928-7A2CB6309F09}"/>
                </a:ext>
              </a:extLst>
            </p:cNvPr>
            <p:cNvGrpSpPr/>
            <p:nvPr/>
          </p:nvGrpSpPr>
          <p:grpSpPr>
            <a:xfrm>
              <a:off x="5816522" y="2365653"/>
              <a:ext cx="5134350" cy="1498171"/>
              <a:chOff x="827295" y="1209723"/>
              <a:chExt cx="5134350" cy="1498171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9B17E98C-AFE0-829B-F8DD-81BE48048040}"/>
                  </a:ext>
                </a:extLst>
              </p:cNvPr>
              <p:cNvSpPr/>
              <p:nvPr/>
            </p:nvSpPr>
            <p:spPr>
              <a:xfrm>
                <a:off x="827295" y="1449789"/>
                <a:ext cx="5134350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51FB2B82-56E3-EF39-8B4A-6F011EBAA4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8083" y="1209723"/>
                <a:ext cx="4512774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solidFill>
                      <a:schemeClr val="accent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アンカーノード数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の最適化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2B015141-0E59-3FB6-D46C-5F8E7E4C2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3724" y="1866474"/>
                <a:ext cx="404149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使用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数の調整</a:t>
                </a:r>
                <a:r>
                  <a:rPr lang="en-US" altLang="ja-JP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(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3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つ～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5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つ</a:t>
                </a:r>
                <a:r>
                  <a:rPr lang="en-US" altLang="ja-JP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)</a:t>
                </a:r>
                <a:endParaRPr lang="ja-JP" altLang="en-US" sz="24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0A48AFC4-66BB-E0F2-088C-C7A36EC82030}"/>
                </a:ext>
              </a:extLst>
            </p:cNvPr>
            <p:cNvGrpSpPr/>
            <p:nvPr/>
          </p:nvGrpSpPr>
          <p:grpSpPr>
            <a:xfrm>
              <a:off x="6098202" y="4387703"/>
              <a:ext cx="4570995" cy="1498171"/>
              <a:chOff x="-10449" y="2439849"/>
              <a:chExt cx="4570995" cy="1498171"/>
            </a:xfrm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F0682F86-EB98-A4FD-6FEA-4DF6EE1B40A8}"/>
                  </a:ext>
                </a:extLst>
              </p:cNvPr>
              <p:cNvSpPr/>
              <p:nvPr/>
            </p:nvSpPr>
            <p:spPr>
              <a:xfrm>
                <a:off x="-10449" y="2679915"/>
                <a:ext cx="4570995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タイトル 1">
                <a:extLst>
                  <a:ext uri="{FF2B5EF4-FFF2-40B4-BE49-F238E27FC236}">
                    <a16:creationId xmlns:a16="http://schemas.microsoft.com/office/drawing/2014/main" id="{42DD86A4-3BAD-386A-033C-687157EAAA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012" y="2439849"/>
                <a:ext cx="3070071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solidFill>
                      <a:schemeClr val="accent1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カウント数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を重視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8" name="タイトル 1">
                <a:extLst>
                  <a:ext uri="{FF2B5EF4-FFF2-40B4-BE49-F238E27FC236}">
                    <a16:creationId xmlns:a16="http://schemas.microsoft.com/office/drawing/2014/main" id="{88288511-64EF-0A59-11F8-0C39AA3AAE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034" y="3096600"/>
                <a:ext cx="3684022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受信回数の多い</a:t>
                </a:r>
                <a:r>
                  <a:rPr lang="en-US" altLang="ja-JP" sz="24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を優先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438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CDF5C-408D-301E-A364-7B7B2527B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EB5914-DDD0-CAF4-4E8A-019BB9AF15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94902D-845B-4B63-039F-A51ACC103BED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099B46-D430-D146-A4D6-3AB3AB4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36A99E-6F18-8A68-1C02-30795EC380BA}"/>
              </a:ext>
            </a:extLst>
          </p:cNvPr>
          <p:cNvSpPr txBox="1"/>
          <p:nvPr/>
        </p:nvSpPr>
        <p:spPr>
          <a:xfrm>
            <a:off x="2918452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D30986-9703-FC03-A0E0-4E411BDA569E}"/>
              </a:ext>
            </a:extLst>
          </p:cNvPr>
          <p:cNvSpPr txBox="1"/>
          <p:nvPr/>
        </p:nvSpPr>
        <p:spPr>
          <a:xfrm>
            <a:off x="8636835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B90B0B-1BAE-0C25-BA6F-3DA68C29F3B4}"/>
              </a:ext>
            </a:extLst>
          </p:cNvPr>
          <p:cNvSpPr txBox="1"/>
          <p:nvPr/>
        </p:nvSpPr>
        <p:spPr>
          <a:xfrm>
            <a:off x="3320721" y="291042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3-5</a:t>
            </a:r>
            <a:endParaRPr lang="ja-JP" altLang="en-US" sz="3200" dirty="0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E1DE8122-0E16-6040-89BA-9887C4892C44}"/>
              </a:ext>
            </a:extLst>
          </p:cNvPr>
          <p:cNvSpPr txBox="1">
            <a:spLocks/>
          </p:cNvSpPr>
          <p:nvPr/>
        </p:nvSpPr>
        <p:spPr>
          <a:xfrm>
            <a:off x="4149794" y="286790"/>
            <a:ext cx="3892412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重複解消・カウント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5440802-BFEA-DDCF-2E4C-3D2A085B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059477"/>
              </p:ext>
            </p:extLst>
          </p:nvPr>
        </p:nvGraphicFramePr>
        <p:xfrm>
          <a:off x="364592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27352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27352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18.59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0.10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3.21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10.25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B43FEBC-CF7C-F287-B33A-37A2230C9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75727"/>
              </p:ext>
            </p:extLst>
          </p:nvPr>
        </p:nvGraphicFramePr>
        <p:xfrm>
          <a:off x="6183795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227352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227352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22.18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4.929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24.294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54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56988-ED3F-8690-05FA-CBEADB230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81CBBC-D5ED-FFAC-A45F-5CE31BF848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319D-3F24-E291-E4B5-0E6102142F77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5A911C8-188D-7D2E-0BB5-5EF48999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AB12FC-E2BD-FA5C-3F42-EFB1367F6AFB}"/>
              </a:ext>
            </a:extLst>
          </p:cNvPr>
          <p:cNvSpPr txBox="1"/>
          <p:nvPr/>
        </p:nvSpPr>
        <p:spPr>
          <a:xfrm>
            <a:off x="3236808" y="267540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3-6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3FFF609-22F1-3B0F-EC76-18926F655C1E}"/>
              </a:ext>
            </a:extLst>
          </p:cNvPr>
          <p:cNvSpPr txBox="1">
            <a:spLocks/>
          </p:cNvSpPr>
          <p:nvPr/>
        </p:nvSpPr>
        <p:spPr>
          <a:xfrm>
            <a:off x="4065881" y="286790"/>
            <a:ext cx="569739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・重複解消・カウント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AFADBB-D97E-4BAA-B47D-49033100CA58}"/>
              </a:ext>
            </a:extLst>
          </p:cNvPr>
          <p:cNvSpPr txBox="1"/>
          <p:nvPr/>
        </p:nvSpPr>
        <p:spPr>
          <a:xfrm>
            <a:off x="2918454" y="90807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5CCD2FA-AADF-88B5-01FD-FFA72598A966}"/>
              </a:ext>
            </a:extLst>
          </p:cNvPr>
          <p:cNvSpPr txBox="1"/>
          <p:nvPr/>
        </p:nvSpPr>
        <p:spPr>
          <a:xfrm>
            <a:off x="8636835" y="865197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5A124D75-50A1-0E17-C7E4-662890D24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583743"/>
              </p:ext>
            </p:extLst>
          </p:nvPr>
        </p:nvGraphicFramePr>
        <p:xfrm>
          <a:off x="364592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21466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333238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・重複削除・カウント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8.10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DA4BB445-C2E5-0E33-4857-DDE5B936F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71862"/>
              </p:ext>
            </p:extLst>
          </p:nvPr>
        </p:nvGraphicFramePr>
        <p:xfrm>
          <a:off x="6183796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21466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333238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・重複削除・カウント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25.61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pic>
        <p:nvPicPr>
          <p:cNvPr id="21" name="図 20">
            <a:extLst>
              <a:ext uri="{FF2B5EF4-FFF2-40B4-BE49-F238E27FC236}">
                <a16:creationId xmlns:a16="http://schemas.microsoft.com/office/drawing/2014/main" id="{C4E5C4AA-F0A8-67CF-32D0-F6FD71D59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37" y="1449972"/>
            <a:ext cx="10492125" cy="262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28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53C3-93E2-F6C2-C738-AF9A82F1D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9E437FD-3321-5C90-69D9-DC8E45FD7507}"/>
              </a:ext>
            </a:extLst>
          </p:cNvPr>
          <p:cNvSpPr txBox="1"/>
          <p:nvPr/>
        </p:nvSpPr>
        <p:spPr>
          <a:xfrm>
            <a:off x="3049331" y="1612504"/>
            <a:ext cx="6093335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28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・カウント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の条件と</a:t>
            </a:r>
            <a:r>
              <a:rPr lang="ja-JP" altLang="en-US" sz="28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同じ結果</a:t>
            </a:r>
            <a:endParaRPr lang="en-US" altLang="ja-JP" sz="2800" b="1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重複解消に効果がなかった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6BD73C-CE68-7B49-E941-A8A40712A7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F536C1-6300-9292-E477-44D02960B1E9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3B1310-B2DB-CBD9-1CF5-FB566F12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75BED6-C55B-689F-D2E4-B65F3CC84363}"/>
              </a:ext>
            </a:extLst>
          </p:cNvPr>
          <p:cNvSpPr txBox="1"/>
          <p:nvPr/>
        </p:nvSpPr>
        <p:spPr>
          <a:xfrm>
            <a:off x="3236808" y="267540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3-6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E0A0B783-5867-81AE-A025-F250F4A254CC}"/>
              </a:ext>
            </a:extLst>
          </p:cNvPr>
          <p:cNvSpPr txBox="1">
            <a:spLocks/>
          </p:cNvSpPr>
          <p:nvPr/>
        </p:nvSpPr>
        <p:spPr>
          <a:xfrm>
            <a:off x="4065881" y="286790"/>
            <a:ext cx="5697394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・重複解消・カウント</a:t>
            </a:r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DF5D9C79-556A-C6F3-EC0B-F01CE3D2F767}"/>
              </a:ext>
            </a:extLst>
          </p:cNvPr>
          <p:cNvGraphicFramePr>
            <a:graphicFrameLocks noGrp="1"/>
          </p:cNvGraphicFramePr>
          <p:nvPr/>
        </p:nvGraphicFramePr>
        <p:xfrm>
          <a:off x="364592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21466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333238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・重複削除・カウント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8.10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C43E8DC7-6954-AB37-068B-E64FDFF012B9}"/>
              </a:ext>
            </a:extLst>
          </p:cNvPr>
          <p:cNvGraphicFramePr>
            <a:graphicFrameLocks noGrp="1"/>
          </p:cNvGraphicFramePr>
          <p:nvPr/>
        </p:nvGraphicFramePr>
        <p:xfrm>
          <a:off x="6183796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21466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333238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・重複削除・カウント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25.61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73C71D-6AB7-9B09-B383-3016B9E91811}"/>
              </a:ext>
            </a:extLst>
          </p:cNvPr>
          <p:cNvSpPr txBox="1"/>
          <p:nvPr/>
        </p:nvSpPr>
        <p:spPr>
          <a:xfrm>
            <a:off x="2918452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EE5D3A-5A07-0460-F048-55FB950526E0}"/>
              </a:ext>
            </a:extLst>
          </p:cNvPr>
          <p:cNvSpPr txBox="1"/>
          <p:nvPr/>
        </p:nvSpPr>
        <p:spPr>
          <a:xfrm>
            <a:off x="8636835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157EFE4D-4EC4-7AFD-A048-7CCE7BB0E1E3}"/>
              </a:ext>
            </a:extLst>
          </p:cNvPr>
          <p:cNvSpPr/>
          <p:nvPr/>
        </p:nvSpPr>
        <p:spPr>
          <a:xfrm>
            <a:off x="5932370" y="2341366"/>
            <a:ext cx="327259" cy="37538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502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C223-D7B9-397D-3CA5-22AE6E160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3A3A91-920B-0EE8-DC8E-17F7F3A312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3E0F714-F9EB-B621-89D7-A42FE799843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BEBDBEC-55DF-68E1-0E89-E014FE7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9D295B-AA33-E681-6009-FB7CB56D2FE1}"/>
              </a:ext>
            </a:extLst>
          </p:cNvPr>
          <p:cNvSpPr txBox="1"/>
          <p:nvPr/>
        </p:nvSpPr>
        <p:spPr>
          <a:xfrm>
            <a:off x="3236808" y="285490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3-7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52BFBC5-D743-3938-F446-DA77A0990FB8}"/>
              </a:ext>
            </a:extLst>
          </p:cNvPr>
          <p:cNvSpPr txBox="1">
            <a:spLocks/>
          </p:cNvSpPr>
          <p:nvPr/>
        </p:nvSpPr>
        <p:spPr>
          <a:xfrm>
            <a:off x="4065881" y="295262"/>
            <a:ext cx="5352747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・重複解消・カウント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FBC7B1-D5D0-2888-4DF6-FA06037E3A0D}"/>
              </a:ext>
            </a:extLst>
          </p:cNvPr>
          <p:cNvSpPr txBox="1"/>
          <p:nvPr/>
        </p:nvSpPr>
        <p:spPr>
          <a:xfrm>
            <a:off x="2918454" y="90807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09AB98-F419-C631-E33B-D8ADE1B97B25}"/>
              </a:ext>
            </a:extLst>
          </p:cNvPr>
          <p:cNvSpPr txBox="1"/>
          <p:nvPr/>
        </p:nvSpPr>
        <p:spPr>
          <a:xfrm>
            <a:off x="8636835" y="865197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DA10D574-B0B9-5674-A372-E73BDF115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2558"/>
              </p:ext>
            </p:extLst>
          </p:nvPr>
        </p:nvGraphicFramePr>
        <p:xfrm>
          <a:off x="364592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21466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333238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・重複削除・カウント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18.6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4.02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16.17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6614405-39C1-28F0-09A2-07C5CE525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17842"/>
              </p:ext>
            </p:extLst>
          </p:nvPr>
        </p:nvGraphicFramePr>
        <p:xfrm>
          <a:off x="6183796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21466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333238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・重複削除・カウント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6.01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36.15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7" name="グラフ 6">
            <a:extLst>
              <a:ext uri="{FF2B5EF4-FFF2-40B4-BE49-F238E27FC236}">
                <a16:creationId xmlns:a16="http://schemas.microsoft.com/office/drawing/2014/main" id="{55D7CFC1-9CAC-4874-84E0-9D121745A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05530"/>
              </p:ext>
            </p:extLst>
          </p:nvPr>
        </p:nvGraphicFramePr>
        <p:xfrm>
          <a:off x="919250" y="1449972"/>
          <a:ext cx="4635116" cy="2582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21414D8D-C0E0-4BAD-B780-DC5F89BA3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402995"/>
              </p:ext>
            </p:extLst>
          </p:nvPr>
        </p:nvGraphicFramePr>
        <p:xfrm>
          <a:off x="6637636" y="1449972"/>
          <a:ext cx="4647261" cy="2547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3903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DDD58-100F-7144-DD92-78E921F7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FAF4159F-7592-9FA2-54E5-79F2C62C5D35}"/>
              </a:ext>
            </a:extLst>
          </p:cNvPr>
          <p:cNvSpPr txBox="1">
            <a:spLocks/>
          </p:cNvSpPr>
          <p:nvPr/>
        </p:nvSpPr>
        <p:spPr>
          <a:xfrm>
            <a:off x="3467716" y="1588912"/>
            <a:ext cx="5256567" cy="1421928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若干の</a:t>
            </a:r>
            <a:r>
              <a:rPr lang="ja-JP" altLang="en-US" sz="3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精度低下</a:t>
            </a:r>
            <a:endParaRPr lang="en-US" altLang="ja-JP" sz="3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3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</a:t>
            </a:r>
            <a:r>
              <a:rPr lang="ja-JP" altLang="en-US" sz="32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検出できない点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が存在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598B63-8602-0255-B051-2D26EEDFAE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12CF890-DB94-4061-093B-9028B0DAC1EB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2717411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3AD9D79-D5CA-F73A-B734-F660E6F3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485F1D-FEA8-B936-056A-2BBC0E4C3860}"/>
              </a:ext>
            </a:extLst>
          </p:cNvPr>
          <p:cNvSpPr txBox="1"/>
          <p:nvPr/>
        </p:nvSpPr>
        <p:spPr>
          <a:xfrm>
            <a:off x="2918452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661B6D-C6F6-C1C3-2EAE-5347599940E1}"/>
              </a:ext>
            </a:extLst>
          </p:cNvPr>
          <p:cNvSpPr txBox="1"/>
          <p:nvPr/>
        </p:nvSpPr>
        <p:spPr>
          <a:xfrm>
            <a:off x="8636835" y="3682742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171521-8EB2-08DB-3CF6-B55C38BB68AA}"/>
              </a:ext>
            </a:extLst>
          </p:cNvPr>
          <p:cNvSpPr txBox="1"/>
          <p:nvPr/>
        </p:nvSpPr>
        <p:spPr>
          <a:xfrm>
            <a:off x="3236808" y="285490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3-7</a:t>
            </a:r>
            <a:endParaRPr lang="ja-JP" altLang="en-US" sz="3200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ECBEEE1-27BF-408D-0EF1-9E9D86DAA9F6}"/>
              </a:ext>
            </a:extLst>
          </p:cNvPr>
          <p:cNvSpPr txBox="1">
            <a:spLocks/>
          </p:cNvSpPr>
          <p:nvPr/>
        </p:nvSpPr>
        <p:spPr>
          <a:xfrm>
            <a:off x="4065881" y="295262"/>
            <a:ext cx="5352747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・重複解消・カウント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D9ED07E-55F4-DB53-F52E-8D357AA7D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53566"/>
              </p:ext>
            </p:extLst>
          </p:nvPr>
        </p:nvGraphicFramePr>
        <p:xfrm>
          <a:off x="364592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21466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333238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・重複削除・カウント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18.6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4.02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16.17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A73827C-25CE-626C-E35E-F4AEC203C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200924"/>
              </p:ext>
            </p:extLst>
          </p:nvPr>
        </p:nvGraphicFramePr>
        <p:xfrm>
          <a:off x="6183796" y="4252121"/>
          <a:ext cx="5643614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09656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214663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3332383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  <a:r>
                        <a:rPr lang="ja-JP" altLang="en-US" sz="1800" b="1" dirty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・重複削除・カウント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6.01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36.15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96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1D31A-0523-E62D-1661-11878FEB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BFD2FD0-0FFC-3340-EEF2-FE09851FE0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D86BDA-AD20-1C83-D182-6CD85805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35</a:t>
            </a:fld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2138E6F-E018-F7BB-512E-49EA88A5BE27}"/>
              </a:ext>
            </a:extLst>
          </p:cNvPr>
          <p:cNvGrpSpPr/>
          <p:nvPr/>
        </p:nvGrpSpPr>
        <p:grpSpPr>
          <a:xfrm>
            <a:off x="4615949" y="3075057"/>
            <a:ext cx="2344232" cy="707886"/>
            <a:chOff x="4814209" y="3075057"/>
            <a:chExt cx="2344232" cy="70788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F1009B8-C88D-52F3-18B2-568660548C29}"/>
                </a:ext>
              </a:extLst>
            </p:cNvPr>
            <p:cNvSpPr txBox="1"/>
            <p:nvPr/>
          </p:nvSpPr>
          <p:spPr>
            <a:xfrm>
              <a:off x="5430083" y="3075057"/>
              <a:ext cx="1728358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まとめ</a:t>
              </a:r>
              <a:endParaRPr lang="ja-JP" altLang="en-US" sz="4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FE3B514-09A7-5E19-F2E0-BA6CD550E853}"/>
                </a:ext>
              </a:extLst>
            </p:cNvPr>
            <p:cNvSpPr txBox="1"/>
            <p:nvPr/>
          </p:nvSpPr>
          <p:spPr>
            <a:xfrm>
              <a:off x="4814209" y="3075057"/>
              <a:ext cx="61587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4.</a:t>
              </a:r>
              <a:endParaRPr lang="ja-JP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8480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AC74D-A506-ACBE-FC0A-0C05729C2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F7B60D-B726-A46C-FC63-9415873053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7ED359A-6BBA-860F-D0BB-209DA4216B69}"/>
              </a:ext>
            </a:extLst>
          </p:cNvPr>
          <p:cNvSpPr txBox="1">
            <a:spLocks/>
          </p:cNvSpPr>
          <p:nvPr/>
        </p:nvSpPr>
        <p:spPr>
          <a:xfrm>
            <a:off x="5179719" y="286043"/>
            <a:ext cx="183255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検証結果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AB4F57-8457-F655-27AA-D1148439460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475084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4BD148D-9C62-9E7B-1C91-E418D55E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2B4EF97-47A8-D84F-240C-488EE23985B2}"/>
              </a:ext>
            </a:extLst>
          </p:cNvPr>
          <p:cNvSpPr txBox="1"/>
          <p:nvPr/>
        </p:nvSpPr>
        <p:spPr>
          <a:xfrm>
            <a:off x="4350646" y="299920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4-1</a:t>
            </a:r>
            <a:endParaRPr lang="ja-JP" altLang="en-US" sz="3200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03B07225-356D-CD71-E304-CADC6B6ABE04}"/>
              </a:ext>
            </a:extLst>
          </p:cNvPr>
          <p:cNvSpPr txBox="1">
            <a:spLocks/>
          </p:cNvSpPr>
          <p:nvPr/>
        </p:nvSpPr>
        <p:spPr>
          <a:xfrm>
            <a:off x="3531828" y="2351782"/>
            <a:ext cx="5128327" cy="1077218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各手法を組み合わせても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特出して有効な条件が</a:t>
            </a:r>
            <a:r>
              <a:rPr lang="ja-JP" altLang="en-US" sz="3200" b="1" dirty="0">
                <a:solidFill>
                  <a:schemeClr val="accent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無い</a:t>
            </a:r>
            <a:endParaRPr lang="en-US" altLang="ja-JP" sz="3200" b="1" dirty="0">
              <a:solidFill>
                <a:schemeClr val="accent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9E8D53C-8444-5504-E64A-1085D3E4A71B}"/>
              </a:ext>
            </a:extLst>
          </p:cNvPr>
          <p:cNvSpPr txBox="1">
            <a:spLocks/>
          </p:cNvSpPr>
          <p:nvPr/>
        </p:nvSpPr>
        <p:spPr>
          <a:xfrm>
            <a:off x="4149784" y="4105605"/>
            <a:ext cx="3892412" cy="1077218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組み合わせることで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>
              <a:lnSpc>
                <a:spcPct val="100000"/>
              </a:lnSpc>
            </a:pPr>
            <a:r>
              <a:rPr lang="ja-JP" altLang="en-US" sz="32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精度が落ちた</a:t>
            </a:r>
            <a:endParaRPr lang="en-US" altLang="ja-JP" sz="32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1480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BCFE9-AC10-F518-0AD5-AF62551B5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F2C646-F41C-DB05-C952-5EF0EC48D0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4DEDE55-4E10-0FA9-3FC6-09BBDAD75931}"/>
              </a:ext>
            </a:extLst>
          </p:cNvPr>
          <p:cNvSpPr txBox="1">
            <a:spLocks/>
          </p:cNvSpPr>
          <p:nvPr/>
        </p:nvSpPr>
        <p:spPr>
          <a:xfrm>
            <a:off x="5591693" y="299920"/>
            <a:ext cx="1008609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考察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6A6A1D3-FDA5-9BCE-CD2D-05E1ACF2C7C1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475084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まとめ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D631998-A2A7-7146-F45C-BBC17BC0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37</a:t>
            </a:fld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35D1C4-0042-1B62-AF93-EF74FFB4927C}"/>
              </a:ext>
            </a:extLst>
          </p:cNvPr>
          <p:cNvSpPr txBox="1"/>
          <p:nvPr/>
        </p:nvSpPr>
        <p:spPr>
          <a:xfrm>
            <a:off x="4762620" y="279620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4-2</a:t>
            </a:r>
            <a:endParaRPr lang="ja-JP" altLang="en-US" sz="32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6D2938E-55A6-1469-7F18-0141E598FEFC}"/>
              </a:ext>
            </a:extLst>
          </p:cNvPr>
          <p:cNvGrpSpPr/>
          <p:nvPr/>
        </p:nvGrpSpPr>
        <p:grpSpPr>
          <a:xfrm>
            <a:off x="3386485" y="1426908"/>
            <a:ext cx="5419023" cy="1863835"/>
            <a:chOff x="3381355" y="1186276"/>
            <a:chExt cx="5419023" cy="1863835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D28D0A26-5474-C882-43BE-8F448F41532D}"/>
                </a:ext>
              </a:extLst>
            </p:cNvPr>
            <p:cNvGrpSpPr/>
            <p:nvPr/>
          </p:nvGrpSpPr>
          <p:grpSpPr>
            <a:xfrm>
              <a:off x="3381355" y="1186276"/>
              <a:ext cx="5419023" cy="1863835"/>
              <a:chOff x="3381355" y="1351363"/>
              <a:chExt cx="5419023" cy="3046052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DFB07601-91BE-3B79-A1E5-7748613D1163}"/>
                  </a:ext>
                </a:extLst>
              </p:cNvPr>
              <p:cNvSpPr/>
              <p:nvPr/>
            </p:nvSpPr>
            <p:spPr>
              <a:xfrm>
                <a:off x="3381355" y="1788969"/>
                <a:ext cx="5419023" cy="2608446"/>
              </a:xfrm>
              <a:prstGeom prst="roundRect">
                <a:avLst/>
              </a:prstGeom>
              <a:noFill/>
              <a:ln w="57150">
                <a:solidFill>
                  <a:srgbClr val="89898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タイトル 1">
                <a:extLst>
                  <a:ext uri="{FF2B5EF4-FFF2-40B4-BE49-F238E27FC236}">
                    <a16:creationId xmlns:a16="http://schemas.microsoft.com/office/drawing/2014/main" id="{84D41E03-E4D2-F2DC-B28C-77E0C799D4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2619" y="1351363"/>
                <a:ext cx="2656496" cy="875214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ja-JP" altLang="en-US" sz="3200" b="1" dirty="0">
                    <a:solidFill>
                      <a:srgbClr val="C0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条件の厳格化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D8BEC96-1CDF-351C-2B56-58C1E82701DB}"/>
                </a:ext>
              </a:extLst>
            </p:cNvPr>
            <p:cNvSpPr txBox="1"/>
            <p:nvPr/>
          </p:nvSpPr>
          <p:spPr>
            <a:xfrm>
              <a:off x="3777572" y="1726771"/>
              <a:ext cx="4626588" cy="10506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ja-JP" sz="2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AP</a:t>
              </a:r>
              <a:r>
                <a:rPr lang="ja-JP" altLang="en-US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</a:t>
              </a:r>
              <a:r>
                <a:rPr lang="ja-JP" altLang="en-US" sz="2800" b="1" dirty="0">
                  <a:solidFill>
                    <a:schemeClr val="accent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検出できない点</a:t>
              </a:r>
              <a:r>
                <a:rPr lang="ja-JP" altLang="en-US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が存在</a:t>
              </a:r>
              <a:endPara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>
                <a:lnSpc>
                  <a:spcPts val="4000"/>
                </a:lnSpc>
              </a:pPr>
              <a:r>
                <a:rPr lang="ja-JP" altLang="en-US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効果がない組み合わせ</a:t>
              </a:r>
              <a:endPara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sp>
        <p:nvSpPr>
          <p:cNvPr id="21" name="矢印: 下 20">
            <a:extLst>
              <a:ext uri="{FF2B5EF4-FFF2-40B4-BE49-F238E27FC236}">
                <a16:creationId xmlns:a16="http://schemas.microsoft.com/office/drawing/2014/main" id="{822CD079-49AD-9DDA-B5F1-C83EE2C45FED}"/>
              </a:ext>
            </a:extLst>
          </p:cNvPr>
          <p:cNvSpPr/>
          <p:nvPr/>
        </p:nvSpPr>
        <p:spPr>
          <a:xfrm>
            <a:off x="5823277" y="3489291"/>
            <a:ext cx="545436" cy="1222973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A5AE111-A96D-71AE-0452-F78A01172D98}"/>
              </a:ext>
            </a:extLst>
          </p:cNvPr>
          <p:cNvSpPr txBox="1"/>
          <p:nvPr/>
        </p:nvSpPr>
        <p:spPr>
          <a:xfrm>
            <a:off x="3943803" y="4712264"/>
            <a:ext cx="4304384" cy="5463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データベースを増やす</a:t>
            </a:r>
            <a:endParaRPr lang="en-US" altLang="ja-JP" sz="32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D2C9FE6-C3DC-97DA-0A57-6969100154D1}"/>
              </a:ext>
            </a:extLst>
          </p:cNvPr>
          <p:cNvSpPr txBox="1"/>
          <p:nvPr/>
        </p:nvSpPr>
        <p:spPr>
          <a:xfrm>
            <a:off x="5462648" y="3732679"/>
            <a:ext cx="1266693" cy="5376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ja-JP" altLang="en-US" sz="2800" b="1" dirty="0">
                <a:solidFill>
                  <a:srgbClr val="00B050"/>
                </a:solidFill>
                <a:effectLst>
                  <a:glow rad="139700">
                    <a:schemeClr val="bg1">
                      <a:alpha val="40000"/>
                    </a:schemeClr>
                  </a:glow>
                </a:effectLs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解決策</a:t>
            </a:r>
            <a:endParaRPr lang="en-US" altLang="ja-JP" sz="2800" b="1" dirty="0">
              <a:solidFill>
                <a:srgbClr val="00B050"/>
              </a:solidFill>
              <a:effectLst>
                <a:glow rad="139700">
                  <a:schemeClr val="bg1">
                    <a:alpha val="40000"/>
                  </a:schemeClr>
                </a:glow>
              </a:effectLst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53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D7F51-F37C-5BCB-C758-277F38894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217E8B-3CF6-ACBB-7BCA-03149408E3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2EEDF23E-A481-EE86-A2B8-D4475D419629}"/>
              </a:ext>
            </a:extLst>
          </p:cNvPr>
          <p:cNvSpPr txBox="1">
            <a:spLocks/>
          </p:cNvSpPr>
          <p:nvPr/>
        </p:nvSpPr>
        <p:spPr>
          <a:xfrm>
            <a:off x="5179723" y="287376"/>
            <a:ext cx="183255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基本手法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2B9EC68-0390-BC41-C26B-F8F3E9905EC6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考案手法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65EB7E-85E4-0C6E-069E-72979344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46A9F4-B692-EABC-5EED-7018BF46930E}"/>
              </a:ext>
            </a:extLst>
          </p:cNvPr>
          <p:cNvSpPr txBox="1"/>
          <p:nvPr/>
        </p:nvSpPr>
        <p:spPr>
          <a:xfrm>
            <a:off x="4350650" y="303865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1-1</a:t>
            </a:r>
            <a:endParaRPr lang="ja-JP" altLang="en-US" sz="3200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6CA411A-2C1D-2951-459B-A6C44E815892}"/>
              </a:ext>
            </a:extLst>
          </p:cNvPr>
          <p:cNvSpPr txBox="1">
            <a:spLocks/>
          </p:cNvSpPr>
          <p:nvPr/>
        </p:nvSpPr>
        <p:spPr>
          <a:xfrm>
            <a:off x="3943807" y="1385542"/>
            <a:ext cx="430438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各条件を考案した理由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83DAA4E-3DB9-D5D2-3DCB-265B2DECBA5D}"/>
              </a:ext>
            </a:extLst>
          </p:cNvPr>
          <p:cNvGrpSpPr/>
          <p:nvPr/>
        </p:nvGrpSpPr>
        <p:grpSpPr>
          <a:xfrm>
            <a:off x="1144902" y="2435583"/>
            <a:ext cx="9902192" cy="3520943"/>
            <a:chOff x="971678" y="2417975"/>
            <a:chExt cx="9902192" cy="352094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A1BFCAD-FE78-3327-514F-224A24CF1541}"/>
                </a:ext>
              </a:extLst>
            </p:cNvPr>
            <p:cNvGrpSpPr/>
            <p:nvPr/>
          </p:nvGrpSpPr>
          <p:grpSpPr>
            <a:xfrm>
              <a:off x="1409141" y="2417975"/>
              <a:ext cx="3424130" cy="1498171"/>
              <a:chOff x="1136416" y="2439849"/>
              <a:chExt cx="3424130" cy="1498171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E76C729A-D5CF-597D-A871-57F816DE2CCB}"/>
                  </a:ext>
                </a:extLst>
              </p:cNvPr>
              <p:cNvSpPr/>
              <p:nvPr/>
            </p:nvSpPr>
            <p:spPr>
              <a:xfrm>
                <a:off x="1136416" y="2679915"/>
                <a:ext cx="3424130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タイトル 1">
                <a:extLst>
                  <a:ext uri="{FF2B5EF4-FFF2-40B4-BE49-F238E27FC236}">
                    <a16:creationId xmlns:a16="http://schemas.microsoft.com/office/drawing/2014/main" id="{19863E51-8243-1FB9-B13A-96CCF8C159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3783" y="2439849"/>
                <a:ext cx="2709396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周波数帯の分離</a:t>
                </a:r>
              </a:p>
            </p:txBody>
          </p:sp>
          <p:sp>
            <p:nvSpPr>
              <p:cNvPr id="12" name="タイトル 1">
                <a:extLst>
                  <a:ext uri="{FF2B5EF4-FFF2-40B4-BE49-F238E27FC236}">
                    <a16:creationId xmlns:a16="http://schemas.microsoft.com/office/drawing/2014/main" id="{EDD9D0A9-6501-EF96-AEEC-C6DD546305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8629" y="3089947"/>
                <a:ext cx="2659702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回析度合い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の違い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19B1B4BC-C35D-AE52-A9AE-68230E1ED734}"/>
                </a:ext>
              </a:extLst>
            </p:cNvPr>
            <p:cNvGrpSpPr/>
            <p:nvPr/>
          </p:nvGrpSpPr>
          <p:grpSpPr>
            <a:xfrm>
              <a:off x="971678" y="4440025"/>
              <a:ext cx="4299059" cy="1498893"/>
              <a:chOff x="261487" y="2439127"/>
              <a:chExt cx="4299059" cy="1498893"/>
            </a:xfrm>
          </p:grpSpPr>
          <p:sp>
            <p:nvSpPr>
              <p:cNvPr id="15" name="四角形: 角を丸くする 14">
                <a:extLst>
                  <a:ext uri="{FF2B5EF4-FFF2-40B4-BE49-F238E27FC236}">
                    <a16:creationId xmlns:a16="http://schemas.microsoft.com/office/drawing/2014/main" id="{5589FD3E-7C0A-32B6-F930-9383E7FEEE53}"/>
                  </a:ext>
                </a:extLst>
              </p:cNvPr>
              <p:cNvSpPr/>
              <p:nvPr/>
            </p:nvSpPr>
            <p:spPr>
              <a:xfrm>
                <a:off x="261487" y="2679915"/>
                <a:ext cx="4299059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タイトル 1">
                <a:extLst>
                  <a:ext uri="{FF2B5EF4-FFF2-40B4-BE49-F238E27FC236}">
                    <a16:creationId xmlns:a16="http://schemas.microsoft.com/office/drawing/2014/main" id="{CE6091FD-F2B2-20AD-F09C-4E977D8712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9411" y="2439127"/>
                <a:ext cx="2823209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ja-JP" sz="28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の重複を解消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18" name="タイトル 1">
                <a:extLst>
                  <a:ext uri="{FF2B5EF4-FFF2-40B4-BE49-F238E27FC236}">
                    <a16:creationId xmlns:a16="http://schemas.microsoft.com/office/drawing/2014/main" id="{29524192-2260-BA6C-527B-CAB29DF0BF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14" y="3102817"/>
                <a:ext cx="399340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特定の</a:t>
                </a:r>
                <a:r>
                  <a:rPr lang="en-US" altLang="ja-JP" sz="2400" b="1" dirty="0">
                    <a:solidFill>
                      <a:srgbClr val="FF0000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AP</a:t>
                </a:r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に偏る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影響を排除</a:t>
                </a: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C147DAB-F43E-38C5-D24B-EA43B1853884}"/>
                </a:ext>
              </a:extLst>
            </p:cNvPr>
            <p:cNvGrpSpPr/>
            <p:nvPr/>
          </p:nvGrpSpPr>
          <p:grpSpPr>
            <a:xfrm>
              <a:off x="5739520" y="2417975"/>
              <a:ext cx="5134350" cy="1498171"/>
              <a:chOff x="827295" y="1209723"/>
              <a:chExt cx="5134350" cy="1498171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AB0674C3-76E9-72F3-9E79-BEBDB70A8692}"/>
                  </a:ext>
                </a:extLst>
              </p:cNvPr>
              <p:cNvSpPr/>
              <p:nvPr/>
            </p:nvSpPr>
            <p:spPr>
              <a:xfrm>
                <a:off x="827295" y="1449789"/>
                <a:ext cx="5134350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タイトル 1">
                <a:extLst>
                  <a:ext uri="{FF2B5EF4-FFF2-40B4-BE49-F238E27FC236}">
                    <a16:creationId xmlns:a16="http://schemas.microsoft.com/office/drawing/2014/main" id="{27B1F4DB-24E9-314D-269F-6F41F234F1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8083" y="1209723"/>
                <a:ext cx="4512774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アンカーノード数の最適化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4" name="タイトル 1">
                <a:extLst>
                  <a:ext uri="{FF2B5EF4-FFF2-40B4-BE49-F238E27FC236}">
                    <a16:creationId xmlns:a16="http://schemas.microsoft.com/office/drawing/2014/main" id="{BB2EB9B3-B26B-D81B-041D-85EDB280BE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1168" y="1859821"/>
                <a:ext cx="420660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安定性と精度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のバランス調整</a:t>
                </a: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CF511E43-0761-4501-03E4-047191D07B14}"/>
                </a:ext>
              </a:extLst>
            </p:cNvPr>
            <p:cNvGrpSpPr/>
            <p:nvPr/>
          </p:nvGrpSpPr>
          <p:grpSpPr>
            <a:xfrm>
              <a:off x="6021200" y="4440025"/>
              <a:ext cx="4570995" cy="1498171"/>
              <a:chOff x="-10449" y="2439849"/>
              <a:chExt cx="4570995" cy="1498171"/>
            </a:xfrm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E8963A6B-BEA2-1B3C-DA59-13128461B5DB}"/>
                  </a:ext>
                </a:extLst>
              </p:cNvPr>
              <p:cNvSpPr/>
              <p:nvPr/>
            </p:nvSpPr>
            <p:spPr>
              <a:xfrm>
                <a:off x="-10449" y="2679915"/>
                <a:ext cx="4570995" cy="1258105"/>
              </a:xfrm>
              <a:prstGeom prst="round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タイトル 1">
                <a:extLst>
                  <a:ext uri="{FF2B5EF4-FFF2-40B4-BE49-F238E27FC236}">
                    <a16:creationId xmlns:a16="http://schemas.microsoft.com/office/drawing/2014/main" id="{8F448014-B7DB-F920-737A-D8F33CF57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0012" y="2439849"/>
                <a:ext cx="3070071" cy="480131"/>
              </a:xfrm>
              <a:prstGeom prst="rect">
                <a:avLst/>
              </a:prstGeom>
              <a:solidFill>
                <a:srgbClr val="FAF9F8"/>
              </a:solidFill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8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カウント数を重視</a:t>
                </a:r>
                <a:endParaRPr lang="en-US" altLang="ja-JP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endParaRPr>
              </a:p>
            </p:txBody>
          </p:sp>
          <p:sp>
            <p:nvSpPr>
              <p:cNvPr id="28" name="タイトル 1">
                <a:extLst>
                  <a:ext uri="{FF2B5EF4-FFF2-40B4-BE49-F238E27FC236}">
                    <a16:creationId xmlns:a16="http://schemas.microsoft.com/office/drawing/2014/main" id="{09BFF724-BC2F-C16B-D72B-03AFDF781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435" y="3103539"/>
                <a:ext cx="3897221" cy="424732"/>
              </a:xfrm>
              <a:prstGeom prst="rect">
                <a:avLst/>
              </a:prstGeom>
              <a:noFill/>
            </p:spPr>
            <p:txBody>
              <a:bodyPr vert="horz" wrap="none" lIns="91440" tIns="45720" rIns="91440" bIns="45720" rtlCol="0" anchor="ctr" anchorCtr="1">
                <a:sp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ja-JP" altLang="en-US" sz="2400" b="1" dirty="0">
                    <a:solidFill>
                      <a:srgbClr val="FF0000"/>
                    </a:solidFill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ノイズの少ない</a:t>
                </a:r>
                <a:r>
                  <a:rPr lang="ja-JP" altLang="en-US" sz="2400" b="1" dirty="0">
                    <a:latin typeface="ＭＳ ゴシック" panose="020B0609070205080204" pitchFamily="49" charset="-128"/>
                    <a:ea typeface="ＭＳ ゴシック" panose="020B0609070205080204" pitchFamily="49" charset="-128"/>
                  </a:rPr>
                  <a:t>信号を活用</a:t>
                </a:r>
                <a:endParaRPr lang="ja-JP" altLang="en-US" sz="24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93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F09F8-D747-9A21-B8B4-B588A2C5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27AB38-92B1-EB60-20AC-DB231AFAD8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3FD5C39-3459-C434-BD62-5CBDCB45DF55}"/>
              </a:ext>
            </a:extLst>
          </p:cNvPr>
          <p:cNvSpPr txBox="1">
            <a:spLocks/>
          </p:cNvSpPr>
          <p:nvPr/>
        </p:nvSpPr>
        <p:spPr>
          <a:xfrm>
            <a:off x="5179723" y="286790"/>
            <a:ext cx="183255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検証方法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55F92D-223F-EEF4-C909-A767C861DB6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考案手法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93CFFB-BEE4-BE43-98F3-5B11626D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4153B6-D098-1C23-6DD1-7FD85634DCB3}"/>
              </a:ext>
            </a:extLst>
          </p:cNvPr>
          <p:cNvSpPr txBox="1"/>
          <p:nvPr/>
        </p:nvSpPr>
        <p:spPr>
          <a:xfrm>
            <a:off x="4350650" y="305571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1-2</a:t>
            </a:r>
            <a:endParaRPr lang="ja-JP" altLang="en-US" sz="32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3E101DEC-E5D8-DD11-1845-587A54D38E6B}"/>
              </a:ext>
            </a:extLst>
          </p:cNvPr>
          <p:cNvSpPr txBox="1">
            <a:spLocks/>
          </p:cNvSpPr>
          <p:nvPr/>
        </p:nvSpPr>
        <p:spPr>
          <a:xfrm>
            <a:off x="914538" y="1864391"/>
            <a:ext cx="4873450" cy="3970318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・周波数帯の分離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・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アンカーノード数の最適化</a:t>
            </a:r>
            <a:endParaRPr lang="en-US" altLang="ja-JP" sz="28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‣ 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つ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④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の重複を解消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⑤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・カウント数を重視</a:t>
            </a:r>
            <a:r>
              <a:rPr lang="ja-JP" altLang="en-US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　</a:t>
            </a:r>
            <a:r>
              <a:rPr lang="en-US" altLang="ja-JP" sz="28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 </a:t>
            </a:r>
            <a:r>
              <a:rPr lang="ja-JP" altLang="en-US" sz="2800" b="1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⑥</a:t>
            </a:r>
            <a:endParaRPr lang="en-US" altLang="ja-JP" sz="2800" b="1" dirty="0">
              <a:solidFill>
                <a:srgbClr val="00B05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96F77A8-439C-8081-B303-53285B67BBF5}"/>
              </a:ext>
            </a:extLst>
          </p:cNvPr>
          <p:cNvGrpSpPr/>
          <p:nvPr/>
        </p:nvGrpSpPr>
        <p:grpSpPr>
          <a:xfrm>
            <a:off x="6831937" y="2374014"/>
            <a:ext cx="3791423" cy="2951073"/>
            <a:chOff x="6786272" y="1930381"/>
            <a:chExt cx="3791423" cy="2951073"/>
          </a:xfrm>
        </p:grpSpPr>
        <p:sp>
          <p:nvSpPr>
            <p:cNvPr id="20" name="タイトル 1">
              <a:extLst>
                <a:ext uri="{FF2B5EF4-FFF2-40B4-BE49-F238E27FC236}">
                  <a16:creationId xmlns:a16="http://schemas.microsoft.com/office/drawing/2014/main" id="{3BECA635-19F2-7629-2BC2-DB4C80C5BCCA}"/>
                </a:ext>
              </a:extLst>
            </p:cNvPr>
            <p:cNvSpPr txBox="1">
              <a:spLocks/>
            </p:cNvSpPr>
            <p:nvPr/>
          </p:nvSpPr>
          <p:spPr>
            <a:xfrm>
              <a:off x="6786272" y="1930381"/>
              <a:ext cx="3791423" cy="480131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1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ja-JP" altLang="en-US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各条件ごとに個別検証</a:t>
              </a:r>
            </a:p>
          </p:txBody>
        </p:sp>
        <p:sp>
          <p:nvSpPr>
            <p:cNvPr id="22" name="タイトル 1">
              <a:extLst>
                <a:ext uri="{FF2B5EF4-FFF2-40B4-BE49-F238E27FC236}">
                  <a16:creationId xmlns:a16="http://schemas.microsoft.com/office/drawing/2014/main" id="{C82D5D42-152D-341D-843C-2849CD771FD8}"/>
                </a:ext>
              </a:extLst>
            </p:cNvPr>
            <p:cNvSpPr txBox="1">
              <a:spLocks/>
            </p:cNvSpPr>
            <p:nvPr/>
          </p:nvSpPr>
          <p:spPr>
            <a:xfrm>
              <a:off x="6966609" y="4013524"/>
              <a:ext cx="3430746" cy="867930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1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ja-JP" altLang="en-US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精度が良い条件を</a:t>
              </a:r>
              <a:endPara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lang="ja-JP" altLang="en-US" sz="28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組み合わせて再検証</a:t>
              </a:r>
            </a:p>
          </p:txBody>
        </p: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E5F2588A-6573-E7BC-5EE5-D2780C42C0B9}"/>
                </a:ext>
              </a:extLst>
            </p:cNvPr>
            <p:cNvSpPr/>
            <p:nvPr/>
          </p:nvSpPr>
          <p:spPr>
            <a:xfrm rot="5400000">
              <a:off x="8373974" y="3006500"/>
              <a:ext cx="616017" cy="457202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0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97031-6798-8540-F07E-1A512FDE6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CD0F125-7F35-FD74-9DDB-637DE549F4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D2BF87-DD8D-4BFE-9525-C81CECB4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4AB0512-D185-082C-C6DB-FA3FAC49FCF0}"/>
              </a:ext>
            </a:extLst>
          </p:cNvPr>
          <p:cNvGrpSpPr/>
          <p:nvPr/>
        </p:nvGrpSpPr>
        <p:grpSpPr>
          <a:xfrm>
            <a:off x="4358665" y="3075057"/>
            <a:ext cx="2858797" cy="707886"/>
            <a:chOff x="4556925" y="3075057"/>
            <a:chExt cx="2858797" cy="70788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C890549-453D-CD79-BB60-4C9311E21CDF}"/>
                </a:ext>
              </a:extLst>
            </p:cNvPr>
            <p:cNvSpPr txBox="1"/>
            <p:nvPr/>
          </p:nvSpPr>
          <p:spPr>
            <a:xfrm>
              <a:off x="5172800" y="3075057"/>
              <a:ext cx="2242922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個別検証</a:t>
              </a:r>
              <a:endParaRPr lang="ja-JP" altLang="en-US" sz="4000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CDE7127-EE71-5567-78AC-D90A974CAE96}"/>
                </a:ext>
              </a:extLst>
            </p:cNvPr>
            <p:cNvSpPr txBox="1"/>
            <p:nvPr/>
          </p:nvSpPr>
          <p:spPr>
            <a:xfrm>
              <a:off x="4556925" y="3075057"/>
              <a:ext cx="615874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ja-JP" sz="4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2.</a:t>
              </a:r>
              <a:endParaRPr lang="ja-JP" alt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18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78B18-01B8-9CAE-CFEF-0C9FB9E8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F039BA9-E18D-F3D9-83EE-DDE6BC9523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406CAEC-9B99-63C0-BED4-89081CC4AE8B}"/>
              </a:ext>
            </a:extLst>
          </p:cNvPr>
          <p:cNvSpPr txBox="1">
            <a:spLocks/>
          </p:cNvSpPr>
          <p:nvPr/>
        </p:nvSpPr>
        <p:spPr>
          <a:xfrm>
            <a:off x="3865259" y="285782"/>
            <a:ext cx="4461478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周波数帯で分離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36B3E76-4CB1-BD2D-73A7-6CCFCF23171C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690CA4F-3D51-CAB8-96A2-9E87D75B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8D66B1-7383-6410-765B-A363B89ACB22}"/>
              </a:ext>
            </a:extLst>
          </p:cNvPr>
          <p:cNvSpPr txBox="1"/>
          <p:nvPr/>
        </p:nvSpPr>
        <p:spPr>
          <a:xfrm>
            <a:off x="3036186" y="280903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2-1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A7EB9F24-D159-A846-BC23-F57C2345B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239659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26.29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8A25C9C-2638-BB02-D2CB-987BF77CE8F3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927A404-5B36-FD02-EBCB-68B60AF51A2C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F9AC3297-166B-9BCB-B4F3-0248C9A5D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67955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pic>
        <p:nvPicPr>
          <p:cNvPr id="11" name="図 10">
            <a:extLst>
              <a:ext uri="{FF2B5EF4-FFF2-40B4-BE49-F238E27FC236}">
                <a16:creationId xmlns:a16="http://schemas.microsoft.com/office/drawing/2014/main" id="{C2B82BE5-90A8-FAEF-C511-18489FC5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568" y="1501835"/>
            <a:ext cx="9906859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11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08855-2107-D121-7566-AD0D0A917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69E176-1351-0CAB-6E92-37749B5C8C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92853E9C-779F-7E7D-11FB-752CA731A528}"/>
              </a:ext>
            </a:extLst>
          </p:cNvPr>
          <p:cNvSpPr txBox="1">
            <a:spLocks/>
          </p:cNvSpPr>
          <p:nvPr/>
        </p:nvSpPr>
        <p:spPr>
          <a:xfrm>
            <a:off x="3865259" y="285782"/>
            <a:ext cx="4461478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2.4GHz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周波数帯で分離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E5765C-78D7-54AE-B6B3-B98AE971C3E5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9511D66-8CCD-AD12-61FC-3F706675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707531-932A-BAC8-A6BE-A362EA38DB97}"/>
              </a:ext>
            </a:extLst>
          </p:cNvPr>
          <p:cNvSpPr txBox="1"/>
          <p:nvPr/>
        </p:nvSpPr>
        <p:spPr>
          <a:xfrm>
            <a:off x="3036186" y="28363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2-1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8D77D64C-B809-320F-7538-1CD714B00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640719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5.13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26.29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D21D4CA-FC1B-DE5D-D00E-68519D691608}"/>
              </a:ext>
            </a:extLst>
          </p:cNvPr>
          <p:cNvSpPr txBox="1"/>
          <p:nvPr/>
        </p:nvSpPr>
        <p:spPr>
          <a:xfrm>
            <a:off x="8442432" y="3682721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65DD7EC-D9F9-B8BB-40FA-1CD41FA31411}"/>
              </a:ext>
            </a:extLst>
          </p:cNvPr>
          <p:cNvSpPr txBox="1"/>
          <p:nvPr/>
        </p:nvSpPr>
        <p:spPr>
          <a:xfrm>
            <a:off x="3112856" y="368272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DF3C4423-C7F3-E103-8042-ED51737B92C3}"/>
              </a:ext>
            </a:extLst>
          </p:cNvPr>
          <p:cNvGraphicFramePr>
            <a:graphicFrameLocks noGrp="1"/>
          </p:cNvGraphicFramePr>
          <p:nvPr/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2.84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E406EC60-6B62-E2F2-4782-59DCFD2B4D91}"/>
              </a:ext>
            </a:extLst>
          </p:cNvPr>
          <p:cNvSpPr txBox="1">
            <a:spLocks/>
          </p:cNvSpPr>
          <p:nvPr/>
        </p:nvSpPr>
        <p:spPr>
          <a:xfrm>
            <a:off x="3123669" y="1736828"/>
            <a:ext cx="5955476" cy="1255728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基準形式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WCL</a:t>
            </a:r>
            <a:r>
              <a:rPr lang="en-US" altLang="ja-JP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手法と</a:t>
            </a:r>
            <a:r>
              <a:rPr lang="ja-JP" altLang="en-US" sz="2800" b="1" dirty="0">
                <a:solidFill>
                  <a:srgbClr val="00B0F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ほぼ同等</a:t>
            </a:r>
            <a:endParaRPr lang="en-US" altLang="ja-JP" sz="2800" b="1" dirty="0">
              <a:solidFill>
                <a:srgbClr val="00B0F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endParaRPr lang="en-US" altLang="ja-JP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lang="ja-JP" altLang="en-US" sz="2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建物内での伝搬特性が安定している</a:t>
            </a:r>
            <a:endParaRPr lang="ja-JP" altLang="en-US" sz="2800" b="1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985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B3F41-99B8-104A-A4A0-E41613C3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E87B04-C6FB-AD81-5563-ABC5B27E82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0" cap="flat" cmpd="sng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996CB7C-3629-21A1-1B08-8117A560491F}"/>
              </a:ext>
            </a:extLst>
          </p:cNvPr>
          <p:cNvSpPr txBox="1">
            <a:spLocks/>
          </p:cNvSpPr>
          <p:nvPr/>
        </p:nvSpPr>
        <p:spPr>
          <a:xfrm>
            <a:off x="4037583" y="301317"/>
            <a:ext cx="4116833" cy="535531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5GHz</a:t>
            </a:r>
            <a:r>
              <a:rPr lang="ja-JP" altLang="en-US" sz="32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周波数帯で分離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AB6648D-65A3-897D-3DFF-6FFEA7BEC98E}"/>
              </a:ext>
            </a:extLst>
          </p:cNvPr>
          <p:cNvSpPr txBox="1">
            <a:spLocks/>
          </p:cNvSpPr>
          <p:nvPr/>
        </p:nvSpPr>
        <p:spPr>
          <a:xfrm>
            <a:off x="281364" y="286790"/>
            <a:ext cx="1789272" cy="424732"/>
          </a:xfrm>
          <a:prstGeom prst="rect">
            <a:avLst/>
          </a:prstGeom>
        </p:spPr>
        <p:txBody>
          <a:bodyPr vert="horz" wrap="none" lIns="91440" tIns="45720" rIns="91440" bIns="45720" rtlCol="0" anchor="ctr" anchorCtr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個別検証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9D61E77-0418-EB4D-A04A-07CFDE23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BA13-C34C-4269-85C2-808A1036DAD4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92C857-3103-34EC-AD9C-4636B507D062}"/>
              </a:ext>
            </a:extLst>
          </p:cNvPr>
          <p:cNvSpPr txBox="1"/>
          <p:nvPr/>
        </p:nvSpPr>
        <p:spPr>
          <a:xfrm>
            <a:off x="3208510" y="286319"/>
            <a:ext cx="82907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2-2</a:t>
            </a:r>
            <a:endParaRPr lang="ja-JP" altLang="en-US" sz="3200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3E4CDB7C-CA99-4C57-F1B9-EAF2F9F75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85466"/>
              </p:ext>
            </p:extLst>
          </p:nvPr>
        </p:nvGraphicFramePr>
        <p:xfrm>
          <a:off x="6894348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5.20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22.3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23.9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0.03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0.06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5.99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25.51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35.91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graphicFrame>
        <p:nvGraphicFramePr>
          <p:cNvPr id="31" name="表 30">
            <a:extLst>
              <a:ext uri="{FF2B5EF4-FFF2-40B4-BE49-F238E27FC236}">
                <a16:creationId xmlns:a16="http://schemas.microsoft.com/office/drawing/2014/main" id="{BD6D7B25-79D5-571A-55F3-E7A634A00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644"/>
              </p:ext>
            </p:extLst>
          </p:nvPr>
        </p:nvGraphicFramePr>
        <p:xfrm>
          <a:off x="1564772" y="4265305"/>
          <a:ext cx="3732880" cy="21945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725308">
                  <a:extLst>
                    <a:ext uri="{9D8B030D-6E8A-4147-A177-3AD203B41FA5}">
                      <a16:colId xmlns:a16="http://schemas.microsoft.com/office/drawing/2014/main" val="340801852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448296384"/>
                    </a:ext>
                  </a:extLst>
                </a:gridCol>
                <a:gridCol w="1503786">
                  <a:extLst>
                    <a:ext uri="{9D8B030D-6E8A-4147-A177-3AD203B41FA5}">
                      <a16:colId xmlns:a16="http://schemas.microsoft.com/office/drawing/2014/main" val="2985804919"/>
                    </a:ext>
                  </a:extLst>
                </a:gridCol>
              </a:tblGrid>
              <a:tr h="31766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WCL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8474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6195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12.2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16.5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8886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Min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0.00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846268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Std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2.85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3.80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64583"/>
                  </a:ext>
                </a:extLst>
              </a:tr>
              <a:tr h="32207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Var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8.09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14.45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9063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0FBC6F-5594-5F0E-C22F-ADDCB27BA64F}"/>
              </a:ext>
            </a:extLst>
          </p:cNvPr>
          <p:cNvSpPr txBox="1"/>
          <p:nvPr/>
        </p:nvSpPr>
        <p:spPr>
          <a:xfrm>
            <a:off x="3112856" y="910639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3F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3FEF47-63F0-AC43-F3C2-FDAFC5600F5B}"/>
              </a:ext>
            </a:extLst>
          </p:cNvPr>
          <p:cNvSpPr txBox="1"/>
          <p:nvPr/>
        </p:nvSpPr>
        <p:spPr>
          <a:xfrm>
            <a:off x="8442432" y="910640"/>
            <a:ext cx="63671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ja-JP" sz="32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4F</a:t>
            </a:r>
            <a:endParaRPr lang="ja-JP" altLang="en-US" sz="3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3F7AE6-36FA-B6D9-B25F-FD1E3664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66" y="1496419"/>
            <a:ext cx="9894666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2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1957</Words>
  <Application>Microsoft Office PowerPoint</Application>
  <PresentationFormat>ワイド画面</PresentationFormat>
  <Paragraphs>1235</Paragraphs>
  <Slides>37</Slides>
  <Notes>37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37</vt:i4>
      </vt:variant>
    </vt:vector>
  </HeadingPairs>
  <TitlesOfParts>
    <vt:vector size="46" baseType="lpstr">
      <vt:lpstr>Malgun Gothic</vt:lpstr>
      <vt:lpstr>MS UI Gothic</vt:lpstr>
      <vt:lpstr>ＭＳ ゴシック</vt:lpstr>
      <vt:lpstr>游ゴシック</vt:lpstr>
      <vt:lpstr>游ゴシック Light</vt:lpstr>
      <vt:lpstr>Arial</vt:lpstr>
      <vt:lpstr>Office テーマ</vt:lpstr>
      <vt:lpstr>デザインの設定</vt:lpstr>
      <vt:lpstr>1_デザインの設定</vt:lpstr>
      <vt:lpstr>tutwifiを用いた 屋内位置推定の精度改善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悠心 小濱</dc:creator>
  <cp:lastModifiedBy>悠心 小濱</cp:lastModifiedBy>
  <cp:revision>1</cp:revision>
  <dcterms:created xsi:type="dcterms:W3CDTF">2024-12-17T17:42:11Z</dcterms:created>
  <dcterms:modified xsi:type="dcterms:W3CDTF">2025-07-23T07:29:48Z</dcterms:modified>
</cp:coreProperties>
</file>