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97217-5343-4DCD-AD02-D6AD7F443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332C7E-6141-4E87-85EE-3C54C1892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D59F1-3E59-4040-95EA-12690239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7BCF-0119-49F2-8305-D1C350C7CC2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5C08F-7099-466D-A5E4-2872F68E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1DD20-32B3-4398-B25B-5B83FDA8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A539-96D8-4CB2-8C8A-65E7516A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384F8-178E-4924-8974-B3939BAE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14A6-0FAB-4552-9FC0-9234FC837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23167-3EAA-4DD3-BD1F-F2F1F4EB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7BCF-0119-49F2-8305-D1C350C7CC2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1AB08-C004-4010-A409-6AC67FBB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C3ECD-E067-4E1E-AC77-38374277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A539-96D8-4CB2-8C8A-65E7516A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6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A2C790-89BF-4B42-B157-A8531A6C6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C774C-0FA4-4DAC-B4CE-01DB06DE5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5708C-FC4D-4159-B63C-00F195C0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7BCF-0119-49F2-8305-D1C350C7CC2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AD2A3-E4A0-451C-B582-CDFD18CF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D0D07-EEE3-4D70-9FF8-28EA1CA7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A539-96D8-4CB2-8C8A-65E7516A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9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AA768-0FF5-47C5-8E13-D4C98F67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ADD80-2021-43F6-96B6-0984942F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D1709-E56A-4E06-B3BF-A2E59168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7BCF-0119-49F2-8305-D1C350C7CC2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46B24-3DF6-4A47-8A89-BB4FF555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CCE16-1DA4-4480-8437-122D2690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A539-96D8-4CB2-8C8A-65E7516A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A1955-325C-4125-BB76-9AE34242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7DC271-CB3F-453E-91C7-2FF83AE5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FED8A-99EF-4712-A262-7141E2BE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7BCF-0119-49F2-8305-D1C350C7CC2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96AC8-49E7-44B1-91AC-BAAA213E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AC597-B28E-4A43-82AA-DFC25AC8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A539-96D8-4CB2-8C8A-65E7516A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0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A661B-03F4-4EAA-AD41-13D54026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A7DDF-72DA-46B5-95EC-2F61AA819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BAB98-2978-4562-9F68-AE12CC8B2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D5AA27-A8A9-4612-9CE3-57351AFD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7BCF-0119-49F2-8305-D1C350C7CC2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86AA2-E882-4D98-BFDA-FA1C07FD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236042-FF65-4A33-B222-17BC0ABB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A539-96D8-4CB2-8C8A-65E7516A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3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97B47-6D89-4752-BF02-26248E3F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393BB-AEDD-4F01-AC4A-CD9F26A92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038B1-3B97-4D41-8764-64685180D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E58419-9874-479E-9F04-41C5D0C6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8FDC2D-45C4-4611-8312-9777C1035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136744-4964-4BF8-BF9F-E205CFC9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7BCF-0119-49F2-8305-D1C350C7CC2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C09CE3-E310-42E5-BDF6-46F1D692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8BCE1-5DFA-491C-8766-06E7607E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A539-96D8-4CB2-8C8A-65E7516A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04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A0D04-C765-4176-A7B7-C2AD20CD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58D49-B1B1-4956-8F80-D108A05F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7BCF-0119-49F2-8305-D1C350C7CC2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F836A4-91B2-4891-AE49-261BA92B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2CA1F6-0102-48AB-A4D3-0691212A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A539-96D8-4CB2-8C8A-65E7516A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7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01D96B-998A-40FA-AC7F-12A39B90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7BCF-0119-49F2-8305-D1C350C7CC2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CA4648-D7B0-4FE7-B46B-E136C024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7618AC-8A97-488B-841E-42730D9C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A539-96D8-4CB2-8C8A-65E7516A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8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42C17-3258-4B79-98D1-7E068421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61187-70BE-4643-B880-89DCC107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173ABD-1C27-46E8-BBB3-D371D563E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212A7-7E4B-4618-ACB6-A56958AB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7BCF-0119-49F2-8305-D1C350C7CC2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5C9315-C2F1-49BF-B35C-6401B7EB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BF75D4-2E6D-449D-A1AA-23916545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A539-96D8-4CB2-8C8A-65E7516A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30961-3C06-4A03-B57D-2B0C8183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423B15-79FB-40B2-8FEA-265412C37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D41C80-C5CD-4F4B-A5AE-8C7AA12E7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4A6686-EA70-4535-95A3-99326D37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7BCF-0119-49F2-8305-D1C350C7CC2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2A12B-A13F-4F6B-8D81-3508B903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2FED9-4616-469B-8120-1FD94324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A539-96D8-4CB2-8C8A-65E7516A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9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83233B-1697-4C20-AFB6-5288FAB0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91559-1A52-4458-B32B-353AA6A72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EA146-5639-465A-82E4-DB1BD25DE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87BCF-0119-49F2-8305-D1C350C7CC2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6CAFF-328C-46C4-B681-36E82CFBD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F1B2E-952D-474E-99D7-B12218890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A539-96D8-4CB2-8C8A-65E7516A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2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6FFDD-9B79-4199-B88D-0D89A1793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D9034-C4D8-4625-80DF-7517AB291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F755A04-1010-4EBB-8DE5-30BC194DF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82650"/>
              </p:ext>
            </p:extLst>
          </p:nvPr>
        </p:nvGraphicFramePr>
        <p:xfrm>
          <a:off x="0" y="-104776"/>
          <a:ext cx="12192000" cy="784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6049015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96048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104253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341922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44877871"/>
                    </a:ext>
                  </a:extLst>
                </a:gridCol>
              </a:tblGrid>
              <a:tr h="870347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OSI</a:t>
                      </a:r>
                      <a:r>
                        <a:rPr lang="en-US" altLang="ko-KR" sz="2800" dirty="0"/>
                        <a:t> 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 Number 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Other Protocol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70556"/>
                  </a:ext>
                </a:extLst>
              </a:tr>
              <a:tr h="87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SSH, FTP</a:t>
                      </a:r>
                    </a:p>
                    <a:p>
                      <a:pPr algn="ctr" latinLnBrk="1"/>
                      <a:r>
                        <a:rPr lang="en-US" altLang="ko-KR" sz="32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3200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sz="3200" dirty="0"/>
                        <a:t>POP3</a:t>
                      </a:r>
                    </a:p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73648"/>
                  </a:ext>
                </a:extLst>
              </a:tr>
              <a:tr h="87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988285"/>
                  </a:ext>
                </a:extLst>
              </a:tr>
              <a:tr h="87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456687"/>
                  </a:ext>
                </a:extLst>
              </a:tr>
              <a:tr h="87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/>
                        <a:t>UDP</a:t>
                      </a:r>
                      <a:r>
                        <a:rPr lang="en-US" altLang="ko-KR" sz="3200" dirty="0"/>
                        <a:t>, </a:t>
                      </a:r>
                      <a:r>
                        <a:rPr lang="en-US" altLang="ko-KR" sz="3200" dirty="0" err="1"/>
                        <a:t>SCTP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99031"/>
                  </a:ext>
                </a:extLst>
              </a:tr>
              <a:tr h="87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IPv6, ARP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07522"/>
                  </a:ext>
                </a:extLst>
              </a:tr>
              <a:tr h="87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/>
                        <a:t>HDLC</a:t>
                      </a:r>
                      <a:r>
                        <a:rPr lang="en-US" altLang="ko-KR" sz="3200" dirty="0"/>
                        <a:t>, Frame</a:t>
                      </a:r>
                    </a:p>
                    <a:p>
                      <a:pPr algn="ctr" latinLnBrk="1"/>
                      <a:r>
                        <a:rPr lang="en-US" altLang="ko-KR" sz="3200" dirty="0"/>
                        <a:t>Relay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27829"/>
                  </a:ext>
                </a:extLst>
              </a:tr>
              <a:tr h="87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Pysical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20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62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45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지우 정</dc:creator>
  <cp:lastModifiedBy>지우 정</cp:lastModifiedBy>
  <cp:revision>5</cp:revision>
  <dcterms:created xsi:type="dcterms:W3CDTF">2020-07-12T11:06:15Z</dcterms:created>
  <dcterms:modified xsi:type="dcterms:W3CDTF">2020-07-12T11:45:19Z</dcterms:modified>
</cp:coreProperties>
</file>