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5" r:id="rId4"/>
    <p:sldId id="257" r:id="rId5"/>
    <p:sldId id="258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73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09D1B-D3E4-65D3-94A9-CDC49710CB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898D16-C85D-3DA0-916E-4079FF1688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5BA702-00AD-3E59-7255-703DB8B21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AA3BA-DF7C-40E8-BB0A-8CC645690271}" type="datetimeFigureOut">
              <a:rPr lang="en-ID" smtClean="0"/>
              <a:t>15/01/2025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868C49-98DF-A8C6-8201-9D5D17D33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A23F23-DA40-13FD-EDAC-43B9DE72F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47F33-9B9E-453C-B204-79F2B201F3B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34468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57E31-D3A7-1954-18AA-F1F30EA48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7B6B2C-6EFA-842B-2CB0-14C9346994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3D0800-E20B-D85C-1807-719816A1E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AA3BA-DF7C-40E8-BB0A-8CC645690271}" type="datetimeFigureOut">
              <a:rPr lang="en-ID" smtClean="0"/>
              <a:t>15/01/2025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9D44FA-808C-9667-A50A-7D88C6864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DFF8C3-9542-9A5A-F18E-542344609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47F33-9B9E-453C-B204-79F2B201F3B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16973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D565F3-6E8E-128F-F9BC-67F85E3FCD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D97087-B907-6BC5-B93C-BF00B5D73A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197535-D397-3787-6A92-9C739E7B5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AA3BA-DF7C-40E8-BB0A-8CC645690271}" type="datetimeFigureOut">
              <a:rPr lang="en-ID" smtClean="0"/>
              <a:t>15/01/2025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506527-7788-35B4-E6C4-B2278F9B8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2DD763-1197-F529-D0D1-61954B836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47F33-9B9E-453C-B204-79F2B201F3B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74116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51D83-A2CB-1F05-6F4E-57E23FFE4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B7BAC-418F-363C-6171-17A4DDA95F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75F269-C4E4-341C-BCDE-25605F8EE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AA3BA-DF7C-40E8-BB0A-8CC645690271}" type="datetimeFigureOut">
              <a:rPr lang="en-ID" smtClean="0"/>
              <a:t>15/01/2025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FF81F4-E988-C26C-8A41-20EC76366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EE5845-E7EE-5D93-1978-B7A52359C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47F33-9B9E-453C-B204-79F2B201F3B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60961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05EFA-9BB3-F417-8101-35B142DEB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1637E5-F9E7-41BC-3F21-CB8B862D01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07D927-AF3F-914E-1117-FD972B9A3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AA3BA-DF7C-40E8-BB0A-8CC645690271}" type="datetimeFigureOut">
              <a:rPr lang="en-ID" smtClean="0"/>
              <a:t>15/01/2025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0E85A7-BCF0-1D38-97AB-52B27B43D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2ADC82-69ED-D154-3F53-1A25DA2D1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47F33-9B9E-453C-B204-79F2B201F3B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1469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E41DA-DBA5-CC3D-2B7F-453F27ABC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38369F-19C7-1738-D39B-34D98A995A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1074B7-A264-B5D0-5E61-2FE9E0082C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405519-1689-6021-5F58-CF2DFDEF7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AA3BA-DF7C-40E8-BB0A-8CC645690271}" type="datetimeFigureOut">
              <a:rPr lang="en-ID" smtClean="0"/>
              <a:t>15/01/2025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78DF2F-27C7-CBDE-65AF-6161CACB8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8F377C-7F24-4F5D-4014-ED837C092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47F33-9B9E-453C-B204-79F2B201F3B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75032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C28A8-6711-75DC-FF99-FA3FA373D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5938D1-3DCA-22F1-F92D-73F2114B65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0DE4A4-A203-BF46-1624-ABF179B64F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12F9F4-AF23-8251-4FB3-54C07353A6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06733A-2A8A-1E3B-5747-38A058095B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350726-6EEE-3070-151A-E540CE833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AA3BA-DF7C-40E8-BB0A-8CC645690271}" type="datetimeFigureOut">
              <a:rPr lang="en-ID" smtClean="0"/>
              <a:t>15/01/2025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F776CD-D2C8-05E6-9364-D340D936E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B8324F-49BB-8D85-C3B1-E97FC3165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47F33-9B9E-453C-B204-79F2B201F3B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20983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6839F-B12E-B42C-59AF-882E5F3C8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01C601-5F00-6B8C-B3FD-171CB4B2D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AA3BA-DF7C-40E8-BB0A-8CC645690271}" type="datetimeFigureOut">
              <a:rPr lang="en-ID" smtClean="0"/>
              <a:t>15/01/2025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5427F9-4B90-FBF5-CF61-FF3AEB6E1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4FB8C-ECAB-B131-7415-3B10AE5C7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47F33-9B9E-453C-B204-79F2B201F3B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32965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8905CF-1418-73D2-DBFF-0829D90F6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AA3BA-DF7C-40E8-BB0A-8CC645690271}" type="datetimeFigureOut">
              <a:rPr lang="en-ID" smtClean="0"/>
              <a:t>15/01/2025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A34B02-4A42-5AE5-0E40-7595586F0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AF7111-C234-8911-4E5A-D6537A50A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47F33-9B9E-453C-B204-79F2B201F3B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59461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1C543-C573-1FBF-FEA4-2857C5600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1136BC-50FC-B4B5-0FAC-ACDC254277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8F5C4B-5277-9CB6-F3F3-36D12F70C3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DB8772-48AB-49B4-8D06-EBB9BD50E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AA3BA-DF7C-40E8-BB0A-8CC645690271}" type="datetimeFigureOut">
              <a:rPr lang="en-ID" smtClean="0"/>
              <a:t>15/01/2025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C220C8-14DE-C2F1-2A83-B75C46187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2223FA-E0E6-3591-E325-4B5C65F08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47F33-9B9E-453C-B204-79F2B201F3B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82683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0DA00-D0B7-CEFE-0995-D0AA1CE87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FD3778-D50D-28EE-6125-A686E271B9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03381F-F6A2-055E-4085-C6B73C1F35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8EA809-77E8-A8B2-9437-8AA9A66ED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AA3BA-DF7C-40E8-BB0A-8CC645690271}" type="datetimeFigureOut">
              <a:rPr lang="en-ID" smtClean="0"/>
              <a:t>15/01/2025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5DE958-4A0F-3C6A-130F-BE33707AF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192404-6BF9-1AE9-8264-F37C4A2B4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47F33-9B9E-453C-B204-79F2B201F3B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19842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FE9744-568B-2E70-F81B-271A6F3BD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D76D6C-9102-B35A-E2E6-94D4829542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E6F940-6A77-785E-6CED-0F592C7B40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AAA3BA-DF7C-40E8-BB0A-8CC645690271}" type="datetimeFigureOut">
              <a:rPr lang="en-ID" smtClean="0"/>
              <a:t>15/01/2025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331DF-8C9C-8343-AE1E-D52E4AC11D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B6182-28E0-0DB6-109B-9F9D0AB5F1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147F33-9B9E-453C-B204-79F2B201F3B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93267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DBE89-0E36-7AB6-B7FB-1D08170AF7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IRIFAIR DB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225F22-7BF3-6D39-85EF-123A159704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271883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579C10-8D46-0AEF-C217-2CB479DC84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D3066-C9CB-4FBF-45FF-A996BED64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mst_akun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F733F-B716-F5D5-0C98-987A9B1F7F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493655" cy="4351338"/>
          </a:xfrm>
        </p:spPr>
        <p:txBody>
          <a:bodyPr>
            <a:normAutofit/>
          </a:bodyPr>
          <a:lstStyle/>
          <a:p>
            <a:r>
              <a:rPr lang="en-US" sz="1200" dirty="0" err="1"/>
              <a:t>Berisin</a:t>
            </a:r>
            <a:r>
              <a:rPr lang="en-US" sz="1200" dirty="0"/>
              <a:t> </a:t>
            </a:r>
            <a:r>
              <a:rPr lang="en-US" sz="1200" dirty="0" err="1"/>
              <a:t>akun</a:t>
            </a:r>
            <a:r>
              <a:rPr lang="en-US" sz="1200" dirty="0"/>
              <a:t> </a:t>
            </a:r>
            <a:r>
              <a:rPr lang="en-US" sz="1200" dirty="0" err="1"/>
              <a:t>registrasi</a:t>
            </a:r>
            <a:r>
              <a:rPr lang="en-US" sz="1200" dirty="0"/>
              <a:t> </a:t>
            </a:r>
            <a:r>
              <a:rPr lang="en-US" sz="1200" dirty="0" err="1"/>
              <a:t>peserta</a:t>
            </a:r>
            <a:r>
              <a:rPr lang="en-US" sz="1200" dirty="0"/>
              <a:t> IRIFAIR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A0343F-48D0-F648-547D-DD65EF6270FB}"/>
              </a:ext>
            </a:extLst>
          </p:cNvPr>
          <p:cNvSpPr txBox="1"/>
          <p:nvPr/>
        </p:nvSpPr>
        <p:spPr>
          <a:xfrm>
            <a:off x="838200" y="1451514"/>
            <a:ext cx="1033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Deskripsi</a:t>
            </a: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77AC9C-9155-B3E9-C636-096E58B9F3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2721" y="266305"/>
            <a:ext cx="1343212" cy="359142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97D7CBE-7953-7B1E-D59C-B59B31E734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1165" y="3074362"/>
            <a:ext cx="3705742" cy="3448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239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2D023E-373D-002D-1971-B49C5D817A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E7423-1EEF-9D75-5719-2E23A11B0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ref_detail_peserta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1EFE3-A6F6-99A1-3E44-9740558425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493655" cy="4351338"/>
          </a:xfrm>
        </p:spPr>
        <p:txBody>
          <a:bodyPr>
            <a:normAutofit/>
          </a:bodyPr>
          <a:lstStyle/>
          <a:p>
            <a:r>
              <a:rPr lang="en-US" sz="1200" dirty="0"/>
              <a:t>Detail </a:t>
            </a:r>
            <a:r>
              <a:rPr lang="en-US" sz="1200" dirty="0" err="1"/>
              <a:t>akun</a:t>
            </a:r>
            <a:r>
              <a:rPr lang="en-US" sz="1200" dirty="0"/>
              <a:t> </a:t>
            </a:r>
            <a:r>
              <a:rPr lang="en-US" sz="1200" dirty="0" err="1"/>
              <a:t>setelah</a:t>
            </a:r>
            <a:r>
              <a:rPr lang="en-US" sz="1200" dirty="0"/>
              <a:t> proses register </a:t>
            </a:r>
            <a:r>
              <a:rPr lang="en-US" sz="1200" dirty="0" err="1"/>
              <a:t>berhasil</a:t>
            </a:r>
            <a:endParaRPr lang="en-US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C22D55-F085-EE7F-4441-5CA15084992A}"/>
              </a:ext>
            </a:extLst>
          </p:cNvPr>
          <p:cNvSpPr txBox="1"/>
          <p:nvPr/>
        </p:nvSpPr>
        <p:spPr>
          <a:xfrm>
            <a:off x="838200" y="1451514"/>
            <a:ext cx="1033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Deskripsi</a:t>
            </a: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1CAAF2-4D55-106B-FD36-ABD497E3FA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2721" y="266305"/>
            <a:ext cx="1343212" cy="359142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615FFDA-A7B2-AD88-D8F0-C8148C1ACC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1165" y="3074362"/>
            <a:ext cx="3705742" cy="3448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198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E25FB-F464-6108-D6A9-A4B084A6A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mst_jenis_lomba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97BA5B-2A1C-C681-9579-B68A0088A2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493655" cy="4351338"/>
          </a:xfrm>
        </p:spPr>
        <p:txBody>
          <a:bodyPr>
            <a:normAutofit/>
          </a:bodyPr>
          <a:lstStyle/>
          <a:p>
            <a:r>
              <a:rPr lang="en-US" sz="1200" dirty="0" err="1"/>
              <a:t>Jenis</a:t>
            </a:r>
            <a:r>
              <a:rPr lang="en-US" sz="1200" dirty="0"/>
              <a:t> </a:t>
            </a:r>
            <a:r>
              <a:rPr lang="en-US" sz="1200" dirty="0" err="1"/>
              <a:t>Lomba</a:t>
            </a:r>
            <a:r>
              <a:rPr lang="en-US" sz="1200" dirty="0"/>
              <a:t> yang </a:t>
            </a:r>
            <a:r>
              <a:rPr lang="en-US" sz="1200" dirty="0" err="1"/>
              <a:t>akan</a:t>
            </a:r>
            <a:r>
              <a:rPr lang="en-US" sz="1200" dirty="0"/>
              <a:t> di </a:t>
            </a:r>
            <a:r>
              <a:rPr lang="en-US" sz="1200" dirty="0" err="1"/>
              <a:t>lombakan</a:t>
            </a:r>
            <a:r>
              <a:rPr lang="en-US" sz="1200" dirty="0"/>
              <a:t> di IRIFAIR, </a:t>
            </a:r>
            <a:r>
              <a:rPr lang="en-US" sz="1200" dirty="0" err="1"/>
              <a:t>ada</a:t>
            </a:r>
            <a:r>
              <a:rPr lang="en-US" sz="1200" dirty="0"/>
              <a:t> 3 : </a:t>
            </a:r>
          </a:p>
          <a:p>
            <a:pPr lvl="1"/>
            <a:r>
              <a:rPr lang="en-US" sz="1200" dirty="0"/>
              <a:t>SRC (Scholar Research Competition)</a:t>
            </a:r>
          </a:p>
          <a:p>
            <a:pPr lvl="1"/>
            <a:r>
              <a:rPr lang="en-US" sz="1200" dirty="0"/>
              <a:t>…..</a:t>
            </a:r>
          </a:p>
          <a:p>
            <a:pPr lvl="1"/>
            <a:r>
              <a:rPr lang="en-US" sz="1200" dirty="0"/>
              <a:t>…..</a:t>
            </a:r>
            <a:endParaRPr lang="en-ID" sz="1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A09FA7-33B9-1C34-B789-49FBAAB299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9254" y="1825625"/>
            <a:ext cx="5525271" cy="18481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EB207F6-1031-264A-2219-2630FC06D8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736" y="5411752"/>
            <a:ext cx="9735909" cy="50489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464ECC7-64E7-1049-0EDB-28A45052FD83}"/>
              </a:ext>
            </a:extLst>
          </p:cNvPr>
          <p:cNvSpPr txBox="1"/>
          <p:nvPr/>
        </p:nvSpPr>
        <p:spPr>
          <a:xfrm>
            <a:off x="838200" y="1451514"/>
            <a:ext cx="1033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Deskripsi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962128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7207A2-7A5E-AB6A-D28B-09B21AB11D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5AFA5-1D02-6951-D31A-D91D49E96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mst_lomba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3E44E-7C4F-6C95-92A0-CE66F15496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493655" cy="4351338"/>
          </a:xfrm>
        </p:spPr>
        <p:txBody>
          <a:bodyPr>
            <a:normAutofit/>
          </a:bodyPr>
          <a:lstStyle/>
          <a:p>
            <a:r>
              <a:rPr lang="en-US" sz="1200" dirty="0"/>
              <a:t>Event </a:t>
            </a:r>
            <a:r>
              <a:rPr lang="en-US" sz="1200" dirty="0" err="1"/>
              <a:t>Lomba</a:t>
            </a:r>
            <a:r>
              <a:rPr lang="en-US" sz="1200" dirty="0"/>
              <a:t> </a:t>
            </a:r>
            <a:r>
              <a:rPr lang="en-US" sz="1200" dirty="0" err="1"/>
              <a:t>pelaksanaan</a:t>
            </a:r>
            <a:r>
              <a:rPr lang="en-US" sz="1200" dirty="0"/>
              <a:t> IRIFAIR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8E0211-9FF0-19AA-CB35-B74A3BD8BBCD}"/>
              </a:ext>
            </a:extLst>
          </p:cNvPr>
          <p:cNvSpPr txBox="1"/>
          <p:nvPr/>
        </p:nvSpPr>
        <p:spPr>
          <a:xfrm>
            <a:off x="838200" y="1451514"/>
            <a:ext cx="1033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Deskripsi</a:t>
            </a:r>
            <a:endParaRPr lang="en-ID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1511394-157A-A08C-BFEB-22BBD21EBC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2918" y="693497"/>
            <a:ext cx="1400370" cy="343900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596CE38-FB20-FBC6-A66D-139395F7C8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4184" y="3263449"/>
            <a:ext cx="5934903" cy="3229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2815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16ADE2-BD56-060A-0D1C-B5DDE079FE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18349-56A0-289A-1A06-6E435FFD4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mst_category_cluster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EC3D0F-B429-5117-6F9E-1700AD3647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493655" cy="4351338"/>
          </a:xfrm>
        </p:spPr>
        <p:txBody>
          <a:bodyPr>
            <a:normAutofit/>
          </a:bodyPr>
          <a:lstStyle/>
          <a:p>
            <a:r>
              <a:rPr lang="en-US" sz="1200" dirty="0" err="1"/>
              <a:t>Setiap</a:t>
            </a:r>
            <a:r>
              <a:rPr lang="en-US" sz="1200" dirty="0"/>
              <a:t> Event </a:t>
            </a:r>
            <a:r>
              <a:rPr lang="en-US" sz="1200" dirty="0" err="1"/>
              <a:t>Lomba</a:t>
            </a:r>
            <a:r>
              <a:rPr lang="en-US" sz="1200" dirty="0"/>
              <a:t> </a:t>
            </a:r>
            <a:r>
              <a:rPr lang="en-US" sz="1200" dirty="0" err="1"/>
              <a:t>memiliki</a:t>
            </a:r>
            <a:r>
              <a:rPr lang="en-US" sz="1200" dirty="0"/>
              <a:t> </a:t>
            </a:r>
            <a:r>
              <a:rPr lang="en-US" sz="1200" dirty="0" err="1"/>
              <a:t>beberapa</a:t>
            </a:r>
            <a:r>
              <a:rPr lang="en-US" sz="1200" dirty="0"/>
              <a:t> </a:t>
            </a:r>
            <a:r>
              <a:rPr lang="en-US" sz="1200" dirty="0" err="1"/>
              <a:t>kategori</a:t>
            </a:r>
            <a:r>
              <a:rPr lang="en-US" sz="1200" dirty="0"/>
              <a:t> cluster </a:t>
            </a:r>
            <a:r>
              <a:rPr lang="en-US" sz="1200" dirty="0" err="1"/>
              <a:t>contoh</a:t>
            </a:r>
            <a:endParaRPr lang="en-US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5B159E-12A4-7696-52A5-F8A4AF1AC56F}"/>
              </a:ext>
            </a:extLst>
          </p:cNvPr>
          <p:cNvSpPr txBox="1"/>
          <p:nvPr/>
        </p:nvSpPr>
        <p:spPr>
          <a:xfrm>
            <a:off x="838200" y="1451514"/>
            <a:ext cx="1033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Deskripsi</a:t>
            </a: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F70512-570F-0800-DA9F-3070CDB250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5255" y="785366"/>
            <a:ext cx="2591162" cy="225774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6F63CB0-436C-8C30-D662-F1F3B5DC92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273240"/>
            <a:ext cx="3886742" cy="221963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2F80DAF-595E-C6AF-9D54-40F99B7D09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305607"/>
            <a:ext cx="4629796" cy="1695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6137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EFEC33-1CA4-C591-46ED-DD595D8721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44A8E-F40A-A5E9-7015-E6EF7717B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mst_kategori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74B92E-32FF-0DC0-77F4-DDFABD6363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493655" cy="4351338"/>
          </a:xfrm>
        </p:spPr>
        <p:txBody>
          <a:bodyPr>
            <a:normAutofit/>
          </a:bodyPr>
          <a:lstStyle/>
          <a:p>
            <a:r>
              <a:rPr lang="en-US" sz="1200" dirty="0"/>
              <a:t>Kategori2 yang </a:t>
            </a:r>
            <a:r>
              <a:rPr lang="en-US" sz="1200" dirty="0" err="1"/>
              <a:t>ada</a:t>
            </a:r>
            <a:r>
              <a:rPr lang="en-US" sz="1200" dirty="0"/>
              <a:t> </a:t>
            </a:r>
            <a:r>
              <a:rPr lang="en-US" sz="1200" dirty="0" err="1"/>
              <a:t>dari</a:t>
            </a:r>
            <a:r>
              <a:rPr lang="en-US" sz="1200" dirty="0"/>
              <a:t> </a:t>
            </a:r>
            <a:r>
              <a:rPr lang="en-US" sz="1200" dirty="0" err="1"/>
              <a:t>setiap</a:t>
            </a:r>
            <a:r>
              <a:rPr lang="en-US" sz="1200" dirty="0"/>
              <a:t> </a:t>
            </a:r>
            <a:r>
              <a:rPr lang="en-US" sz="1200" dirty="0" err="1"/>
              <a:t>kategori</a:t>
            </a:r>
            <a:r>
              <a:rPr lang="en-US" sz="1200" dirty="0"/>
              <a:t> cluster. </a:t>
            </a:r>
            <a:r>
              <a:rPr lang="en-US" sz="1200" dirty="0" err="1"/>
              <a:t>Tiap</a:t>
            </a:r>
            <a:r>
              <a:rPr lang="en-US" sz="1200" dirty="0"/>
              <a:t> </a:t>
            </a:r>
            <a:r>
              <a:rPr lang="en-US" sz="1200" dirty="0" err="1"/>
              <a:t>lomba</a:t>
            </a:r>
            <a:r>
              <a:rPr lang="en-US" sz="1200" dirty="0"/>
              <a:t> sangat </a:t>
            </a:r>
            <a:r>
              <a:rPr lang="en-US" sz="1200" b="1" dirty="0" err="1"/>
              <a:t>memungkinkan</a:t>
            </a:r>
            <a:r>
              <a:rPr lang="en-US" sz="1200" dirty="0"/>
              <a:t> </a:t>
            </a:r>
            <a:r>
              <a:rPr lang="en-US" sz="1200" dirty="0" err="1"/>
              <a:t>menampilkan</a:t>
            </a:r>
            <a:r>
              <a:rPr lang="en-US" sz="1200" dirty="0"/>
              <a:t> cluster </a:t>
            </a:r>
            <a:r>
              <a:rPr lang="en-US" sz="1200" dirty="0" err="1"/>
              <a:t>kategori</a:t>
            </a:r>
            <a:r>
              <a:rPr lang="en-US" sz="1200" dirty="0"/>
              <a:t> yang </a:t>
            </a:r>
            <a:r>
              <a:rPr lang="en-US" sz="1200" dirty="0" err="1"/>
              <a:t>berbeda</a:t>
            </a:r>
            <a:r>
              <a:rPr lang="en-US" sz="1200" dirty="0"/>
              <a:t> </a:t>
            </a:r>
            <a:r>
              <a:rPr lang="en-US" sz="1200" dirty="0" err="1"/>
              <a:t>untuk</a:t>
            </a:r>
            <a:r>
              <a:rPr lang="en-US" sz="1200" dirty="0"/>
              <a:t> di </a:t>
            </a:r>
            <a:r>
              <a:rPr lang="en-US" sz="1200" dirty="0" err="1"/>
              <a:t>lombakan</a:t>
            </a:r>
            <a:r>
              <a:rPr lang="en-US" sz="1200" dirty="0"/>
              <a:t>. Dan sangat </a:t>
            </a:r>
            <a:r>
              <a:rPr lang="en-US" sz="1200" dirty="0" err="1"/>
              <a:t>dimungkinkan</a:t>
            </a:r>
            <a:r>
              <a:rPr lang="en-US" sz="1200" dirty="0"/>
              <a:t> juga, </a:t>
            </a:r>
            <a:r>
              <a:rPr lang="en-US" sz="1200" dirty="0" err="1"/>
              <a:t>kategori</a:t>
            </a:r>
            <a:r>
              <a:rPr lang="en-US" sz="1200" dirty="0"/>
              <a:t> </a:t>
            </a:r>
            <a:r>
              <a:rPr lang="en-US" sz="1200" dirty="0" err="1"/>
              <a:t>akan</a:t>
            </a:r>
            <a:r>
              <a:rPr lang="en-US" sz="1200" dirty="0"/>
              <a:t> </a:t>
            </a:r>
            <a:r>
              <a:rPr lang="en-US" sz="1200" dirty="0" err="1"/>
              <a:t>berbeda</a:t>
            </a:r>
            <a:r>
              <a:rPr lang="en-US" sz="1200" dirty="0"/>
              <a:t> </a:t>
            </a:r>
            <a:r>
              <a:rPr lang="en-US" sz="1200" dirty="0" err="1"/>
              <a:t>dari</a:t>
            </a:r>
            <a:r>
              <a:rPr lang="en-US" sz="1200" dirty="0"/>
              <a:t> </a:t>
            </a:r>
            <a:r>
              <a:rPr lang="en-US" sz="1200" dirty="0" err="1"/>
              <a:t>setiap</a:t>
            </a:r>
            <a:r>
              <a:rPr lang="en-US" sz="1200" dirty="0"/>
              <a:t> cluster </a:t>
            </a:r>
            <a:r>
              <a:rPr lang="en-US" sz="1200" dirty="0" err="1"/>
              <a:t>untuk</a:t>
            </a:r>
            <a:r>
              <a:rPr lang="en-US" sz="1200" dirty="0"/>
              <a:t> event </a:t>
            </a:r>
            <a:r>
              <a:rPr lang="en-US" sz="1200" dirty="0" err="1"/>
              <a:t>lombanya</a:t>
            </a:r>
            <a:r>
              <a:rPr lang="en-US" sz="1200" dirty="0"/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6E96D2-D544-DEAC-2217-385C5999FBD8}"/>
              </a:ext>
            </a:extLst>
          </p:cNvPr>
          <p:cNvSpPr txBox="1"/>
          <p:nvPr/>
        </p:nvSpPr>
        <p:spPr>
          <a:xfrm>
            <a:off x="838200" y="1451514"/>
            <a:ext cx="1033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Deskripsi</a:t>
            </a:r>
            <a:endParaRPr lang="en-ID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CFA9322-954C-0D01-14E3-B373730EB0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6276" y="168807"/>
            <a:ext cx="1905266" cy="271500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15F4F2B-7C9D-B78D-C398-C17ADCCF11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7423" y="3830176"/>
            <a:ext cx="3781953" cy="246731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2A4A254-7AE2-8EB9-3B8F-F86BCA2CBD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092" y="3182234"/>
            <a:ext cx="7583055" cy="3366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428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38C8CF-4475-4A1A-D8B5-1CFAE4F121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C2B1E-A44F-6F73-348D-A0417E2F2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mst_sub_category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09D4B-89E3-2D24-27E0-124613CDD7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493655" cy="4351338"/>
          </a:xfrm>
        </p:spPr>
        <p:txBody>
          <a:bodyPr>
            <a:normAutofit/>
          </a:bodyPr>
          <a:lstStyle/>
          <a:p>
            <a:r>
              <a:rPr lang="en-US" sz="1200" dirty="0" err="1"/>
              <a:t>Pendetailan</a:t>
            </a:r>
            <a:r>
              <a:rPr lang="en-US" sz="1200" dirty="0"/>
              <a:t> </a:t>
            </a:r>
            <a:r>
              <a:rPr lang="en-US" sz="1200" dirty="0" err="1"/>
              <a:t>subkategori</a:t>
            </a:r>
            <a:r>
              <a:rPr lang="en-US" sz="1200" dirty="0"/>
              <a:t> </a:t>
            </a:r>
            <a:r>
              <a:rPr lang="en-US" sz="1200" dirty="0" err="1"/>
              <a:t>dari_mst_kategori</a:t>
            </a:r>
            <a:endParaRPr lang="en-US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B4B2EE-E5DB-EB04-4C4D-3128193F36D9}"/>
              </a:ext>
            </a:extLst>
          </p:cNvPr>
          <p:cNvSpPr txBox="1"/>
          <p:nvPr/>
        </p:nvSpPr>
        <p:spPr>
          <a:xfrm>
            <a:off x="838200" y="1451514"/>
            <a:ext cx="1033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Deskripsi</a:t>
            </a: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FC2DFE-C672-5F91-5135-5F05329473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7654" y="487160"/>
            <a:ext cx="1838582" cy="266737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B46C1B2-E7E1-9A28-8978-A429C3B522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1454" y="3182234"/>
            <a:ext cx="3667637" cy="226726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463E8B8-BCD5-59E2-2AD1-333980492C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480867"/>
            <a:ext cx="7150990" cy="4175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6691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124</Words>
  <Application>Microsoft Office PowerPoint</Application>
  <PresentationFormat>Widescreen</PresentationFormat>
  <Paragraphs>25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IRIFAIR DB</vt:lpstr>
      <vt:lpstr>mst_akun</vt:lpstr>
      <vt:lpstr>ref_detail_peserta</vt:lpstr>
      <vt:lpstr>mst_jenis_lomba</vt:lpstr>
      <vt:lpstr>mst_lomba</vt:lpstr>
      <vt:lpstr>mst_category_cluster</vt:lpstr>
      <vt:lpstr>mst_kategori</vt:lpstr>
      <vt:lpstr>mst_sub_category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Administrator</dc:creator>
  <cp:lastModifiedBy>Administrator</cp:lastModifiedBy>
  <cp:revision>21</cp:revision>
  <dcterms:created xsi:type="dcterms:W3CDTF">2025-01-14T23:58:25Z</dcterms:created>
  <dcterms:modified xsi:type="dcterms:W3CDTF">2025-01-15T01:20:45Z</dcterms:modified>
</cp:coreProperties>
</file>