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CDCC8-139F-D513-02F0-13CF25FC8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F3EE95-2A3B-AC40-1363-F77C7E631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8D16C-8DE7-06F5-0A58-260ACB96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0620-DAE8-45D4-A1FA-A7F57F9F38A0}" type="datetimeFigureOut">
              <a:rPr lang="en-ID" smtClean="0"/>
              <a:t>12/12/2024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E6C9E-90B3-59F7-F984-709F6391C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50214-E704-3A69-D199-D19FBA1EE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5F01-C2BE-4FCF-A37B-BB7651E6CA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7859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DC328-F3E1-6D91-3C78-37FF7DE56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FC36DF-1B88-F130-9251-A4D290F5C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02E9E-7515-0144-5C73-48A9C99F1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0620-DAE8-45D4-A1FA-A7F57F9F38A0}" type="datetimeFigureOut">
              <a:rPr lang="en-ID" smtClean="0"/>
              <a:t>12/12/2024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AE914-87D0-D2FA-CA51-CFE9FE23F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BC675-415B-522B-4EE5-EEBD07630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5F01-C2BE-4FCF-A37B-BB7651E6CA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37489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E4B6E4-BCA6-7360-22D8-F7236357A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56EB2C-B6CC-986F-6852-DEA9B063B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E178A-C93E-BD42-EA2A-468158793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0620-DAE8-45D4-A1FA-A7F57F9F38A0}" type="datetimeFigureOut">
              <a:rPr lang="en-ID" smtClean="0"/>
              <a:t>12/12/2024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0BD30-FE24-2DDE-3782-35507A24C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18085-A2CB-C689-1EB1-0B953843C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5F01-C2BE-4FCF-A37B-BB7651E6CA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5987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2D268-4ADA-39FC-362C-A84756D8E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9E157-9B7A-A0B0-2135-C42226D99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D431E-A4A8-4D5D-D4C9-9A5E6FFDE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0620-DAE8-45D4-A1FA-A7F57F9F38A0}" type="datetimeFigureOut">
              <a:rPr lang="en-ID" smtClean="0"/>
              <a:t>12/12/2024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2BB40-AA1B-8A57-987A-997F21FE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910EC-7A24-3272-E7E4-DFE8F4E72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5F01-C2BE-4FCF-A37B-BB7651E6CA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5677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41F47-2BE2-CF08-0A2F-F67868EDE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F9720-CCEA-4D12-FEEC-C00EDB0B4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75C38-957E-53CD-6F2B-D525E6748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0620-DAE8-45D4-A1FA-A7F57F9F38A0}" type="datetimeFigureOut">
              <a:rPr lang="en-ID" smtClean="0"/>
              <a:t>12/12/2024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0591B-383E-7C07-A39F-35AC8C00C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19630-712E-D5A5-5497-44A8E9792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5F01-C2BE-4FCF-A37B-BB7651E6CA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17988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D5016-1613-C2B9-4D20-F83E011B3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A4837-8D9D-C4D7-D0F9-53E82A438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68999-A1C5-FE80-0FEB-4AAC75517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C5FBC-8ECB-61C9-D133-FBFC6ADE9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0620-DAE8-45D4-A1FA-A7F57F9F38A0}" type="datetimeFigureOut">
              <a:rPr lang="en-ID" smtClean="0"/>
              <a:t>12/12/2024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1CDD3-904A-03F1-B05E-B259C7E38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BA75F-DE8C-7D3D-2F69-DE61AE4CE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5F01-C2BE-4FCF-A37B-BB7651E6CA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9296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FD37B-22E2-37D6-AB94-F720A8A03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62118-BEF1-9277-D94C-F098E99F0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863AE-A895-67A2-9D00-636D97C3D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27D2F3-427C-2215-65D4-383DA337F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407291-3C7F-0158-EAC3-E5B4349FF0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02B5C9-26AD-2B57-7367-99297D04D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0620-DAE8-45D4-A1FA-A7F57F9F38A0}" type="datetimeFigureOut">
              <a:rPr lang="en-ID" smtClean="0"/>
              <a:t>12/12/2024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7DCF29-A371-9AD9-A71A-3B9B33606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D8069B-9C3F-D49B-43EA-38BDE3433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5F01-C2BE-4FCF-A37B-BB7651E6CA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65634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10646-FA46-1C86-7E7F-58A73F626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E0EF4A-C7A6-BFA2-208E-206A12E4A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0620-DAE8-45D4-A1FA-A7F57F9F38A0}" type="datetimeFigureOut">
              <a:rPr lang="en-ID" smtClean="0"/>
              <a:t>12/12/2024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B83161-CECB-6981-6C95-A4625FE6C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3CF73-BBC2-CE51-C958-54FBD33A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5F01-C2BE-4FCF-A37B-BB7651E6CA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18660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91B172-214F-EFA2-EA18-68D704466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0620-DAE8-45D4-A1FA-A7F57F9F38A0}" type="datetimeFigureOut">
              <a:rPr lang="en-ID" smtClean="0"/>
              <a:t>12/12/2024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233E02-AAF8-AEED-B34D-5DCD9E9BA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972D5B-976C-7D48-7B50-42D67BBE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5F01-C2BE-4FCF-A37B-BB7651E6CA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59795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D9361-AC40-C534-EA7B-707E4AEE9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B5CDB-ACF0-9234-BF85-3EFE040B8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08597-E0AB-80B5-2BC7-08504A630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55CA6-F02C-99F1-77AA-CA447AAAE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0620-DAE8-45D4-A1FA-A7F57F9F38A0}" type="datetimeFigureOut">
              <a:rPr lang="en-ID" smtClean="0"/>
              <a:t>12/12/2024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939F7-3E38-56DE-2747-974BC285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3FBF5-B74A-E81E-120F-89D99BFF1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5F01-C2BE-4FCF-A37B-BB7651E6CA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29961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10756-7EF1-6B12-A97A-87D9C03A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76E5A4-C902-34BD-CB57-BE2252BCF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A8CD40-928D-0C76-86F8-A30F24851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6F208-E85D-8061-8108-26E702552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F0620-DAE8-45D4-A1FA-A7F57F9F38A0}" type="datetimeFigureOut">
              <a:rPr lang="en-ID" smtClean="0"/>
              <a:t>12/12/2024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2F1D5-C76C-4A3D-6E60-994E29255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48B2E-0B3D-137B-F1AD-5E2E89C5F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D5F01-C2BE-4FCF-A37B-BB7651E6CA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71359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A143EF-C3BD-BA41-B9B6-0B8EFCECF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7250E-EC87-BF43-EFA4-1B1912749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EBDF4-F879-21FB-18FF-F612DF5328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AF0620-DAE8-45D4-A1FA-A7F57F9F38A0}" type="datetimeFigureOut">
              <a:rPr lang="en-ID" smtClean="0"/>
              <a:t>12/12/2024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7653D-227A-F82E-9038-2E6E939E7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57F8F-4291-21B7-EA3F-20DCFFC14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AD5F01-C2BE-4FCF-A37B-BB7651E6CA7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40900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F42C6-A1AF-E03E-8469-033324964F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IRIFAIR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5B8844-83B4-FA81-AC41-D481DE4A6F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52979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02455-5C67-B10C-AD45-7FF51B0A1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0968"/>
            <a:ext cx="10515600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?</a:t>
            </a:r>
          </a:p>
          <a:p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Pendaftaran</a:t>
            </a:r>
            <a:r>
              <a:rPr lang="en-US" dirty="0"/>
              <a:t> di </a:t>
            </a:r>
            <a:r>
              <a:rPr lang="en-US" dirty="0" err="1"/>
              <a:t>Februari</a:t>
            </a:r>
            <a:r>
              <a:rPr lang="en-US" dirty="0"/>
              <a:t> ? FE?</a:t>
            </a:r>
          </a:p>
          <a:p>
            <a:pPr lvl="1"/>
            <a:r>
              <a:rPr lang="en-US" dirty="0" err="1"/>
              <a:t>Jadwal</a:t>
            </a:r>
            <a:r>
              <a:rPr lang="en-US" dirty="0"/>
              <a:t> </a:t>
            </a:r>
            <a:r>
              <a:rPr lang="en-US" dirty="0" err="1"/>
              <a:t>penjurian</a:t>
            </a:r>
            <a:endParaRPr lang="en-US" dirty="0"/>
          </a:p>
          <a:p>
            <a:r>
              <a:rPr lang="en-US" dirty="0"/>
              <a:t>Downtime di </a:t>
            </a:r>
            <a:r>
              <a:rPr lang="en-US" dirty="0" err="1"/>
              <a:t>waktu</a:t>
            </a:r>
            <a:r>
              <a:rPr lang="en-US" dirty="0"/>
              <a:t> peak hour?</a:t>
            </a:r>
          </a:p>
          <a:p>
            <a:pPr lvl="1"/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pendaftar</a:t>
            </a:r>
            <a:r>
              <a:rPr lang="en-US" dirty="0"/>
              <a:t>?</a:t>
            </a:r>
          </a:p>
          <a:p>
            <a:r>
              <a:rPr lang="en-US" dirty="0" err="1"/>
              <a:t>Penururan</a:t>
            </a:r>
            <a:r>
              <a:rPr lang="en-US" dirty="0"/>
              <a:t> </a:t>
            </a:r>
            <a:r>
              <a:rPr lang="en-US" dirty="0" err="1"/>
              <a:t>Drastis</a:t>
            </a:r>
            <a:r>
              <a:rPr lang="en-US" dirty="0"/>
              <a:t> ?</a:t>
            </a:r>
          </a:p>
          <a:p>
            <a:pPr lvl="1"/>
            <a:r>
              <a:rPr lang="en-US" dirty="0"/>
              <a:t>SSO Email ?</a:t>
            </a:r>
          </a:p>
          <a:p>
            <a:pPr lvl="1"/>
            <a:r>
              <a:rPr lang="en-ID" dirty="0"/>
              <a:t>Timeline </a:t>
            </a:r>
          </a:p>
          <a:p>
            <a:pPr lvl="1"/>
            <a:r>
              <a:rPr lang="en-ID" dirty="0"/>
              <a:t>2023 700an, 2024 220an</a:t>
            </a:r>
          </a:p>
          <a:p>
            <a:pPr lvl="1"/>
            <a:r>
              <a:rPr lang="en-ID" dirty="0"/>
              <a:t>2023 -&gt; September (event)</a:t>
            </a:r>
          </a:p>
          <a:p>
            <a:pPr lvl="1"/>
            <a:r>
              <a:rPr lang="en-ID" dirty="0"/>
              <a:t>2024 -&gt; </a:t>
            </a:r>
            <a:r>
              <a:rPr lang="en-ID" dirty="0" err="1"/>
              <a:t>Agustus</a:t>
            </a:r>
            <a:r>
              <a:rPr lang="en-ID"/>
              <a:t> (event)</a:t>
            </a:r>
            <a:endParaRPr lang="en-ID" dirty="0"/>
          </a:p>
          <a:p>
            <a:r>
              <a:rPr lang="en-ID" dirty="0" err="1"/>
              <a:t>Optimalisasi</a:t>
            </a:r>
            <a:r>
              <a:rPr lang="en-ID" dirty="0"/>
              <a:t> SEO</a:t>
            </a:r>
          </a:p>
          <a:p>
            <a:pPr lvl="1"/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di meta</a:t>
            </a:r>
          </a:p>
          <a:p>
            <a:r>
              <a:rPr lang="en-ID" dirty="0"/>
              <a:t>Fitur </a:t>
            </a:r>
            <a:r>
              <a:rPr lang="en-ID" dirty="0" err="1"/>
              <a:t>Galeri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 3 </a:t>
            </a:r>
            <a:r>
              <a:rPr lang="en-ID" dirty="0" err="1"/>
              <a:t>minggu</a:t>
            </a:r>
            <a:r>
              <a:rPr lang="en-ID" dirty="0"/>
              <a:t> </a:t>
            </a:r>
            <a:r>
              <a:rPr lang="en-ID" dirty="0" err="1"/>
              <a:t>ini</a:t>
            </a:r>
            <a:endParaRPr lang="en-ID" dirty="0"/>
          </a:p>
          <a:p>
            <a:r>
              <a:rPr lang="en-ID" dirty="0"/>
              <a:t>Export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depan</a:t>
            </a:r>
            <a:r>
              <a:rPr lang="en-ID" dirty="0"/>
              <a:t> dan </a:t>
            </a:r>
            <a:r>
              <a:rPr lang="en-ID" dirty="0" err="1"/>
              <a:t>belakang</a:t>
            </a:r>
            <a:r>
              <a:rPr lang="en-ID" dirty="0"/>
              <a:t> di FE </a:t>
            </a:r>
          </a:p>
          <a:p>
            <a:r>
              <a:rPr lang="en-ID" dirty="0"/>
              <a:t>Upload </a:t>
            </a:r>
            <a:r>
              <a:rPr lang="en-ID" dirty="0" err="1"/>
              <a:t>Gagal</a:t>
            </a:r>
            <a:r>
              <a:rPr lang="en-ID" dirty="0"/>
              <a:t> ? </a:t>
            </a:r>
            <a:r>
              <a:rPr lang="en-ID" dirty="0" err="1"/>
              <a:t>Sempat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coaching clinic, Solusi </a:t>
            </a:r>
            <a:r>
              <a:rPr lang="en-ID" dirty="0" err="1"/>
              <a:t>sementara</a:t>
            </a:r>
            <a:r>
              <a:rPr lang="en-ID" dirty="0"/>
              <a:t> rename upload.</a:t>
            </a:r>
          </a:p>
        </p:txBody>
      </p:sp>
    </p:spTree>
    <p:extLst>
      <p:ext uri="{BB962C8B-B14F-4D97-AF65-F5344CB8AC3E}">
        <p14:creationId xmlns:p14="http://schemas.microsoft.com/office/powerpoint/2010/main" val="3757616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A8B9-A2B2-C5CB-7CCB-1DDD1BE96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AC4A1-3426-D446-533C-BD5F78B29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 di PPT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88298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05A5B-BB83-F2BA-5E23-963D0D344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Features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EC524-ED8F-5013-9C4D-4D992928B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Prototype ? whimsical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04134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91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IRIFAIR</vt:lpstr>
      <vt:lpstr>PowerPoint Presentation</vt:lpstr>
      <vt:lpstr>Flow</vt:lpstr>
      <vt:lpstr>New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BRIN-FT2Q1T3</dc:creator>
  <cp:lastModifiedBy>BRIN-FT2Q1T3</cp:lastModifiedBy>
  <cp:revision>20</cp:revision>
  <dcterms:created xsi:type="dcterms:W3CDTF">2024-12-12T02:16:21Z</dcterms:created>
  <dcterms:modified xsi:type="dcterms:W3CDTF">2024-12-12T02:35:15Z</dcterms:modified>
</cp:coreProperties>
</file>