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D825-3B09-559C-75A0-01A2D9D5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0E8A4-E26E-20E4-20C3-C4C17E84F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4195-D29A-AA11-8994-B2CC2C19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1468-E9A5-1DB1-CD20-1ECE0A0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256B-B4F4-B664-5894-6ED93124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4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46A5-CD52-6219-0252-FB0BF2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6C8D-10FB-F4DF-7104-31387538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7BCF-C8F1-56C6-B547-47F39DD5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499B-DD3C-DCF3-BDED-51848894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5549-9151-B22C-628F-AA0E8150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3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A9A8A-9716-9BA8-7570-73EF3C987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1F5F4-FA23-FE2B-F546-E018AD6F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EEE9-B903-9578-A6B9-F3211B7F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A3F6-A3A5-02A4-8361-60551DB5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E31D-3B35-7F89-6EDA-38EE9C1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8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3A02-940D-F12F-BDBF-CAB01342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FDDC-7127-1C8A-5913-479D8A3B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38F1-1AA6-DE13-7383-927CF395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B17B-C377-E906-1102-A625664F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E4BD-3762-E9C4-AE21-C5E3FFEF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2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E530-98B3-C325-ADA6-C17AF65A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35500-31D7-D1B8-8A41-4C97D2A6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DD56-F365-ACD3-9AB0-A200EB4E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C8D5-84E8-CB4D-12C3-DB9DBB6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A4C1-2C6D-5913-BABB-EDE2EBB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3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EB2E-438D-7C4E-3804-493CEA0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61D4-9BAF-3B7D-5D26-1E125D2AA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3373A-E2DA-1698-4691-C4753ED7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3376-6F9B-967F-B3F1-48F57B53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9B3D-5174-C024-5EBA-95DF4590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B0372-CCCF-C166-8286-84B156FA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9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843-2472-B24F-C2C1-C36C2051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CCC2-F3F8-9BA6-E681-C82CB1C5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C781-BD23-3EA8-D373-ED7EECF57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F521D-3163-94CA-C23A-8DE5D2759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C1F80-A01D-3544-8718-5E1F31F16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3374-6778-1C8A-D9A4-01240DDF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8AF9A-D74C-F11E-2BAA-FBA0AE93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3286C-E566-D9E0-E011-1F47811F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8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3911-869D-E93B-7096-28AF7E6F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6D4B9-5E0A-F011-5A0B-3C51B0AA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9C684-4A02-FEB7-9AD2-D721F9B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44A04-CBF8-8CCD-AF6C-B4820DC1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08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0B0DF-8B3D-44A6-1C8B-9A7B9F66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7884B-87B6-55AC-033D-4930363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7FD6D-72A7-8C5C-4B4F-C4462A8B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1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1FCD-B31A-897B-23A5-B72A7C46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8960-0A8D-3E60-5FBB-1CFFABD9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E5003-03B9-D395-5BFA-B4A7A1DA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F655A-33EA-F085-8CDE-5DCD9062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726E-0C13-65BE-E392-421208CD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D82FA-0B11-1507-770E-8894B639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48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9962-A7D8-BCED-9C2C-9E684C4E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206C-AF48-E5B3-B749-38FD0FD3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1522-FE6D-AB24-3423-D70C5526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4815-FFE9-C315-4257-D567A398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1FB2-2B6C-093D-74A7-2712A508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44F2-7A59-7E46-7439-FAEC8524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40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68E2E-5F04-6539-3891-E98998B6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7278-8FD3-E82D-C975-C7AE2679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BD61-2D3C-582F-5C26-EB30E451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C881-37F1-4DB1-B46F-BB343F695454}" type="datetimeFigureOut">
              <a:rPr lang="en-ID" smtClean="0"/>
              <a:t>10/12/2024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61C9-6945-160C-8B17-B39FD9FFF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880D-2B86-8EBC-DF9B-2126979A6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958A-03B4-4B0B-84B3-853527CF41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00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EF8-3798-269A-9C2D-876BC1B3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Kepakaran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C1D77-334C-4342-22B7-DE55B02D7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9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18F-1F9C-C144-8268-1F4CA26E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044B-F7A4-FB9D-CAB5-D6C2A709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: 22.12.0</a:t>
            </a:r>
          </a:p>
          <a:p>
            <a:r>
              <a:rPr lang="en-US" dirty="0" err="1"/>
              <a:t>Nextjs</a:t>
            </a:r>
            <a:r>
              <a:rPr lang="en-US" dirty="0"/>
              <a:t> : </a:t>
            </a:r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"react": "^19.0.0",</a:t>
            </a:r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"next": "15.0.4",</a:t>
            </a:r>
            <a:endParaRPr lang="en-US" dirty="0"/>
          </a:p>
          <a:p>
            <a:r>
              <a:rPr lang="en-ID" dirty="0"/>
              <a:t>TRPC</a:t>
            </a:r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"@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trpc</a:t>
            </a:r>
            <a:r>
              <a:rPr lang="en-ID" b="0" dirty="0">
                <a:effectLst/>
                <a:latin typeface="Consolas" panose="020B0609020204030204" pitchFamily="49" charset="0"/>
              </a:rPr>
              <a:t>/server": "^10.45.2",</a:t>
            </a:r>
            <a:endParaRPr lang="en-ID" dirty="0"/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"@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trpc</a:t>
            </a:r>
            <a:r>
              <a:rPr lang="en-ID" b="0" dirty="0">
                <a:effectLst/>
                <a:latin typeface="Consolas" panose="020B0609020204030204" pitchFamily="49" charset="0"/>
              </a:rPr>
              <a:t>/client": "^10.45.2",</a:t>
            </a:r>
            <a:endParaRPr lang="en-US" dirty="0"/>
          </a:p>
          <a:p>
            <a:r>
              <a:rPr lang="en-US" dirty="0"/>
              <a:t>Prisma</a:t>
            </a:r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prisma</a:t>
            </a:r>
            <a:r>
              <a:rPr lang="en-ID" b="0" dirty="0">
                <a:effectLst/>
                <a:latin typeface="Consolas" panose="020B0609020204030204" pitchFamily="49" charset="0"/>
              </a:rPr>
              <a:t>": "^6.0.1",</a:t>
            </a:r>
            <a:endParaRPr lang="en-US" dirty="0"/>
          </a:p>
          <a:p>
            <a:pPr lvl="1"/>
            <a:r>
              <a:rPr lang="en-ID" b="0" dirty="0">
                <a:effectLst/>
                <a:latin typeface="Consolas" panose="020B0609020204030204" pitchFamily="49" charset="0"/>
              </a:rPr>
              <a:t>"@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prisma</a:t>
            </a:r>
            <a:r>
              <a:rPr lang="en-ID" b="0" dirty="0">
                <a:effectLst/>
                <a:latin typeface="Consolas" panose="020B0609020204030204" pitchFamily="49" charset="0"/>
              </a:rPr>
              <a:t>/client": "^6.0.1",</a:t>
            </a:r>
          </a:p>
          <a:p>
            <a:r>
              <a:rPr lang="en-ID" dirty="0"/>
              <a:t>Transformers</a:t>
            </a:r>
          </a:p>
          <a:p>
            <a:pPr lvl="1">
              <a:lnSpc>
                <a:spcPts val="1425"/>
              </a:lnSpc>
            </a:pPr>
            <a:r>
              <a:rPr lang="en-ID" b="0" dirty="0"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superjson</a:t>
            </a:r>
            <a:r>
              <a:rPr lang="en-ID" b="0" dirty="0">
                <a:effectLst/>
                <a:latin typeface="Consolas" panose="020B0609020204030204" pitchFamily="49" charset="0"/>
              </a:rPr>
              <a:t>": "^2.2.2",</a:t>
            </a:r>
          </a:p>
          <a:p>
            <a:pPr lvl="1">
              <a:lnSpc>
                <a:spcPts val="1425"/>
              </a:lnSpc>
            </a:pPr>
            <a:r>
              <a:rPr lang="en-ID" b="0" dirty="0"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zod</a:t>
            </a:r>
            <a:r>
              <a:rPr lang="en-ID" b="0" dirty="0">
                <a:effectLst/>
                <a:latin typeface="Consolas" panose="020B0609020204030204" pitchFamily="49" charset="0"/>
              </a:rPr>
              <a:t>": "^3.23.8"</a:t>
            </a:r>
            <a:endParaRPr lang="en-ID" dirty="0"/>
          </a:p>
          <a:p>
            <a:r>
              <a:rPr lang="en-ID" dirty="0"/>
              <a:t>PostgreSQL</a:t>
            </a:r>
          </a:p>
          <a:p>
            <a:pPr lvl="1"/>
            <a:r>
              <a:rPr lang="en-ID" b="0" dirty="0" err="1">
                <a:effectLst/>
                <a:latin typeface="Consolas" panose="020B0609020204030204" pitchFamily="49" charset="0"/>
              </a:rPr>
              <a:t>postgres:latest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90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F01-3FD3-E257-7CB7-9AC8471C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E2D6-281C-90CD-61A5-01B4A014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up -d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76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4B3B-35ED-1721-44A6-D71F14FB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postman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0DA7-4D97-15E4-CC2F-084EC221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effectLst/>
                <a:latin typeface="Inter" panose="02000503000000020004" pitchFamily="50" charset="0"/>
              </a:rPr>
              <a:t>{{</a:t>
            </a:r>
            <a:r>
              <a:rPr lang="en-ID" b="0" i="0" dirty="0" err="1">
                <a:effectLst/>
                <a:latin typeface="Inter" panose="02000503000000020004" pitchFamily="50" charset="0"/>
              </a:rPr>
              <a:t>base_url</a:t>
            </a:r>
            <a:r>
              <a:rPr lang="en-ID" b="0" i="0" dirty="0">
                <a:effectLst/>
                <a:latin typeface="Inter" panose="02000503000000020004" pitchFamily="50" charset="0"/>
              </a:rPr>
              <a:t>}}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/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api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/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trpc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/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book.get?input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={"0":{"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json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":{"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isFavorite</a:t>
            </a:r>
            <a:r>
              <a:rPr lang="en-ID" b="0" i="0" dirty="0">
                <a:solidFill>
                  <a:srgbClr val="212121"/>
                </a:solidFill>
                <a:effectLst/>
                <a:latin typeface="Inter" panose="02000503000000020004" pitchFamily="50" charset="0"/>
              </a:rPr>
              <a:t>":true}}}&amp;batch=1</a:t>
            </a:r>
          </a:p>
          <a:p>
            <a:pPr marL="0" indent="0">
              <a:buNone/>
            </a:pPr>
            <a:endParaRPr lang="en-ID" b="0" i="0" dirty="0">
              <a:solidFill>
                <a:srgbClr val="212121"/>
              </a:solidFill>
              <a:effectLst/>
              <a:latin typeface="Inter" panose="02000503000000020004" pitchFamily="50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212121"/>
                </a:solidFill>
                <a:latin typeface="Inter" panose="02000503000000020004" pitchFamily="50" charset="0"/>
              </a:rPr>
              <a:t>params</a:t>
            </a:r>
            <a:endParaRPr lang="en-ID" b="0" i="0" dirty="0">
              <a:solidFill>
                <a:srgbClr val="212121"/>
              </a:solidFill>
              <a:effectLst/>
              <a:latin typeface="Inter" panose="02000503000000020004" pitchFamily="50" charset="0"/>
            </a:endParaRPr>
          </a:p>
          <a:p>
            <a:pPr marL="0" indent="0">
              <a:buNone/>
            </a:pPr>
            <a:r>
              <a:rPr lang="en-ID" dirty="0"/>
              <a:t>input:{"0":{"</a:t>
            </a:r>
            <a:r>
              <a:rPr lang="en-ID" dirty="0" err="1"/>
              <a:t>json</a:t>
            </a:r>
            <a:r>
              <a:rPr lang="en-ID" dirty="0"/>
              <a:t>":{"</a:t>
            </a:r>
            <a:r>
              <a:rPr lang="en-ID" dirty="0" err="1"/>
              <a:t>isFavorite</a:t>
            </a:r>
            <a:r>
              <a:rPr lang="en-ID" dirty="0"/>
              <a:t>":true}}}</a:t>
            </a:r>
          </a:p>
          <a:p>
            <a:pPr marL="0" indent="0">
              <a:buNone/>
            </a:pPr>
            <a:r>
              <a:rPr lang="en-ID" dirty="0"/>
              <a:t>batch:1</a:t>
            </a:r>
          </a:p>
        </p:txBody>
      </p:sp>
    </p:spTree>
    <p:extLst>
      <p:ext uri="{BB962C8B-B14F-4D97-AF65-F5344CB8AC3E}">
        <p14:creationId xmlns:p14="http://schemas.microsoft.com/office/powerpoint/2010/main" val="3908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F90E-A62D-7A72-89D0-A37D8A0D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BCB5-3E8C-40CE-0DA9-8F3C6E6C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Profile/{</a:t>
            </a:r>
            <a:r>
              <a:rPr lang="en-US" dirty="0" err="1"/>
              <a:t>profile_id</a:t>
            </a:r>
            <a:r>
              <a:rPr lang="en-US" dirty="0"/>
              <a:t>}</a:t>
            </a:r>
          </a:p>
          <a:p>
            <a:r>
              <a:rPr lang="en-US" dirty="0" err="1"/>
              <a:t>List_expertise</a:t>
            </a:r>
            <a:endParaRPr lang="en-US" dirty="0"/>
          </a:p>
          <a:p>
            <a:r>
              <a:rPr lang="en-US" dirty="0" err="1"/>
              <a:t>List_expertise</a:t>
            </a:r>
            <a:r>
              <a:rPr lang="en-US" dirty="0"/>
              <a:t>/members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776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Inter</vt:lpstr>
      <vt:lpstr>Office Theme</vt:lpstr>
      <vt:lpstr>Kepakaran</vt:lpstr>
      <vt:lpstr>Tech-stack</vt:lpstr>
      <vt:lpstr>Install</vt:lpstr>
      <vt:lpstr>Test postman</vt:lpstr>
      <vt:lpstr>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21</cp:revision>
  <dcterms:created xsi:type="dcterms:W3CDTF">2024-12-09T22:39:06Z</dcterms:created>
  <dcterms:modified xsi:type="dcterms:W3CDTF">2024-12-09T22:47:35Z</dcterms:modified>
</cp:coreProperties>
</file>