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BA94-0577-E883-B282-C071110E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DBD8F-64BC-D61E-D3B1-918E62842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42FF-2262-957B-166C-3BFF9011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8C64-D449-91D2-0309-BC925DCA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1BE4-3F54-858E-16DD-396BF8A6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49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0550-0D0D-591E-3D66-8E2D84A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D2482-D461-62EF-5470-4F273F3FA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E08F-2FC6-190F-DC2A-3A979BE2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EEDC-9D92-E765-E481-88315720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60F9-F663-1F8D-7144-5594A6AC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28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5D023-A275-3AB1-4DFD-C320A8FB5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E544-9592-E9BA-8792-BEEB70F7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7B6D-D479-01B2-9AAB-E6ED9B28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1024-3BFF-0892-C67E-41B1EBA3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62C38-8449-AC40-F265-98EE38FA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51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A55-3380-7B4D-AC93-11BCEE6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29A4-8DF7-EE4F-79DD-395FFE19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304C-C093-DFEC-FFCE-E64758E9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FBAF-7AB0-5C47-A88B-6BCB1BA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974B-B281-778F-0E2F-CF04CD1E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90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2B5E-4EDA-3372-096B-2B54845B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D1463-F93F-9773-1D3A-789B5BA2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E3A-EBD8-FBDD-866C-8566268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0DF3-E97A-B2D9-8545-8FF0045D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EE3D-853B-3F82-C7F1-662EC886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3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A03F-2EB8-1667-A231-DFB4CA7F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BB63-1D5A-4AD8-061F-1FF22B03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913F0-437A-CC7F-BD62-DA6675CD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3119-6C2B-1AD2-7CD1-396467D5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F50FF-A60E-BE68-1AB2-7ED689D3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E765D-E1F0-0318-36BE-A043EC55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15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69E-8EBE-D6D4-0B0B-321F9E8C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F32D-3081-57A4-7AE6-F51888D81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6EC17-9B3A-A3A6-241E-AAE366BA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35086-7148-ECB9-A927-B04A2A1B4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7C1D5-ACDA-DEBB-1799-8352E17DF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7C21A-1ADF-A362-1E4F-6F434D87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78450-A37F-17FE-6EC0-E9F2854D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3C666-14B9-078C-D0B4-B6CB4673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273C-BDD2-CB54-8772-4945D97F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BBBBF-F4FE-38DF-036E-A145F53D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9FD8E-0AC4-1284-7964-7DD9D04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B232D-E683-D98E-49DA-3097FDE6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2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A995-4125-DF69-275A-5BEEF319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4D8EC-F31F-CD0F-C87C-AFE2214D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6A78-2EE9-A8E9-96C8-141EE1E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24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5D99-5A7A-B960-19B2-2724639E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B503-6D44-575F-C892-8BA7D459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A4E6B-0E6A-A915-0C98-6B44747B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795B5-F5A7-5EA5-F957-B4993A29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E2B3C-16B5-E956-0B2F-D9A912A9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A508-2D99-312F-7B5D-65F41819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13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0C54-CC79-72D2-CBB5-641E2139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953C-DA9F-B699-D44B-E7DB14C83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E1BB5-AA3E-2E5A-1906-05E229E9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F23D-7A6B-ED58-73A0-EAB14805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73B19-2204-BF55-C1C2-7018E09A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D5C64-4E08-3625-948B-31313489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93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0CD2B-9649-D1A7-0E70-B0539827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94B8-5ED9-72F1-FFE2-AFFF2D33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5D10-0FBF-9FEC-A907-198E4E8F8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4628-ABB4-4818-B126-FC5C59F667A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7F47-606A-7048-0395-8BC681AD5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E868-DFFD-1C0E-6040-9EC68B749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1183-B7B4-4D7F-B48E-C859713A30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5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9841-14C8-CC88-B3E3-63F5E976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Rinstat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DB81D-1371-603B-096E-BC8959D05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22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87799-C4F5-0285-E210-A1423C4E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1DE3-6DA7-0426-F1A3-76D751BD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3 : Show New User Affiliation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B3F32-4754-B44B-C730-EA25D3BE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0" y="1690688"/>
            <a:ext cx="568721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4042-2D49-2162-7727-D2837463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FC4C-596B-D1E1-9B43-94CBF827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4 : Show New Dataset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D39A2-A3A3-6855-7074-71FAFFAC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74"/>
            <a:ext cx="10021455" cy="13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0B551-F5E0-6D21-3939-E24AEFE2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3104-E341-F5F6-A0E3-0C668EB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5 : Show New Dataverse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E29C7-36CB-BB7E-B20B-6935909F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027"/>
            <a:ext cx="1015506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4CB7-DCF8-8D8A-07C8-27D2FFDC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067D-4780-DBAF-0B95-F3532D25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6 : Show New Files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0A77E-7571-B474-4E26-8E796BFC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3757"/>
            <a:ext cx="9513455" cy="122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1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AD82-BC1B-8EF4-84F8-A720783A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163A-1959-F13B-0D85-1AB5A10C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7 : Show Dataset Cumulative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CC58-6FF2-F890-55D5-55661075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5166"/>
            <a:ext cx="9135448" cy="37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4D4A-EB5E-E18A-BF80-A6C77361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8CE317-13B6-6B48-EAC7-3D6B59BCDF9F}"/>
              </a:ext>
            </a:extLst>
          </p:cNvPr>
          <p:cNvGrpSpPr/>
          <p:nvPr/>
        </p:nvGrpSpPr>
        <p:grpSpPr>
          <a:xfrm>
            <a:off x="340047" y="2348716"/>
            <a:ext cx="1681018" cy="1694894"/>
            <a:chOff x="1385455" y="2429164"/>
            <a:chExt cx="1681018" cy="16948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6242736-B09B-DC60-4873-1B9E259D70CA}"/>
                </a:ext>
              </a:extLst>
            </p:cNvPr>
            <p:cNvSpPr/>
            <p:nvPr/>
          </p:nvSpPr>
          <p:spPr>
            <a:xfrm>
              <a:off x="1385455" y="2429164"/>
              <a:ext cx="1681018" cy="13255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Frontend</a:t>
              </a:r>
              <a:endParaRPr lang="en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EBFC4-9FBA-E2FC-B97A-6FA095D71C9C}"/>
                </a:ext>
              </a:extLst>
            </p:cNvPr>
            <p:cNvSpPr txBox="1"/>
            <p:nvPr/>
          </p:nvSpPr>
          <p:spPr>
            <a:xfrm>
              <a:off x="1928222" y="3754726"/>
              <a:ext cx="73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nextjs</a:t>
              </a:r>
              <a:endParaRPr lang="en-ID" i="1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AA5DE6-64EF-CE5E-3964-B4CBFCAE9584}"/>
              </a:ext>
            </a:extLst>
          </p:cNvPr>
          <p:cNvGrpSpPr/>
          <p:nvPr/>
        </p:nvGrpSpPr>
        <p:grpSpPr>
          <a:xfrm>
            <a:off x="4721987" y="2355785"/>
            <a:ext cx="1681018" cy="1694894"/>
            <a:chOff x="1385455" y="2429164"/>
            <a:chExt cx="1681018" cy="169489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6814C0-76F5-B378-B7C6-4FE7E21B5C72}"/>
                </a:ext>
              </a:extLst>
            </p:cNvPr>
            <p:cNvSpPr/>
            <p:nvPr/>
          </p:nvSpPr>
          <p:spPr>
            <a:xfrm>
              <a:off x="1385455" y="2429164"/>
              <a:ext cx="1681018" cy="13255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Backend</a:t>
              </a:r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624313-ADF5-FF02-3C43-C403A52B9C4D}"/>
                </a:ext>
              </a:extLst>
            </p:cNvPr>
            <p:cNvSpPr txBox="1"/>
            <p:nvPr/>
          </p:nvSpPr>
          <p:spPr>
            <a:xfrm>
              <a:off x="1928222" y="3754726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nodejs</a:t>
              </a:r>
              <a:endParaRPr lang="en-ID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385219-97A8-2EEC-F365-2E84603A2515}"/>
              </a:ext>
            </a:extLst>
          </p:cNvPr>
          <p:cNvGrpSpPr/>
          <p:nvPr/>
        </p:nvGrpSpPr>
        <p:grpSpPr>
          <a:xfrm>
            <a:off x="9347804" y="2385434"/>
            <a:ext cx="2270814" cy="1694894"/>
            <a:chOff x="1235495" y="2429164"/>
            <a:chExt cx="2270814" cy="169489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B67DC8F-BFD1-9679-CBA3-83E359140633}"/>
                </a:ext>
              </a:extLst>
            </p:cNvPr>
            <p:cNvSpPr/>
            <p:nvPr/>
          </p:nvSpPr>
          <p:spPr>
            <a:xfrm>
              <a:off x="1385455" y="2429164"/>
              <a:ext cx="1681018" cy="13255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RIN</a:t>
              </a:r>
              <a:endParaRPr lang="en-ID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3BF345-1E43-FA00-18B2-3070ACDD85B9}"/>
                </a:ext>
              </a:extLst>
            </p:cNvPr>
            <p:cNvSpPr txBox="1"/>
            <p:nvPr/>
          </p:nvSpPr>
          <p:spPr>
            <a:xfrm>
              <a:off x="1235495" y="3754726"/>
              <a:ext cx="227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dataverse,docker</a:t>
              </a:r>
              <a:r>
                <a:rPr lang="en-US" i="1" dirty="0"/>
                <a:t>, java</a:t>
              </a:r>
              <a:endParaRPr lang="en-ID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EEFE6D-9DAA-1BEA-B30F-547F2478CF22}"/>
              </a:ext>
            </a:extLst>
          </p:cNvPr>
          <p:cNvGrpSpPr/>
          <p:nvPr/>
        </p:nvGrpSpPr>
        <p:grpSpPr>
          <a:xfrm>
            <a:off x="9489507" y="4797981"/>
            <a:ext cx="1864293" cy="1694894"/>
            <a:chOff x="1235495" y="2429164"/>
            <a:chExt cx="1864293" cy="169489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DE5B2A0-7FED-538E-6AE9-966FB6B403E3}"/>
                </a:ext>
              </a:extLst>
            </p:cNvPr>
            <p:cNvSpPr/>
            <p:nvPr/>
          </p:nvSpPr>
          <p:spPr>
            <a:xfrm>
              <a:off x="1385455" y="2429164"/>
              <a:ext cx="1681018" cy="1325563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DB-RIN</a:t>
              </a:r>
              <a:endParaRPr lang="en-ID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7993E0-73C7-F074-6408-02EBBD7D0D44}"/>
                </a:ext>
              </a:extLst>
            </p:cNvPr>
            <p:cNvSpPr txBox="1"/>
            <p:nvPr/>
          </p:nvSpPr>
          <p:spPr>
            <a:xfrm>
              <a:off x="1235495" y="3754726"/>
              <a:ext cx="186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docker, </a:t>
              </a:r>
              <a:r>
                <a:rPr lang="en-US" i="1" dirty="0" err="1"/>
                <a:t>postgresql</a:t>
              </a:r>
              <a:endParaRPr lang="en-ID" i="1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5BDFE-059E-D9DC-7FBA-EC2D840157BA}"/>
              </a:ext>
            </a:extLst>
          </p:cNvPr>
          <p:cNvGrpSpPr/>
          <p:nvPr/>
        </p:nvGrpSpPr>
        <p:grpSpPr>
          <a:xfrm>
            <a:off x="6799288" y="3102341"/>
            <a:ext cx="2258640" cy="246221"/>
            <a:chOff x="4535072" y="1123429"/>
            <a:chExt cx="2382680" cy="24622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B4818A4-F686-BB20-FAA6-E4A930A8A076}"/>
                </a:ext>
              </a:extLst>
            </p:cNvPr>
            <p:cNvCxnSpPr>
              <a:cxnSpLocks/>
            </p:cNvCxnSpPr>
            <p:nvPr/>
          </p:nvCxnSpPr>
          <p:spPr>
            <a:xfrm>
              <a:off x="4535072" y="1330634"/>
              <a:ext cx="2382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27C1D0-40FF-4677-627E-C8EE70350C60}"/>
                </a:ext>
              </a:extLst>
            </p:cNvPr>
            <p:cNvSpPr txBox="1"/>
            <p:nvPr/>
          </p:nvSpPr>
          <p:spPr>
            <a:xfrm>
              <a:off x="4654644" y="1123429"/>
              <a:ext cx="2143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Connect through Token Api Dataverse</a:t>
              </a:r>
              <a:endParaRPr lang="en-ID" sz="1000" i="1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311FA5-74B3-6AE0-5A2B-B3A609465255}"/>
              </a:ext>
            </a:extLst>
          </p:cNvPr>
          <p:cNvGrpSpPr/>
          <p:nvPr/>
        </p:nvGrpSpPr>
        <p:grpSpPr>
          <a:xfrm>
            <a:off x="2426734" y="3102342"/>
            <a:ext cx="2258640" cy="246654"/>
            <a:chOff x="4535072" y="1083980"/>
            <a:chExt cx="2382680" cy="246654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59321E-2CFF-F34D-A7B0-DE7F323739E1}"/>
                </a:ext>
              </a:extLst>
            </p:cNvPr>
            <p:cNvCxnSpPr>
              <a:cxnSpLocks/>
            </p:cNvCxnSpPr>
            <p:nvPr/>
          </p:nvCxnSpPr>
          <p:spPr>
            <a:xfrm>
              <a:off x="4535072" y="1330634"/>
              <a:ext cx="23826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83EE5C-5DC5-7F98-2D4E-B1FECEAB4EB2}"/>
                </a:ext>
              </a:extLst>
            </p:cNvPr>
            <p:cNvSpPr txBox="1"/>
            <p:nvPr/>
          </p:nvSpPr>
          <p:spPr>
            <a:xfrm>
              <a:off x="4654644" y="1083980"/>
              <a:ext cx="2143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Connect through Token Api Dataverse</a:t>
              </a:r>
              <a:endParaRPr lang="en-ID" sz="10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D2958A-13FF-2119-650F-DD2A27BBBC82}"/>
              </a:ext>
            </a:extLst>
          </p:cNvPr>
          <p:cNvSpPr txBox="1"/>
          <p:nvPr/>
        </p:nvSpPr>
        <p:spPr>
          <a:xfrm>
            <a:off x="905163" y="4258032"/>
            <a:ext cx="8044873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5432:5432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db_dataverse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dvnsecret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POSTGRES_USER=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dataverse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./docker-dev-volumes/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pg_data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:/var/lib/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Persist PostgreSQL data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DB21AA-96F4-7A91-4C8E-2839D76F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753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BD82-F52C-2298-69D5-A00AACDC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dataverse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04B59-455B-5645-A19D-9DFCB01182AC}"/>
              </a:ext>
            </a:extLst>
          </p:cNvPr>
          <p:cNvSpPr txBox="1"/>
          <p:nvPr/>
        </p:nvSpPr>
        <p:spPr>
          <a:xfrm>
            <a:off x="6458528" y="1606967"/>
            <a:ext cx="6096000" cy="5107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"GIT_BRANCH=v5.0-cvm-autocomplete"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"LANG=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cvManager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=http://"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"BUNDLEPROPERTIES=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Bundle.properties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"ADMIN_EMAIL=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admin@localhost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"MAIL_SERVER=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mailrelay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"POSTGRES_SERVER=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"POSTGRES_PORT=5432"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"POSTGRES_DATABASE=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db_dataverse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"POSTGRES_USER=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dataverse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"PGPASSWORD=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dvnsecret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- "POSTGRES_PASSWORD=dv"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"SOLR_LOCATION=solr:8983"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"TWORAVENS_LOCATION=NOT INSTALLED"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"RSERVE_HOST=localhost"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"RSERVE_PORT=6311"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"RSERVE_USER=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rserve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"RSERVE_PASSWORD=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rserve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"JVM_OPTS='-Xmx1g -Xms1g 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XX:MaxPermSize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=2g 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XX:PermSize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=2g'"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dataverse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-data:/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usr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/local/payara5/glassfish/domains/domain1/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autodeploy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traefik.enable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=true"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traefik.http.services.dataverse.loadbalancer.server.port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=8080"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32A76-ACC2-5B42-6D40-A01C13884470}"/>
              </a:ext>
            </a:extLst>
          </p:cNvPr>
          <p:cNvSpPr txBox="1"/>
          <p:nvPr/>
        </p:nvSpPr>
        <p:spPr>
          <a:xfrm>
            <a:off x="73891" y="1860428"/>
            <a:ext cx="6096000" cy="403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dataverse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coronawhy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/dataverse:5.2.2-cv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dataverse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privileged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"4848:4848"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"8085:8080"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"CVM_SERVER_NAME=CESSDA"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#Optional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"CVM_SERVER_URL=https://vocabularies-dev.cessda.eu/v2/search/vocabularies"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"CVM_TSV_SOURCE=https://github.com/IQSS/dataverse-docker/releases/download/5.2-cv/citation.tsv"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"1GIT_CVM_TEMPLATES=https://github.com/Dans-labs/semantic-gateway"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"WAR_FILE=https://github.com/IQSS/dataverse-docker/releases/download/5.2-cv/dataverse-5.2-cv.war"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"GIT_BRANCH=v5.2-cvm"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"CVM_SQL=https://github.com/IQSS/dataverse-docker/releases/download/5.2-cv/cv-update.sql"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"CVM_CONFIG=https://github.com/IQSS/dataverse-docker/releases/download/5.2-cv/cv-cessda-keywords.json"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"GIT_SOURCE=https://github.com/ekoi/dataverse"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34349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528B-EA41-7E73-EA40-1DA8D05C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6F170-E34D-3771-02F3-0FEB388A9806}"/>
              </a:ext>
            </a:extLst>
          </p:cNvPr>
          <p:cNvSpPr txBox="1"/>
          <p:nvPr/>
        </p:nvSpPr>
        <p:spPr>
          <a:xfrm>
            <a:off x="655781" y="1810396"/>
            <a:ext cx="8044873" cy="2414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app_be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-dev-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app_be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82:3000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"yarn dev"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app_be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NODE_ENV=production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27AE73-7319-8C39-BAEF-6418A913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app_be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69B02-AD65-DC3F-2F8E-162DCE615FD0}"/>
              </a:ext>
            </a:extLst>
          </p:cNvPr>
          <p:cNvSpPr txBox="1"/>
          <p:nvPr/>
        </p:nvSpPr>
        <p:spPr>
          <a:xfrm>
            <a:off x="8211128" y="4063374"/>
            <a:ext cx="3740727" cy="259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 official Node.js image as the base image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node:alpine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the working directory in the container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app_be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yarn install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Expose the port that the app will run on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4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D4BC-CBF5-C523-78ED-D5B95E26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3D2C-1C5D-A809-AC63-0FBC8A06FBFF}"/>
              </a:ext>
            </a:extLst>
          </p:cNvPr>
          <p:cNvSpPr txBox="1"/>
          <p:nvPr/>
        </p:nvSpPr>
        <p:spPr>
          <a:xfrm>
            <a:off x="655781" y="1810396"/>
            <a:ext cx="8044873" cy="2055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app_fe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-dev-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app_fe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83:3000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"yarn dev"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app_fe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:/app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/app/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443C68-4CAF-45F4-7359-65B36DF9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Docker </a:t>
            </a:r>
            <a:r>
              <a:rPr lang="en-US" dirty="0" err="1"/>
              <a:t>app_fe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0A7AB-76D2-A21A-E04A-FE81FF14DA6E}"/>
              </a:ext>
            </a:extLst>
          </p:cNvPr>
          <p:cNvSpPr txBox="1"/>
          <p:nvPr/>
        </p:nvSpPr>
        <p:spPr>
          <a:xfrm>
            <a:off x="8211128" y="4063374"/>
            <a:ext cx="3740727" cy="169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 official Node.js image as the base image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node:alpine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the working directory in the container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app_fe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</a:t>
            </a:r>
          </a:p>
          <a:p>
            <a:pPr>
              <a:lnSpc>
                <a:spcPts val="1425"/>
              </a:lnSpc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yarn install</a:t>
            </a:r>
          </a:p>
        </p:txBody>
      </p:sp>
    </p:spTree>
    <p:extLst>
      <p:ext uri="{BB962C8B-B14F-4D97-AF65-F5344CB8AC3E}">
        <p14:creationId xmlns:p14="http://schemas.microsoft.com/office/powerpoint/2010/main" val="286883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DDB04-0018-4D83-D159-A00159EAE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2B03-A544-1972-6526-1A704B45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87A8F-19F9-6EBE-E9DE-D34B1B1E54FA}"/>
              </a:ext>
            </a:extLst>
          </p:cNvPr>
          <p:cNvSpPr txBox="1"/>
          <p:nvPr/>
        </p:nvSpPr>
        <p:spPr>
          <a:xfrm>
            <a:off x="960582" y="2142836"/>
            <a:ext cx="2977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Show Users &amp;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 All Downloads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New User Affiliation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New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New Dataverse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New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Dataset Cumulative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4031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1CC5-2362-7EC3-A91B-2510BDB6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745A-7132-BE9B-B8A5-188697A3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1 : Show Users &amp; Roles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3D1DE-5964-B64A-AEA5-B0404305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087"/>
            <a:ext cx="7287491" cy="17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258C0-216F-8356-55F7-3E175395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953C-39B5-C450-9195-FA9A62B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 2 : Count All Downloads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BA043-4433-039E-2E0B-36BEB6053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2" y="1811682"/>
            <a:ext cx="4201111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1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881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Rinstat</vt:lpstr>
      <vt:lpstr>Arsitektur</vt:lpstr>
      <vt:lpstr>Docker Database</vt:lpstr>
      <vt:lpstr>Docker dataverse</vt:lpstr>
      <vt:lpstr>Docker app_be</vt:lpstr>
      <vt:lpstr>Docker app_fe</vt:lpstr>
      <vt:lpstr>Functional Requirements</vt:lpstr>
      <vt:lpstr>FR 1 : Show Users &amp; Roles</vt:lpstr>
      <vt:lpstr>FR 2 : Count All Downloads</vt:lpstr>
      <vt:lpstr>FR 3 : Show New User Affiliation</vt:lpstr>
      <vt:lpstr>FR 4 : Show New Dataset</vt:lpstr>
      <vt:lpstr>FR 5 : Show New Dataverse</vt:lpstr>
      <vt:lpstr>FR 6 : Show New Files</vt:lpstr>
      <vt:lpstr>FR 7 : Show Dataset Cumulative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57</cp:revision>
  <dcterms:created xsi:type="dcterms:W3CDTF">2025-02-22T11:52:13Z</dcterms:created>
  <dcterms:modified xsi:type="dcterms:W3CDTF">2025-02-23T02:32:47Z</dcterms:modified>
</cp:coreProperties>
</file>