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0" r:id="rId24"/>
    <p:sldId id="281" r:id="rId25"/>
    <p:sldId id="27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BFA92-E344-C3CD-0907-2C47F74AD611}"/>
              </a:ext>
            </a:extLst>
          </p:cNvPr>
          <p:cNvSpPr txBox="1"/>
          <p:nvPr/>
        </p:nvSpPr>
        <p:spPr>
          <a:xfrm>
            <a:off x="8294253" y="1380998"/>
            <a:ext cx="3897747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openldap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LDAP_ORGANISATION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Organization"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LDAP_DOMAIN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"example.com"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LDAP_ADMIN_PASSWORD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"389:389"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"636:636"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LDAPS (SSL)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PHPLDAPADMIN_LDAP_HOSTS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Non-SSL mode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3301</Words>
  <Application>Microsoft Office PowerPoint</Application>
  <PresentationFormat>Widescreen</PresentationFormat>
  <Paragraphs>422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Geist Mono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- nolib</vt:lpstr>
      <vt:lpstr>6. Membuat sample kit next - nolib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136</cp:revision>
  <dcterms:created xsi:type="dcterms:W3CDTF">2025-02-11T06:55:39Z</dcterms:created>
  <dcterms:modified xsi:type="dcterms:W3CDTF">2025-02-15T13:24:00Z</dcterms:modified>
</cp:coreProperties>
</file>