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72" r:id="rId6"/>
    <p:sldId id="276" r:id="rId7"/>
    <p:sldId id="274" r:id="rId8"/>
    <p:sldId id="273" r:id="rId9"/>
    <p:sldId id="275" r:id="rId10"/>
    <p:sldId id="266" r:id="rId11"/>
    <p:sldId id="267" r:id="rId12"/>
    <p:sldId id="268" r:id="rId13"/>
    <p:sldId id="269" r:id="rId14"/>
    <p:sldId id="259" r:id="rId15"/>
    <p:sldId id="260" r:id="rId16"/>
    <p:sldId id="261" r:id="rId17"/>
    <p:sldId id="262" r:id="rId18"/>
    <p:sldId id="263" r:id="rId19"/>
    <p:sldId id="264" r:id="rId20"/>
    <p:sldId id="271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A867F-FD60-F155-5ED8-EF358F350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DAFC7-720E-4C69-151A-988596C33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2B413-E243-0167-A535-4A6DF1F1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E8DC8-C67F-8994-A0A6-BA13EC1D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C3761-E6B7-C7C9-E929-E25A1CB3B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56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8C2C-8746-9604-1B6B-2F2AF8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A8A8-751F-CEFA-4C27-168A3B08D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61D29-5076-E418-7B35-C49B1289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5E32-9263-F2A8-34A0-46791D11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534A-F658-8491-3335-F7572B95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337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AC386-BBAE-4710-8F85-46B16FDD3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B9A7E-3885-C05B-50F2-0BB61E3F3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7C61-D287-BFBD-842C-D14493AB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AAE2-D1E8-54FA-1650-CE8825E52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F83C4-5243-5C5C-870B-D4494A78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456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583F-31BF-B372-FFAF-367BE7C7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14439-6CD6-2896-4E70-BA85800F8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939B-BF88-81A0-A93C-B1C3E722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7CF77-493C-75FB-41DB-73AFE516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5F157-976D-70FB-F17E-6C3D3BBC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2791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F11B-A062-010B-9319-321B65F7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51430-4FA4-E028-DC18-502F16BE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55DBC-9EE6-85A8-DD04-DA1EE8D8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E347A-85F3-B8E0-1E39-01A6857A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480E-5A73-0BBA-6782-9AD0BC92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56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926C-B555-3F0B-AE99-F36B2D51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EF32-7870-765C-7218-2E0A7404FB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712FE-E78F-E930-01BC-B146096C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8BCD9-1EB2-3535-EADA-23370485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48363-B4B5-3936-D6A1-6B79746C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227C6-93CE-1760-BC0C-A4EF2060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91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D2A-ED5D-5C2C-F3A3-69A3DADD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9A0AB-9945-B05C-E37D-27C392EB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733E3-C628-1375-424D-3467EE8A7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F6624-FC15-33A9-6AAE-3E476889F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1846C4-0BF7-2565-78A0-EAED989BD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290C35-374E-398B-1C92-164CCC58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B236B-848A-AD8C-047C-A9BA3514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950F0-2656-3635-CC00-EA76132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803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87F3A-EFB3-B183-0AD6-D6F93119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206AE-3E84-9DAC-C45D-36FED084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891A-C4D8-07E9-DD6D-2D1B3583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047B1-A636-B09F-5A0E-27733009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876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144BB0-813A-7384-DF93-48820B49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95009-BEFE-15BF-2930-B3826DCF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AD2DA-F46C-56C3-2DC4-FFE4EFD3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64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C22F-07E1-BCEC-BEA1-BBDEBC7A3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5CF3-704F-6B0E-03C5-D12804EA6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12CC0-C4F6-E9B2-FF63-5651F9D20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82003-6CF4-9B4E-46A5-119F5F94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8A5D7-0CF4-214C-C8D0-B964033A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03839-F36B-9B4E-C19D-7F9C3E35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54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C9B9-CC2F-8EB3-A729-66D618BBD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CA6030-C6A9-B864-A44E-4AC258243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1D5D6-91D7-B5E8-9F5D-B7C11C58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ABB4B-8CB1-59D4-6A92-57AAB43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A302E-DE27-FD8B-CCED-D75EC9867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4F408-54F6-BB4F-E727-5F19B9D5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642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DAFA18-5361-4A66-97AF-7F185289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604A7-B2A0-F6D4-3A60-6770C3F1B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9E382-AD12-5277-E4C8-23E8F1A3FF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97238E-43D8-4BC5-BC4F-29CFD1FF9E23}" type="datetimeFigureOut">
              <a:rPr lang="en-ID" smtClean="0"/>
              <a:t>14/02/2025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DE332-ECB5-61F8-4CB1-85FD3F3ED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310D4-1BCC-07E9-5931-8DDC6BD48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28375-A75D-41E9-8DB4-4759A60CDA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43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5E26-6B5F-1D77-67D7-BFC163CB30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SSO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1A37A-D53D-0CFB-B387-A0B3023CE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9803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2F46-EA22-D962-8081-2422A92C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7AEA2-A1BF-89F0-D17B-DF713EC5B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Masuk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 container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docker exec -it sso-brin-compose-keycloak_client_laravel-1 /bin/bash</a:t>
            </a:r>
            <a:endParaRPr lang="en-ID" b="0" i="0" dirty="0">
              <a:solidFill>
                <a:srgbClr val="242424"/>
              </a:solidFill>
              <a:effectLst/>
              <a:latin typeface="source-code-pro"/>
            </a:endParaRPr>
          </a:p>
        </p:txBody>
      </p:sp>
    </p:spTree>
    <p:extLst>
      <p:ext uri="{BB962C8B-B14F-4D97-AF65-F5344CB8AC3E}">
        <p14:creationId xmlns:p14="http://schemas.microsoft.com/office/powerpoint/2010/main" val="2517557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FCAB-F088-9F96-9565-F3D50AA58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5544-89D1-3971-822F-0E08D3B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003AF-B67A-ABB4-8941-BC322248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laravel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/socialite 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/manager</a:t>
            </a:r>
          </a:p>
          <a:p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composer require 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socialiteproviders</a:t>
            </a:r>
            <a:r>
              <a:rPr lang="en-ID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en-ID" b="0" i="0" dirty="0" err="1">
                <a:solidFill>
                  <a:srgbClr val="242424"/>
                </a:solidFill>
                <a:effectLst/>
                <a:latin typeface="source-code-pro"/>
              </a:rPr>
              <a:t>keycloak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EA30F7-C9BA-93DF-A2A2-F82E1BEB0263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</p:spTree>
    <p:extLst>
      <p:ext uri="{BB962C8B-B14F-4D97-AF65-F5344CB8AC3E}">
        <p14:creationId xmlns:p14="http://schemas.microsoft.com/office/powerpoint/2010/main" val="64641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401B-9E8F-4F03-EA49-E69F9AA5A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101F-75C5-9BD5-0CE9-52A99DD8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3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12746-6D90-9F1C-6ADD-DB4DC96FB6C6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0B658-0205-5D33-15AF-6CBDEB8BB967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26024A-AEE8-4062-DF08-9A2AC227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509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E4432-7EEB-8904-982F-6FAF609D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CF34-2BA8-D728-13F4-59E18976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Keycloak</a:t>
            </a:r>
            <a:r>
              <a:rPr lang="en-US" dirty="0"/>
              <a:t> di Client (Laravel) : 4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4D7B7-1EAD-5AD3-5F0B-D805235154FB}"/>
              </a:ext>
            </a:extLst>
          </p:cNvPr>
          <p:cNvSpPr txBox="1"/>
          <p:nvPr/>
        </p:nvSpPr>
        <p:spPr>
          <a:xfrm>
            <a:off x="395720" y="6308209"/>
            <a:ext cx="10881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https://medium.com/@possibleolayode5344/laravel-socialite-keycloak-integration-98d512a63460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35163-E977-4EC9-4B0A-121C965841DA}"/>
              </a:ext>
            </a:extLst>
          </p:cNvPr>
          <p:cNvSpPr txBox="1"/>
          <p:nvPr/>
        </p:nvSpPr>
        <p:spPr>
          <a:xfrm>
            <a:off x="1047750" y="2910575"/>
            <a:ext cx="7905750" cy="2540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[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client_secret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'KEYCLOAK_CLIENT_SECRET'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'redirect'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'KEYCLOAK_REDIRECT_URI'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'KEYCLOAK_BASE_URL'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DB96C05-BD06-A97A-9B49-5BAEC23C2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1710281"/>
            <a:ext cx="8562975" cy="784830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Configure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 Provider: Open the 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config/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code-pro"/>
              </a:rPr>
              <a:t>services.php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 file and add the following configuration for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Keycloak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ource-serif-pro"/>
              </a:rPr>
              <a:t>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74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4750-3D14-C809-4334-8FD4402D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Aplikasi</a:t>
            </a:r>
            <a:r>
              <a:rPr lang="en-US" dirty="0"/>
              <a:t> SSO </a:t>
            </a:r>
            <a:r>
              <a:rPr lang="en-US" dirty="0" err="1"/>
              <a:t>Berjalan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4DA-096C-50BB-91AE-B140BFEC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DONE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173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9A402-7DBE-2B2C-B9AB-F9C5269E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Memastikan</a:t>
            </a:r>
            <a:r>
              <a:rPr lang="en-US" dirty="0"/>
              <a:t> user lama </a:t>
            </a:r>
            <a:r>
              <a:rPr lang="en-US" dirty="0" err="1"/>
              <a:t>bisa</a:t>
            </a:r>
            <a:r>
              <a:rPr lang="en-US" dirty="0"/>
              <a:t> login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A0D0F-C07D-B7C8-436B-8BAE40D11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41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0BE3-6926-0C94-8244-9BC079398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authorized code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C185-4151-A741-C0BF-DC054E0D7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4743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59281-AD18-2C89-6C7A-EA99EBEC8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Memastikan</a:t>
            </a:r>
            <a:r>
              <a:rPr lang="en-US" dirty="0"/>
              <a:t> client </a:t>
            </a:r>
            <a:r>
              <a:rPr lang="en-US" dirty="0" err="1"/>
              <a:t>bisa</a:t>
            </a:r>
            <a:r>
              <a:rPr lang="en-US" dirty="0"/>
              <a:t> grant password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AABB6-87B8-AB7F-2B53-51F9B076F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0299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1DA-908C-5A25-4F7D-2355D4B8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internet.brin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jalan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F440-054E-1A48-040C-AB382D709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4171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D0D0-00AF-5729-1D71-617DF951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Membuat</a:t>
            </a:r>
            <a:r>
              <a:rPr lang="en-US" dirty="0"/>
              <a:t> sample kit </a:t>
            </a:r>
            <a:r>
              <a:rPr lang="en-US" dirty="0" err="1"/>
              <a:t>untuk</a:t>
            </a:r>
            <a:r>
              <a:rPr lang="en-US" dirty="0"/>
              <a:t> larvae, react, next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88A9-8208-F831-4672-9EF491175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209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23D6-F831-7333-6471-6EBE6FA2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lama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D65E6-BCFE-2328-EF73-C53CE618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Codeigniter</a:t>
            </a:r>
            <a:r>
              <a:rPr lang="en-US" dirty="0"/>
              <a:t> based</a:t>
            </a:r>
          </a:p>
          <a:p>
            <a:r>
              <a:rPr lang="en-US" dirty="0" err="1"/>
              <a:t>oldPHP</a:t>
            </a:r>
            <a:r>
              <a:rPr lang="en-US" dirty="0"/>
              <a:t> 5.6</a:t>
            </a:r>
          </a:p>
          <a:p>
            <a:r>
              <a:rPr lang="en-US" dirty="0"/>
              <a:t>Less features</a:t>
            </a:r>
          </a:p>
          <a:p>
            <a:r>
              <a:rPr lang="en-US" dirty="0"/>
              <a:t>Not yet </a:t>
            </a:r>
            <a:r>
              <a:rPr lang="en-US" dirty="0" err="1"/>
              <a:t>dockerized</a:t>
            </a:r>
            <a:r>
              <a:rPr lang="en-US" dirty="0"/>
              <a:t> app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253144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3668-76EA-1D06-DE10-36ECBDF6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Integrasi HTTPS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1840-40C7-B378-1B7F-F63B45338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nginx</a:t>
            </a:r>
          </a:p>
          <a:p>
            <a:r>
              <a:rPr lang="en-US" dirty="0"/>
              <a:t>Install </a:t>
            </a:r>
            <a:r>
              <a:rPr lang="en-US" dirty="0" err="1"/>
              <a:t>keycloack</a:t>
            </a:r>
            <a:r>
              <a:rPr lang="en-US" dirty="0"/>
              <a:t> as port 8080</a:t>
            </a:r>
          </a:p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docker compose</a:t>
            </a:r>
          </a:p>
          <a:p>
            <a:pPr lvl="1"/>
            <a:r>
              <a:rPr lang="en-US" dirty="0" err="1"/>
              <a:t>Keycloak</a:t>
            </a:r>
            <a:r>
              <a:rPr lang="en-US" dirty="0"/>
              <a:t> di </a:t>
            </a:r>
            <a:r>
              <a:rPr lang="en-US" dirty="0" err="1"/>
              <a:t>tambah</a:t>
            </a:r>
            <a:r>
              <a:rPr lang="en-US" dirty="0"/>
              <a:t> .env</a:t>
            </a:r>
          </a:p>
          <a:p>
            <a:pPr lvl="2"/>
            <a:r>
              <a:rPr lang="en-ID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ID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endParaRPr lang="en-ID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 err="1"/>
              <a:t>Konfigurasi</a:t>
            </a:r>
            <a:r>
              <a:rPr lang="en-US" dirty="0"/>
              <a:t> cert (self-signed) di nginx (</a:t>
            </a:r>
            <a:r>
              <a:rPr lang="en-US" dirty="0" err="1"/>
              <a:t>ada</a:t>
            </a:r>
            <a:r>
              <a:rPr lang="en-US" dirty="0"/>
              <a:t> di docker compose)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598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3F49-4AA1-173D-0911-6013C93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Integrasi </a:t>
            </a:r>
            <a:r>
              <a:rPr lang="en-US" dirty="0" err="1"/>
              <a:t>dengan</a:t>
            </a:r>
            <a:r>
              <a:rPr lang="en-US" dirty="0"/>
              <a:t> LDAP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39D5-21FB-34F3-F681-6E224A3B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Integrasi </a:t>
            </a:r>
            <a:r>
              <a:rPr lang="en-US" dirty="0" err="1"/>
              <a:t>ada</a:t>
            </a:r>
            <a:r>
              <a:rPr lang="en-US" dirty="0"/>
              <a:t> di docker compose </a:t>
            </a:r>
          </a:p>
          <a:p>
            <a:r>
              <a:rPr lang="en-US" dirty="0"/>
              <a:t>LDAP Admin : </a:t>
            </a:r>
          </a:p>
          <a:p>
            <a:pPr lvl="1"/>
            <a:r>
              <a:rPr lang="en-US" dirty="0"/>
              <a:t>user :  </a:t>
            </a:r>
            <a:r>
              <a:rPr lang="en-US" b="1" dirty="0" err="1"/>
              <a:t>cn</a:t>
            </a:r>
            <a:r>
              <a:rPr lang="en-US" b="1" dirty="0"/>
              <a:t>=</a:t>
            </a:r>
            <a:r>
              <a:rPr lang="en-US" b="1" dirty="0" err="1"/>
              <a:t>admin,dc</a:t>
            </a:r>
            <a:r>
              <a:rPr lang="en-US" b="1" dirty="0"/>
              <a:t>=</a:t>
            </a:r>
            <a:r>
              <a:rPr lang="en-US" b="1" dirty="0" err="1"/>
              <a:t>example,dc</a:t>
            </a:r>
            <a:r>
              <a:rPr lang="en-US" b="1" dirty="0"/>
              <a:t>=com</a:t>
            </a:r>
            <a:endParaRPr lang="en-ID" b="1" dirty="0"/>
          </a:p>
          <a:p>
            <a:pPr lvl="1"/>
            <a:r>
              <a:rPr lang="en-US" dirty="0"/>
              <a:t>Password: </a:t>
            </a:r>
            <a:r>
              <a:rPr lang="en-US" b="1" dirty="0"/>
              <a:t>admin</a:t>
            </a:r>
          </a:p>
          <a:p>
            <a:pPr lvl="1"/>
            <a:r>
              <a:rPr lang="en-US" dirty="0" err="1"/>
              <a:t>url</a:t>
            </a:r>
            <a:r>
              <a:rPr lang="en-US" dirty="0"/>
              <a:t> : </a:t>
            </a:r>
            <a:r>
              <a:rPr lang="en-US" dirty="0">
                <a:hlinkClick r:id="rId2"/>
              </a:rPr>
              <a:t>http://localhost:8081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8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F4A-09A9-C72F-F06D-1044891A1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 Baru (</a:t>
            </a:r>
            <a:r>
              <a:rPr lang="en-US" dirty="0" err="1"/>
              <a:t>Keycloak</a:t>
            </a:r>
            <a:r>
              <a:rPr lang="en-US" dirty="0"/>
              <a:t>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59FF-C523-6126-8928-A5129DF5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</a:t>
            </a:r>
            <a:r>
              <a:rPr lang="en-US" dirty="0" err="1"/>
              <a:t>Practise</a:t>
            </a:r>
            <a:r>
              <a:rPr lang="en-US" dirty="0"/>
              <a:t> (BKN, </a:t>
            </a:r>
            <a:r>
              <a:rPr lang="en-US" dirty="0" err="1"/>
              <a:t>Kemenkeu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</a:t>
            </a:r>
          </a:p>
          <a:p>
            <a:r>
              <a:rPr lang="en-US" dirty="0"/>
              <a:t>More features (2FA, MFA)</a:t>
            </a:r>
          </a:p>
          <a:p>
            <a:r>
              <a:rPr lang="en-US" dirty="0" err="1"/>
              <a:t>Dockerized</a:t>
            </a:r>
            <a:r>
              <a:rPr lang="en-US" dirty="0"/>
              <a:t> App 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quay.io/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var(--fontStack-monospace, ui-monospace, SFMono-Regular, SF Mono, Menlo, Consolas, Liberation Mono, monospace)"/>
              </a:rPr>
              <a:t>keycloak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dirty="0"/>
          </a:p>
          <a:p>
            <a:endParaRPr lang="en-ID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218067-EDCA-47A4-6292-42DED0223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603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53198-78B7-FD5F-70D5-756B4AB0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Keycloak</a:t>
            </a:r>
            <a:r>
              <a:rPr lang="en-US" dirty="0"/>
              <a:t> </a:t>
            </a:r>
            <a:r>
              <a:rPr lang="en-US" dirty="0" err="1"/>
              <a:t>Arsitektur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CDB5-31BD-141F-2974-0A618BB8F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087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4B2E3-64A3-0BFD-22A2-88804C73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development 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E0CA3B-6BD3-6055-DC3A-F1645023328E}"/>
              </a:ext>
            </a:extLst>
          </p:cNvPr>
          <p:cNvSpPr txBox="1"/>
          <p:nvPr/>
        </p:nvSpPr>
        <p:spPr>
          <a:xfrm>
            <a:off x="838199" y="2015193"/>
            <a:ext cx="1152929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30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35D6-67B9-622F-CD83-1D0B74540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E1EE-B940-5122-BAA3-B166670F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docker via </a:t>
            </a:r>
            <a:r>
              <a:rPr lang="en-US" dirty="0" err="1"/>
              <a:t>revproxy</a:t>
            </a:r>
            <a:r>
              <a:rPr lang="en-US" dirty="0"/>
              <a:t>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6F883-9004-2157-4E5C-8EAE74F67425}"/>
              </a:ext>
            </a:extLst>
          </p:cNvPr>
          <p:cNvSpPr txBox="1"/>
          <p:nvPr/>
        </p:nvSpPr>
        <p:spPr>
          <a:xfrm>
            <a:off x="0" y="2126029"/>
            <a:ext cx="7058891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dirty="0">
                <a:solidFill>
                  <a:srgbClr val="CE9178"/>
                </a:solidFill>
                <a:latin typeface="Consolas" panose="020B0609020204030204" pitchFamily="49" charset="0"/>
              </a:rPr>
              <a:t>      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KC_PROXY=edge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Wajib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reverse proxy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"8080:8080"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start-dev --http-enabled=true --hostname-strict=false --hostname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88255-FC46-03CC-39D7-D58798272B86}"/>
              </a:ext>
            </a:extLst>
          </p:cNvPr>
          <p:cNvSpPr txBox="1"/>
          <p:nvPr/>
        </p:nvSpPr>
        <p:spPr>
          <a:xfrm>
            <a:off x="6160655" y="2246102"/>
            <a:ext cx="5403271" cy="2234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nginx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nginx:latest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container_name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./nginx-reverse-proxy/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nginx.conf:ro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:/etc/nginx/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key.pem:ro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"443:443"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restart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47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EE50-E7EA-0F3C-C860-7AD4371EF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1B1-BD90-CABE-ABDC-E03892A7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https </a:t>
            </a:r>
            <a:r>
              <a:rPr lang="en-US"/>
              <a:t>docker (done)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368D3-FCDA-5995-8307-541E29EC9ED4}"/>
              </a:ext>
            </a:extLst>
          </p:cNvPr>
          <p:cNvSpPr txBox="1"/>
          <p:nvPr/>
        </p:nvSpPr>
        <p:spPr>
          <a:xfrm>
            <a:off x="838200" y="2995975"/>
            <a:ext cx="4888345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quay.io/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keycloak:latest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./certs/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root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root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folder 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chown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-R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keycloak:keycloak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/opt/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/certs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Kembali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user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mengubah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kepemilikan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keycloak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Menjalankan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sertifikat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ENTRYPOINT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/bin/kc.sh"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cert.pem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"--https-certificate-key-file=/opt/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/certs/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key.pem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"--http-enabled=false"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]</a:t>
            </a:r>
          </a:p>
          <a:p>
            <a:pPr>
              <a:lnSpc>
                <a:spcPts val="1425"/>
              </a:lnSpc>
            </a:pPr>
            <a:b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9247C-4E5B-3F4A-1B69-802091396DE0}"/>
              </a:ext>
            </a:extLst>
          </p:cNvPr>
          <p:cNvSpPr txBox="1"/>
          <p:nvPr/>
        </p:nvSpPr>
        <p:spPr>
          <a:xfrm>
            <a:off x="7481455" y="1675715"/>
            <a:ext cx="6096000" cy="34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-https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build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-image-https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dockerfile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Dockerfile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KC_DB_URL=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jdbc:postgresql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://db:5432/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db_keycloak_https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KC_DB_USERNAME=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KC_DB_PASSWORD=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postgres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KC_HOSTNAME=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host.docker.internal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KEYCLOAK_ADMIN_PASSWORD=admin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KC_LOG_LEVEL=DEBUG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TZ=Asia/Jakarta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"8443:8443"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Port </a:t>
            </a:r>
            <a:r>
              <a:rPr lang="en-ID" sz="1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Host:Port</a:t>
            </a:r>
            <a:r>
              <a:rPr lang="en-ID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Container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depends_on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1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14F4-6D6B-86D8-AEAE-B8AE07FDE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031A-9714-4092-46F6-56258F82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source 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3A7A3-FA73-029C-4BFF-01C9911F257A}"/>
              </a:ext>
            </a:extLst>
          </p:cNvPr>
          <p:cNvSpPr txBox="1"/>
          <p:nvPr/>
        </p:nvSpPr>
        <p:spPr>
          <a:xfrm>
            <a:off x="1126836" y="2027635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7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14090-32A7-7D79-E1F3-7A98369C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8524-02ED-5427-BF9D-74E34177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keycloak</a:t>
            </a:r>
            <a:r>
              <a:rPr lang="en-US" dirty="0"/>
              <a:t> prod from </a:t>
            </a:r>
            <a:r>
              <a:rPr lang="en-US" dirty="0" err="1"/>
              <a:t>dist</a:t>
            </a:r>
            <a:r>
              <a:rPr lang="en-US" dirty="0"/>
              <a:t> (done)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8F467-70AA-21B8-6E7D-3BC24B03C457}"/>
              </a:ext>
            </a:extLst>
          </p:cNvPr>
          <p:cNvSpPr txBox="1"/>
          <p:nvPr/>
        </p:nvSpPr>
        <p:spPr>
          <a:xfrm>
            <a:off x="637309" y="2175416"/>
            <a:ext cx="609600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tty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openjdk:21-slim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90:8080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93:8443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volumes</a:t>
            </a: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keycloak-src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:/opt/</a:t>
            </a:r>
            <a:r>
              <a:rPr lang="en-ID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keycloak-dist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D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- </a:t>
            </a:r>
            <a:r>
              <a:rPr lang="en-ID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./certs:/opt/localhost/certs</a:t>
            </a:r>
            <a:endParaRPr lang="en-ID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AA809-748B-6446-EF4A-58668A45F3C3}"/>
              </a:ext>
            </a:extLst>
          </p:cNvPr>
          <p:cNvSpPr txBox="1"/>
          <p:nvPr/>
        </p:nvSpPr>
        <p:spPr>
          <a:xfrm>
            <a:off x="708890" y="4077603"/>
            <a:ext cx="103008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container</a:t>
            </a:r>
          </a:p>
          <a:p>
            <a:pPr lvl="1"/>
            <a:r>
              <a:rPr lang="en-US" dirty="0"/>
              <a:t>docker exec -it sso-brin-compose-keycloak-src-1 /bin/bash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Masuk </a:t>
            </a:r>
            <a:r>
              <a:rPr lang="en-US" dirty="0" err="1"/>
              <a:t>ke</a:t>
            </a:r>
            <a:r>
              <a:rPr lang="en-US" dirty="0"/>
              <a:t> folder</a:t>
            </a:r>
          </a:p>
          <a:p>
            <a:pPr lvl="1"/>
            <a:r>
              <a:rPr lang="en-US" dirty="0"/>
              <a:t>cd /opt/</a:t>
            </a:r>
            <a:r>
              <a:rPr lang="en-US" dirty="0" err="1"/>
              <a:t>keycloak-dist</a:t>
            </a:r>
            <a:r>
              <a:rPr lang="en-US" dirty="0"/>
              <a:t>/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r>
              <a:rPr lang="en-US" dirty="0"/>
              <a:t> bootstrap admin (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user)</a:t>
            </a:r>
          </a:p>
          <a:p>
            <a:pPr lvl="1"/>
            <a:r>
              <a:rPr lang="en-US" dirty="0"/>
              <a:t>./bin/kc.sh bootstrap-admin user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skrip</a:t>
            </a:r>
            <a:endParaRPr lang="en-US" dirty="0"/>
          </a:p>
          <a:p>
            <a:pPr lvl="1"/>
            <a:r>
              <a:rPr lang="en-US" dirty="0"/>
              <a:t>./bin/kc.sh start --hostname=</a:t>
            </a:r>
            <a:r>
              <a:rPr lang="en-US" dirty="0" err="1"/>
              <a:t>host.docker.internal</a:t>
            </a:r>
            <a:r>
              <a:rPr lang="en-US" dirty="0"/>
              <a:t> --https-certificate-file=/opt/localhost/certs/</a:t>
            </a:r>
            <a:r>
              <a:rPr lang="en-US" dirty="0" err="1"/>
              <a:t>cert.pem</a:t>
            </a:r>
            <a:r>
              <a:rPr lang="en-US" dirty="0"/>
              <a:t> --https-certificate-key-file=/opt/localhost/certs/</a:t>
            </a:r>
            <a:r>
              <a:rPr lang="en-US" dirty="0" err="1"/>
              <a:t>key.pem</a:t>
            </a:r>
            <a:r>
              <a:rPr lang="en-US" dirty="0"/>
              <a:t>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0368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</TotalTime>
  <Words>1260</Words>
  <Application>Microsoft Office PowerPoint</Application>
  <PresentationFormat>Widescreen</PresentationFormat>
  <Paragraphs>175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medium-content-sans-serif-font</vt:lpstr>
      <vt:lpstr>source-code-pro</vt:lpstr>
      <vt:lpstr>source-serif-pro</vt:lpstr>
      <vt:lpstr>var(--fontStack-monospace, ui-monospace, SFMono-Regular, SF Mono, Menlo, Consolas, Liberation Mono, monospace)</vt:lpstr>
      <vt:lpstr>Office Theme</vt:lpstr>
      <vt:lpstr>SSO</vt:lpstr>
      <vt:lpstr>SSO lama</vt:lpstr>
      <vt:lpstr>SSO Baru (Keycloak)</vt:lpstr>
      <vt:lpstr>Keycloak Arsitektur</vt:lpstr>
      <vt:lpstr>Install keycloak development docker (done)</vt:lpstr>
      <vt:lpstr>Install keycloak https docker via revproxy (done)</vt:lpstr>
      <vt:lpstr>Install keycloak https docker (done)</vt:lpstr>
      <vt:lpstr>Install keycloak prod from source </vt:lpstr>
      <vt:lpstr>Install keycloak prod from dist (done) </vt:lpstr>
      <vt:lpstr>Instalasi Keycloak di Client (Laravel)</vt:lpstr>
      <vt:lpstr>Instalasi Keycloak di Client (Laravel) : 2</vt:lpstr>
      <vt:lpstr>Instalasi Keycloak di Client (Laravel) : 3</vt:lpstr>
      <vt:lpstr>Instalasi Keycloak di Client (Laravel) : 4</vt:lpstr>
      <vt:lpstr>1. Aplikasi SSO Berjalan</vt:lpstr>
      <vt:lpstr>2. Memastikan user lama bisa login</vt:lpstr>
      <vt:lpstr>3. Memastikan client bisa grant authorized code</vt:lpstr>
      <vt:lpstr>4. Memastikan client bisa grant password</vt:lpstr>
      <vt:lpstr>5. Memastikan internet.brin bisa jalan</vt:lpstr>
      <vt:lpstr>6. Membuat sample kit untuk larvae, react, next</vt:lpstr>
      <vt:lpstr>7. Integrasi HTTPS</vt:lpstr>
      <vt:lpstr>8. Integrasi dengan LDAP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BRIN-FT2Q1T3</dc:creator>
  <cp:lastModifiedBy>Administrator</cp:lastModifiedBy>
  <cp:revision>79</cp:revision>
  <dcterms:created xsi:type="dcterms:W3CDTF">2025-02-11T06:55:39Z</dcterms:created>
  <dcterms:modified xsi:type="dcterms:W3CDTF">2025-02-14T15:34:26Z</dcterms:modified>
</cp:coreProperties>
</file>