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2" r:id="rId6"/>
    <p:sldId id="276" r:id="rId7"/>
    <p:sldId id="274" r:id="rId8"/>
    <p:sldId id="273" r:id="rId9"/>
    <p:sldId id="275" r:id="rId10"/>
    <p:sldId id="266" r:id="rId11"/>
    <p:sldId id="267" r:id="rId12"/>
    <p:sldId id="268" r:id="rId13"/>
    <p:sldId id="269" r:id="rId14"/>
    <p:sldId id="259" r:id="rId15"/>
    <p:sldId id="260" r:id="rId16"/>
    <p:sldId id="261" r:id="rId17"/>
    <p:sldId id="262" r:id="rId18"/>
    <p:sldId id="263" r:id="rId19"/>
    <p:sldId id="264" r:id="rId20"/>
    <p:sldId id="277" r:id="rId21"/>
    <p:sldId id="278" r:id="rId22"/>
    <p:sldId id="279" r:id="rId23"/>
    <p:sldId id="282" r:id="rId24"/>
    <p:sldId id="280" r:id="rId25"/>
    <p:sldId id="281" r:id="rId26"/>
    <p:sldId id="271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16/02/2025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r>
              <a:rPr lang="en-US" dirty="0" err="1"/>
              <a:t>laravel</a:t>
            </a:r>
            <a:r>
              <a:rPr lang="en-US" dirty="0"/>
              <a:t>,  next,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klik</a:t>
            </a:r>
            <a:r>
              <a:rPr lang="en-US" dirty="0"/>
              <a:t> login -&gt; redirect authorize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login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Keycloak</a:t>
            </a:r>
            <a:r>
              <a:rPr lang="en-US" dirty="0"/>
              <a:t> redirect callback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request token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authorization_code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token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 err="1"/>
              <a:t>oldPHP</a:t>
            </a:r>
            <a:r>
              <a:rPr lang="en-US" dirty="0"/>
              <a:t>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8A61-6504-3A8D-5A6F-AA6BD35E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A04-A48D-336C-ABAF-EDADE47F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1633-887C-E6BA-90B0-C41629185130}"/>
              </a:ext>
            </a:extLst>
          </p:cNvPr>
          <p:cNvSpPr txBox="1"/>
          <p:nvPr/>
        </p:nvSpPr>
        <p:spPr>
          <a:xfrm>
            <a:off x="369455" y="1783442"/>
            <a:ext cx="11591636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'demo83'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"scope"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];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"http://host.docker.internal:8080/realms/master/protocol/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-connect/auth?"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http_build_query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9568-E09A-F986-1F5C-FC587EBDE394}"/>
              </a:ext>
            </a:extLst>
          </p:cNvPr>
          <p:cNvSpPr txBox="1"/>
          <p:nvPr/>
        </p:nvSpPr>
        <p:spPr>
          <a:xfrm>
            <a:off x="5708072" y="461710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Credentials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Inisialisasi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ACCE0-E8F8-0200-96E7-DC7975E9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E624-FEA7-BBB8-C3C5-58CB7A0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35C0A-8F0C-E846-5141-4F0936051BA4}"/>
              </a:ext>
            </a:extLst>
          </p:cNvPr>
          <p:cNvSpPr txBox="1"/>
          <p:nvPr/>
        </p:nvSpPr>
        <p:spPr>
          <a:xfrm>
            <a:off x="166255" y="1570182"/>
            <a:ext cx="7730836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Laravel (11)</a:t>
            </a:r>
            <a:endParaRPr lang="en-ID" sz="1000" dirty="0"/>
          </a:p>
          <a:p>
            <a:pPr marL="342900" indent="-342900">
              <a:buFont typeface="+mj-lt"/>
              <a:buAutoNum type="arabicPeriod"/>
            </a:pPr>
            <a:r>
              <a:rPr lang="en-ID" sz="1000" dirty="0"/>
              <a:t>Install dep Libs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/socialite"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"^5.18"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/manager"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"^4.8“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Add services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'realms'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'KEYCLOAK_REALM'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 .env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=demo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=MaUM3TxEnKvvDj7gSdblKQDldDIh3HVt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=http://host.docker.internal:82/login/keycloak/callback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KEYCLOAK_BASE_URL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=http://host.docker.internal:8080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KEYCLOAK_REALM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=master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 Add Route .web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/callback'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D4D4D4"/>
                </a:solidFill>
                <a:latin typeface="Consolas" panose="020B0609020204030204" pitchFamily="49" charset="0"/>
              </a:rPr>
              <a:t>Add Providers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(\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\Manager\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SocialiteWasCalled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extendSocialite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KeycloakService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8A871-0197-BB6E-FCB1-A2352146FE17}"/>
              </a:ext>
            </a:extLst>
          </p:cNvPr>
          <p:cNvSpPr txBox="1"/>
          <p:nvPr/>
        </p:nvSpPr>
        <p:spPr>
          <a:xfrm>
            <a:off x="7980219" y="1433697"/>
            <a:ext cx="4211781" cy="528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D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App\Http\Controllers\Auth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Illuminate\Http\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Laravel\Socialite\Facades\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Illuminate\Support\Facades\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existingUser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intended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'/whatever-your-route-look-like'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12BA-F987-2ECC-AB6D-DFB89EBEB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946-20BA-F760-E99D-B91F76B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0285A-CAB0-E6F2-EBE4-AE92E20242D5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14815-44AD-60A0-DA30-5881FEE6930C}"/>
              </a:ext>
            </a:extLst>
          </p:cNvPr>
          <p:cNvSpPr txBox="1"/>
          <p:nvPr/>
        </p:nvSpPr>
        <p:spPr>
          <a:xfrm>
            <a:off x="7426036" y="5879912"/>
            <a:ext cx="4516582" cy="978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E0071-33D6-3C12-C665-1B0160054998}"/>
              </a:ext>
            </a:extLst>
          </p:cNvPr>
          <p:cNvSpPr txBox="1"/>
          <p:nvPr/>
        </p:nvSpPr>
        <p:spPr>
          <a:xfrm>
            <a:off x="838200" y="3027928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972A2-00D4-E36A-2A82-F6038C97614B}"/>
              </a:ext>
            </a:extLst>
          </p:cNvPr>
          <p:cNvSpPr txBox="1"/>
          <p:nvPr/>
        </p:nvSpPr>
        <p:spPr>
          <a:xfrm>
            <a:off x="6523182" y="1192361"/>
            <a:ext cx="6096000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"next-auth/providers/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axiosInstance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"../../../lib/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Make sure to import the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axiosInstance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issuer: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11B76-8009-947F-C915-DD2EB25AAE7F}"/>
              </a:ext>
            </a:extLst>
          </p:cNvPr>
          <p:cNvSpPr txBox="1"/>
          <p:nvPr/>
        </p:nvSpPr>
        <p:spPr>
          <a:xfrm>
            <a:off x="838200" y="4493186"/>
            <a:ext cx="6308436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Dockerfile-keycloak_client_next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84:3000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:/app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3985-D378-6127-803C-5B0C6030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2F-4FDA-AD68-4D34-3CEE7EC5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 custom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7EBBF-0727-064B-76FD-A25FAE0FD451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8FDF8-37A0-F7D8-4F6E-7792D6235C41}"/>
              </a:ext>
            </a:extLst>
          </p:cNvPr>
          <p:cNvSpPr txBox="1"/>
          <p:nvPr/>
        </p:nvSpPr>
        <p:spPr>
          <a:xfrm>
            <a:off x="3048000" y="32604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https://github.com/koharudin/keycloak_client_next.git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BC439-4B15-77BB-73FC-643AE743B2A9}"/>
              </a:ext>
            </a:extLst>
          </p:cNvPr>
          <p:cNvSpPr txBox="1"/>
          <p:nvPr/>
        </p:nvSpPr>
        <p:spPr>
          <a:xfrm>
            <a:off x="3048000" y="3585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121ca80442313ad104e5e5225eadb4630c597ded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538D1-18A4-8DA1-B89A-FACC5473BDD6}"/>
              </a:ext>
            </a:extLst>
          </p:cNvPr>
          <p:cNvSpPr txBox="1"/>
          <p:nvPr/>
        </p:nvSpPr>
        <p:spPr>
          <a:xfrm>
            <a:off x="5874327" y="4084548"/>
            <a:ext cx="6096000" cy="2773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demonext_custom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=FslzQUHXv5w8QsdAXMZCtB4WweGHxtdK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/auth/callback/custom-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/auth/callback/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9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7642E-5D08-E344-46AE-02032A75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A949-062C-B320-A4E3-ECFC407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AB1F0-A82C-495A-FE5D-B4A59A3913DB}"/>
              </a:ext>
            </a:extLst>
          </p:cNvPr>
          <p:cNvSpPr txBox="1"/>
          <p:nvPr/>
        </p:nvSpPr>
        <p:spPr>
          <a:xfrm>
            <a:off x="1006764" y="1579418"/>
            <a:ext cx="425103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/>
              <a:t>Masuk ke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/>
              <a:t>Installed Next latest (11)</a:t>
            </a:r>
          </a:p>
          <a:p>
            <a:pPr lvl="1"/>
            <a:r>
              <a:rPr lang="en-ID" sz="1000" b="0" i="0">
                <a:effectLst/>
                <a:latin typeface="Geist Mono"/>
              </a:rPr>
              <a:t>npx create-next-app@latest</a:t>
            </a:r>
            <a:r>
              <a:rPr lang="en-US" sz="1000" b="0" i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>
                <a:latin typeface="Geist Mono"/>
              </a:rPr>
              <a:t>    create login route</a:t>
            </a:r>
            <a:endParaRPr lang="en-US" sz="1000" b="0" i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93981-C111-874A-4A4E-6414D39836BB}"/>
              </a:ext>
            </a:extLst>
          </p:cNvPr>
          <p:cNvSpPr txBox="1"/>
          <p:nvPr/>
        </p:nvSpPr>
        <p:spPr>
          <a:xfrm>
            <a:off x="242454" y="5366110"/>
            <a:ext cx="6280728" cy="133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5E473-ECFD-56E0-EC99-BC8B90FE90D1}"/>
              </a:ext>
            </a:extLst>
          </p:cNvPr>
          <p:cNvSpPr txBox="1"/>
          <p:nvPr/>
        </p:nvSpPr>
        <p:spPr>
          <a:xfrm>
            <a:off x="5590310" y="1902894"/>
            <a:ext cx="6096000" cy="420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req.url contains the full URL, including query params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We're using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Redirect URI after authorization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Scopes (you can modify based on your needs)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Typically a random value to protect against CSRF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87E68-7C51-C304-66E5-FC81FC269901}"/>
              </a:ext>
            </a:extLst>
          </p:cNvPr>
          <p:cNvSpPr txBox="1"/>
          <p:nvPr/>
        </p:nvSpPr>
        <p:spPr>
          <a:xfrm>
            <a:off x="637309" y="3944688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0421-3825-6D1D-A7A7-46B7F0EADDDF}"/>
              </a:ext>
            </a:extLst>
          </p:cNvPr>
          <p:cNvSpPr txBox="1"/>
          <p:nvPr/>
        </p:nvSpPr>
        <p:spPr>
          <a:xfrm>
            <a:off x="644237" y="4091650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http://host.docker.internal:84/api/native/auth/callback</a:t>
            </a:r>
          </a:p>
        </p:txBody>
      </p:sp>
    </p:spTree>
    <p:extLst>
      <p:ext uri="{BB962C8B-B14F-4D97-AF65-F5344CB8AC3E}">
        <p14:creationId xmlns:p14="http://schemas.microsoft.com/office/powerpoint/2010/main" val="126997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0D346-E33B-A782-47C8-69D131D0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C977-408D-7CD1-4C81-48EDC5B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2CB75-A731-9085-BA42-45547602C2CE}"/>
              </a:ext>
            </a:extLst>
          </p:cNvPr>
          <p:cNvSpPr txBox="1"/>
          <p:nvPr/>
        </p:nvSpPr>
        <p:spPr>
          <a:xfrm>
            <a:off x="1006764" y="1579418"/>
            <a:ext cx="534785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Create callback route</a:t>
            </a:r>
            <a:r>
              <a:rPr lang="en-US" sz="1000" dirty="0">
                <a:latin typeface="Geist Mono"/>
              </a:rPr>
              <a:t>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3B406-4DAD-45D3-E72F-06CA0323133A}"/>
              </a:ext>
            </a:extLst>
          </p:cNvPr>
          <p:cNvSpPr txBox="1"/>
          <p:nvPr/>
        </p:nvSpPr>
        <p:spPr>
          <a:xfrm>
            <a:off x="7269018" y="1946421"/>
            <a:ext cx="8580582" cy="438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Parse the JSON response from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there's an error, return it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error_description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access token from the response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now use the access token to make authenticated requests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any other errors (e.g., network issues)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 error occurred while fetching the access token.'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4642C-5D56-4DE8-BC5F-66DB6D530C34}"/>
              </a:ext>
            </a:extLst>
          </p:cNvPr>
          <p:cNvSpPr txBox="1"/>
          <p:nvPr/>
        </p:nvSpPr>
        <p:spPr>
          <a:xfrm>
            <a:off x="544945" y="1946421"/>
            <a:ext cx="6096000" cy="708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'node-fetch'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might need to install this if you're using Node.js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authorization code from the query parameters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Validate this state parameter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 authorization code is not present, return an error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 code not found'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Prepare the request body to exchange the code for an access token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specifies the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secret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code received from the authorization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same redirect URI used in the initial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Token endpoint for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-connect/token`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a POST request to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Keycloak's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token endpoint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'application/x-www-form-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88041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668-76EA-1D06-DE10-36ECBDF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840-40C7-B378-1B7F-F63B453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nginx</a:t>
            </a:r>
          </a:p>
          <a:p>
            <a:r>
              <a:rPr lang="en-US" dirty="0"/>
              <a:t>Install </a:t>
            </a:r>
            <a:r>
              <a:rPr lang="en-US" dirty="0" err="1"/>
              <a:t>keycloack</a:t>
            </a:r>
            <a:r>
              <a:rPr lang="en-US" dirty="0"/>
              <a:t> as port 8080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docker compose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di </a:t>
            </a:r>
            <a:r>
              <a:rPr lang="en-US" dirty="0" err="1"/>
              <a:t>tambah</a:t>
            </a:r>
            <a:r>
              <a:rPr lang="en-US" dirty="0"/>
              <a:t> .env (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sz="3600" b="1" dirty="0"/>
              <a:t>23.0.5</a:t>
            </a:r>
            <a:r>
              <a:rPr lang="en-US" dirty="0"/>
              <a:t>)</a:t>
            </a:r>
          </a:p>
          <a:p>
            <a:pPr lvl="2"/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Konfigurasi</a:t>
            </a:r>
            <a:r>
              <a:rPr lang="en-US" dirty="0"/>
              <a:t> cert (self-signed) di nginx (</a:t>
            </a:r>
            <a:r>
              <a:rPr lang="en-US" dirty="0" err="1"/>
              <a:t>ada</a:t>
            </a:r>
            <a:r>
              <a:rPr lang="en-US" dirty="0"/>
              <a:t> di docker compose)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598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F49-4AA1-173D-0911-6013C93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Integrasi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39D5-21FB-34F3-F681-6E224A3B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ada</a:t>
            </a:r>
            <a:r>
              <a:rPr lang="en-US" dirty="0"/>
              <a:t> di docker compose </a:t>
            </a:r>
          </a:p>
          <a:p>
            <a:r>
              <a:rPr lang="en-US" dirty="0"/>
              <a:t>LDAP Admin : </a:t>
            </a:r>
          </a:p>
          <a:p>
            <a:pPr lvl="1"/>
            <a:r>
              <a:rPr lang="en-US" dirty="0"/>
              <a:t>user :  </a:t>
            </a:r>
            <a:r>
              <a:rPr lang="en-US" b="1" dirty="0" err="1"/>
              <a:t>cn</a:t>
            </a:r>
            <a:r>
              <a:rPr lang="en-US" b="1" dirty="0"/>
              <a:t>=</a:t>
            </a:r>
            <a:r>
              <a:rPr lang="en-US" b="1" dirty="0" err="1"/>
              <a:t>admin,dc</a:t>
            </a:r>
            <a:r>
              <a:rPr lang="en-US" b="1" dirty="0"/>
              <a:t>=</a:t>
            </a:r>
            <a:r>
              <a:rPr lang="en-US" b="1" dirty="0" err="1"/>
              <a:t>example,dc</a:t>
            </a:r>
            <a:r>
              <a:rPr lang="en-US" b="1" dirty="0"/>
              <a:t>=com</a:t>
            </a:r>
            <a:endParaRPr lang="en-ID" b="1" dirty="0"/>
          </a:p>
          <a:p>
            <a:pPr lvl="1"/>
            <a:r>
              <a:rPr lang="en-US" dirty="0"/>
              <a:t>Password: </a:t>
            </a:r>
            <a:r>
              <a:rPr lang="en-US" b="1" dirty="0"/>
              <a:t>admin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BFA92-E344-C3CD-0907-2C47F74AD611}"/>
              </a:ext>
            </a:extLst>
          </p:cNvPr>
          <p:cNvSpPr txBox="1"/>
          <p:nvPr/>
        </p:nvSpPr>
        <p:spPr>
          <a:xfrm>
            <a:off x="8294253" y="1380998"/>
            <a:ext cx="3897747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openldap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LDAP_ORGANISATION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Organization"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LDAP_DOMAIN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"example.com"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LDAP_ADMIN_PASSWORD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"389:389"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"636:636"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LDAPS (SSL)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PHPLDAPADMIN_LDAP_HOSTS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Non-SSL mode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"8081:80"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2E3-64A3-0BFD-22A2-88804C73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development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0CA3B-6BD3-6055-DC3A-F1645023328E}"/>
              </a:ext>
            </a:extLst>
          </p:cNvPr>
          <p:cNvSpPr txBox="1"/>
          <p:nvPr/>
        </p:nvSpPr>
        <p:spPr>
          <a:xfrm>
            <a:off x="838199" y="2015193"/>
            <a:ext cx="115292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35D6-67B9-622F-CD83-1D0B7454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1EE-B940-5122-BAA3-B166670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via </a:t>
            </a:r>
            <a:r>
              <a:rPr lang="en-US" dirty="0" err="1"/>
              <a:t>revproxy</a:t>
            </a:r>
            <a:r>
              <a:rPr lang="en-US" dirty="0"/>
              <a:t>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6F883-9004-2157-4E5C-8EAE74F67425}"/>
              </a:ext>
            </a:extLst>
          </p:cNvPr>
          <p:cNvSpPr txBox="1"/>
          <p:nvPr/>
        </p:nvSpPr>
        <p:spPr>
          <a:xfrm>
            <a:off x="0" y="2126029"/>
            <a:ext cx="705889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8255-FC46-03CC-39D7-D58798272B86}"/>
              </a:ext>
            </a:extLst>
          </p:cNvPr>
          <p:cNvSpPr txBox="1"/>
          <p:nvPr/>
        </p:nvSpPr>
        <p:spPr>
          <a:xfrm>
            <a:off x="6160655" y="2246102"/>
            <a:ext cx="5403271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./nginx-reverse-proxy/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"443:443"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13F7E-F9FD-CCD8-0C5B-2AD022381F18}"/>
              </a:ext>
            </a:extLst>
          </p:cNvPr>
          <p:cNvSpPr txBox="1"/>
          <p:nvPr/>
        </p:nvSpPr>
        <p:spPr>
          <a:xfrm>
            <a:off x="7123546" y="448094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</a:t>
            </a:r>
            <a:r>
              <a:rPr lang="en-ID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23.0.5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health and metrics support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KC_HEALTH_ENABLED=true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KC_METRICS_ENABLED=true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--from=builder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386A2-F7A2-9778-06CA-D6069A6C4CA7}"/>
              </a:ext>
            </a:extLst>
          </p:cNvPr>
          <p:cNvSpPr txBox="1"/>
          <p:nvPr/>
        </p:nvSpPr>
        <p:spPr>
          <a:xfrm>
            <a:off x="559269" y="6356715"/>
            <a:ext cx="2468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Harus 23.0.5 -&gt; </a:t>
            </a:r>
            <a:r>
              <a:rPr lang="en-US" sz="1000" b="1" dirty="0" err="1"/>
              <a:t>versi</a:t>
            </a:r>
            <a:r>
              <a:rPr lang="en-US" sz="1000" b="1" dirty="0"/>
              <a:t> </a:t>
            </a:r>
            <a:r>
              <a:rPr lang="en-US" sz="1000" b="1" dirty="0" err="1"/>
              <a:t>ke</a:t>
            </a:r>
            <a:r>
              <a:rPr lang="en-US" sz="1000" b="1" dirty="0"/>
              <a:t> </a:t>
            </a:r>
            <a:r>
              <a:rPr lang="en-US" sz="1000" b="1" dirty="0" err="1"/>
              <a:t>atas</a:t>
            </a:r>
            <a:r>
              <a:rPr lang="en-US" sz="1000" b="1" dirty="0"/>
              <a:t> </a:t>
            </a:r>
            <a:r>
              <a:rPr lang="en-US" sz="1000" b="1" dirty="0" err="1"/>
              <a:t>wajib</a:t>
            </a:r>
            <a:r>
              <a:rPr lang="en-US" sz="1000" b="1" dirty="0"/>
              <a:t> https</a:t>
            </a:r>
            <a:endParaRPr lang="en-ID" sz="1000" b="1" dirty="0"/>
          </a:p>
        </p:txBody>
      </p:sp>
    </p:spTree>
    <p:extLst>
      <p:ext uri="{BB962C8B-B14F-4D97-AF65-F5344CB8AC3E}">
        <p14:creationId xmlns:p14="http://schemas.microsoft.com/office/powerpoint/2010/main" val="305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EE50-E7EA-0F3C-C860-7AD4371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1B1-BD90-CABE-ABDC-E03892A7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68D3-FCDA-5995-8307-541E29EC9ED4}"/>
              </a:ext>
            </a:extLst>
          </p:cNvPr>
          <p:cNvSpPr txBox="1"/>
          <p:nvPr/>
        </p:nvSpPr>
        <p:spPr>
          <a:xfrm>
            <a:off x="838200" y="2995975"/>
            <a:ext cx="4888345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keycloak:latest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./certs/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root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folder 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-R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Kembali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Menjalankan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sertifikat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/bin/kc.sh"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"--https-certificate-key-file=/opt/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"--http-enabled=false"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47C-4E5B-3F4A-1B69-802091396DE0}"/>
              </a:ext>
            </a:extLst>
          </p:cNvPr>
          <p:cNvSpPr txBox="1"/>
          <p:nvPr/>
        </p:nvSpPr>
        <p:spPr>
          <a:xfrm>
            <a:off x="7481455" y="1675715"/>
            <a:ext cx="6096000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-image-https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db_keycloak_https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KC_LOG_LEVEL=DEBUG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"8443:8443"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14F4-6D6B-86D8-AEAE-B8AE07FD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31A-9714-4092-46F6-56258F82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source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3A7A3-FA73-029C-4BFF-01C9911F257A}"/>
              </a:ext>
            </a:extLst>
          </p:cNvPr>
          <p:cNvSpPr txBox="1"/>
          <p:nvPr/>
        </p:nvSpPr>
        <p:spPr>
          <a:xfrm>
            <a:off x="988291" y="1907562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E1B9-FE41-FC41-7A0D-B07EFCE3BFF4}"/>
              </a:ext>
            </a:extLst>
          </p:cNvPr>
          <p:cNvSpPr txBox="1"/>
          <p:nvPr/>
        </p:nvSpPr>
        <p:spPr>
          <a:xfrm>
            <a:off x="6908799" y="1996881"/>
            <a:ext cx="4783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 dan cd </a:t>
            </a:r>
            <a:r>
              <a:rPr lang="en-US" sz="1000" dirty="0" err="1"/>
              <a:t>ke</a:t>
            </a:r>
            <a:r>
              <a:rPr lang="en-US" sz="1000" dirty="0"/>
              <a:t> folder /opt/</a:t>
            </a:r>
            <a:r>
              <a:rPr lang="en-US" sz="1000" dirty="0" err="1"/>
              <a:t>keycloak-src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perintah</a:t>
            </a:r>
            <a:r>
              <a:rPr lang="en-ID" sz="1000" dirty="0"/>
              <a:t> </a:t>
            </a:r>
          </a:p>
          <a:p>
            <a:pPr lvl="1"/>
            <a:r>
              <a:rPr lang="en-US" sz="1000" dirty="0"/>
              <a:t>./</a:t>
            </a:r>
            <a:r>
              <a:rPr lang="en-US" sz="1000" dirty="0" err="1"/>
              <a:t>mvnw</a:t>
            </a:r>
            <a:r>
              <a:rPr lang="en-US" sz="1000" dirty="0"/>
              <a:t> -pl </a:t>
            </a:r>
            <a:r>
              <a:rPr lang="en-US" sz="1000" dirty="0" err="1"/>
              <a:t>quarkus</a:t>
            </a:r>
            <a:r>
              <a:rPr lang="en-US" sz="1000" dirty="0"/>
              <a:t>/</a:t>
            </a:r>
            <a:r>
              <a:rPr lang="en-US" sz="1000" dirty="0" err="1"/>
              <a:t>deployment,quarkus</a:t>
            </a:r>
            <a:r>
              <a:rPr lang="en-US" sz="1000" dirty="0"/>
              <a:t>/</a:t>
            </a:r>
            <a:r>
              <a:rPr lang="en-US" sz="1000" dirty="0" err="1"/>
              <a:t>dist</a:t>
            </a:r>
            <a:r>
              <a:rPr lang="en-US" sz="1000" dirty="0"/>
              <a:t> -am -</a:t>
            </a:r>
            <a:r>
              <a:rPr lang="en-US" sz="1000" dirty="0" err="1"/>
              <a:t>DskipTests</a:t>
            </a:r>
            <a:r>
              <a:rPr lang="en-US" sz="1000" dirty="0"/>
              <a:t> clean install</a:t>
            </a:r>
            <a:endParaRPr lang="en-ID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aplikasi</a:t>
            </a:r>
            <a:endParaRPr lang="en-ID" sz="1000" dirty="0"/>
          </a:p>
          <a:p>
            <a:pPr lvl="1"/>
            <a:r>
              <a:rPr lang="en-ID" sz="1000" dirty="0"/>
              <a:t>java -jar </a:t>
            </a:r>
            <a:r>
              <a:rPr lang="en-ID" sz="1000" dirty="0" err="1"/>
              <a:t>quarkus</a:t>
            </a:r>
            <a:r>
              <a:rPr lang="en-ID" sz="1000" dirty="0"/>
              <a:t>/server/target/lib/quarkus-run.jar start-dev</a:t>
            </a:r>
          </a:p>
          <a:p>
            <a:r>
              <a:rPr lang="en-ID" sz="1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695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4090-32A7-7D79-E1F3-7A98369C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524-02ED-5427-BF9D-74E34177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</a:t>
            </a:r>
            <a:r>
              <a:rPr lang="en-US" dirty="0" err="1"/>
              <a:t>dist</a:t>
            </a:r>
            <a:r>
              <a:rPr lang="en-US" dirty="0"/>
              <a:t> (done)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F467-70AA-21B8-6E7D-3BC24B03C457}"/>
              </a:ext>
            </a:extLst>
          </p:cNvPr>
          <p:cNvSpPr txBox="1"/>
          <p:nvPr/>
        </p:nvSpPr>
        <p:spPr>
          <a:xfrm>
            <a:off x="637309" y="2175416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AA809-748B-6446-EF4A-58668A45F3C3}"/>
              </a:ext>
            </a:extLst>
          </p:cNvPr>
          <p:cNvSpPr txBox="1"/>
          <p:nvPr/>
        </p:nvSpPr>
        <p:spPr>
          <a:xfrm>
            <a:off x="708890" y="4077603"/>
            <a:ext cx="10300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exec -it sso-brin-compose-keycloak-src-1 /bin/bash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cd /opt/</a:t>
            </a:r>
            <a:r>
              <a:rPr lang="en-US" dirty="0" err="1"/>
              <a:t>keycloak-dist</a:t>
            </a:r>
            <a:r>
              <a:rPr lang="en-US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bootstrap admin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user)</a:t>
            </a:r>
          </a:p>
          <a:p>
            <a:pPr lvl="1"/>
            <a:r>
              <a:rPr lang="en-US" dirty="0"/>
              <a:t>./bin/kc.sh bootstrap-admin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endParaRPr lang="en-US" dirty="0"/>
          </a:p>
          <a:p>
            <a:pPr lvl="1"/>
            <a:r>
              <a:rPr lang="en-US" dirty="0"/>
              <a:t>./bin/kc.sh start --hostname=</a:t>
            </a:r>
            <a:r>
              <a:rPr lang="en-US" dirty="0" err="1"/>
              <a:t>host.docker.internal</a:t>
            </a:r>
            <a:r>
              <a:rPr lang="en-US" dirty="0"/>
              <a:t> --https-certificate-file=/opt/localhost/certs/</a:t>
            </a:r>
            <a:r>
              <a:rPr lang="en-US" dirty="0" err="1"/>
              <a:t>cert.pem</a:t>
            </a:r>
            <a:r>
              <a:rPr lang="en-US" dirty="0"/>
              <a:t> --https-certificate-key-file=/opt/localhost/certs/</a:t>
            </a:r>
            <a:r>
              <a:rPr lang="en-US" dirty="0" err="1"/>
              <a:t>key.pem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6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3568</Words>
  <Application>Microsoft Office PowerPoint</Application>
  <PresentationFormat>Widescreen</PresentationFormat>
  <Paragraphs>449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Aptos</vt:lpstr>
      <vt:lpstr>Aptos Display</vt:lpstr>
      <vt:lpstr>Arial</vt:lpstr>
      <vt:lpstr>Consolas</vt:lpstr>
      <vt:lpstr>Geist Mono</vt:lpstr>
      <vt:lpstr>medium-content-sans-serif-font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Install keycloak development docker (done)</vt:lpstr>
      <vt:lpstr>Install keycloak https docker via revproxy (done)</vt:lpstr>
      <vt:lpstr>Install keycloak https docker (done)</vt:lpstr>
      <vt:lpstr>Install keycloak prod from source </vt:lpstr>
      <vt:lpstr>Install keycloak prod from dist (done) 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php native, laravel,  next,</vt:lpstr>
      <vt:lpstr>6. Membuat sample kit untuk php native, </vt:lpstr>
      <vt:lpstr>6. Membuat sample kit untuk laravel </vt:lpstr>
      <vt:lpstr>6. Membuat sample kit next</vt:lpstr>
      <vt:lpstr>6. Membuat sample kit next  custom</vt:lpstr>
      <vt:lpstr>6. Membuat sample kit next - nolib</vt:lpstr>
      <vt:lpstr>6. Membuat sample kit next - nolib</vt:lpstr>
      <vt:lpstr>7. Integrasi HTTPS</vt:lpstr>
      <vt:lpstr>8. Integrasi dengan LDAP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Administrator</cp:lastModifiedBy>
  <cp:revision>139</cp:revision>
  <dcterms:created xsi:type="dcterms:W3CDTF">2025-02-11T06:55:39Z</dcterms:created>
  <dcterms:modified xsi:type="dcterms:W3CDTF">2025-02-16T10:08:42Z</dcterms:modified>
</cp:coreProperties>
</file>