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2" r:id="rId6"/>
    <p:sldId id="276" r:id="rId7"/>
    <p:sldId id="274" r:id="rId8"/>
    <p:sldId id="273" r:id="rId9"/>
    <p:sldId id="275" r:id="rId10"/>
    <p:sldId id="266" r:id="rId11"/>
    <p:sldId id="267" r:id="rId12"/>
    <p:sldId id="268" r:id="rId13"/>
    <p:sldId id="269" r:id="rId14"/>
    <p:sldId id="259" r:id="rId15"/>
    <p:sldId id="260" r:id="rId16"/>
    <p:sldId id="261" r:id="rId17"/>
    <p:sldId id="262" r:id="rId18"/>
    <p:sldId id="263" r:id="rId19"/>
    <p:sldId id="264" r:id="rId20"/>
    <p:sldId id="27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larvae, react, next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 err="1"/>
              <a:t>oldPHP</a:t>
            </a:r>
            <a:r>
              <a:rPr lang="en-US" dirty="0"/>
              <a:t>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668-76EA-1D06-DE10-36ECBDF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840-40C7-B378-1B7F-F63B453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nginx</a:t>
            </a:r>
          </a:p>
          <a:p>
            <a:r>
              <a:rPr lang="en-US" dirty="0"/>
              <a:t>Install </a:t>
            </a:r>
            <a:r>
              <a:rPr lang="en-US" dirty="0" err="1"/>
              <a:t>keycloack</a:t>
            </a:r>
            <a:r>
              <a:rPr lang="en-US" dirty="0"/>
              <a:t> as port 8080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docker compose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di </a:t>
            </a:r>
            <a:r>
              <a:rPr lang="en-US" dirty="0" err="1"/>
              <a:t>tambah</a:t>
            </a:r>
            <a:r>
              <a:rPr lang="en-US" dirty="0"/>
              <a:t> .env</a:t>
            </a:r>
          </a:p>
          <a:p>
            <a:pPr lvl="2"/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Konfigurasi</a:t>
            </a:r>
            <a:r>
              <a:rPr lang="en-US" dirty="0"/>
              <a:t> cert (self-signed) di nginx (</a:t>
            </a:r>
            <a:r>
              <a:rPr lang="en-US" dirty="0" err="1"/>
              <a:t>ada</a:t>
            </a:r>
            <a:r>
              <a:rPr lang="en-US" dirty="0"/>
              <a:t> di docker compose)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598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F49-4AA1-173D-0911-6013C93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Integrasi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39D5-21FB-34F3-F681-6E224A3B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ada</a:t>
            </a:r>
            <a:r>
              <a:rPr lang="en-US" dirty="0"/>
              <a:t> di docker compose </a:t>
            </a:r>
          </a:p>
          <a:p>
            <a:r>
              <a:rPr lang="en-US" dirty="0"/>
              <a:t>LDAP Admin : </a:t>
            </a:r>
          </a:p>
          <a:p>
            <a:pPr lvl="1"/>
            <a:r>
              <a:rPr lang="en-US" dirty="0"/>
              <a:t>user :  </a:t>
            </a:r>
            <a:r>
              <a:rPr lang="en-US" b="1" dirty="0" err="1"/>
              <a:t>cn</a:t>
            </a:r>
            <a:r>
              <a:rPr lang="en-US" b="1" dirty="0"/>
              <a:t>=</a:t>
            </a:r>
            <a:r>
              <a:rPr lang="en-US" b="1" dirty="0" err="1"/>
              <a:t>admin,dc</a:t>
            </a:r>
            <a:r>
              <a:rPr lang="en-US" b="1" dirty="0"/>
              <a:t>=</a:t>
            </a:r>
            <a:r>
              <a:rPr lang="en-US" b="1" dirty="0" err="1"/>
              <a:t>example,dc</a:t>
            </a:r>
            <a:r>
              <a:rPr lang="en-US" b="1" dirty="0"/>
              <a:t>=com</a:t>
            </a:r>
            <a:endParaRPr lang="en-ID" b="1" dirty="0"/>
          </a:p>
          <a:p>
            <a:pPr lvl="1"/>
            <a:r>
              <a:rPr lang="en-US" dirty="0"/>
              <a:t>Password: </a:t>
            </a:r>
            <a:r>
              <a:rPr lang="en-US" b="1" dirty="0"/>
              <a:t>admin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2E3-64A3-0BFD-22A2-88804C73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development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0CA3B-6BD3-6055-DC3A-F1645023328E}"/>
              </a:ext>
            </a:extLst>
          </p:cNvPr>
          <p:cNvSpPr txBox="1"/>
          <p:nvPr/>
        </p:nvSpPr>
        <p:spPr>
          <a:xfrm>
            <a:off x="838199" y="2015193"/>
            <a:ext cx="115292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35D6-67B9-622F-CD83-1D0B7454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1EE-B940-5122-BAA3-B166670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via </a:t>
            </a:r>
            <a:r>
              <a:rPr lang="en-US" dirty="0" err="1"/>
              <a:t>revproxy</a:t>
            </a:r>
            <a:r>
              <a:rPr lang="en-US" dirty="0"/>
              <a:t>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6F883-9004-2157-4E5C-8EAE74F67425}"/>
              </a:ext>
            </a:extLst>
          </p:cNvPr>
          <p:cNvSpPr txBox="1"/>
          <p:nvPr/>
        </p:nvSpPr>
        <p:spPr>
          <a:xfrm>
            <a:off x="0" y="2126029"/>
            <a:ext cx="705889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8255-FC46-03CC-39D7-D58798272B86}"/>
              </a:ext>
            </a:extLst>
          </p:cNvPr>
          <p:cNvSpPr txBox="1"/>
          <p:nvPr/>
        </p:nvSpPr>
        <p:spPr>
          <a:xfrm>
            <a:off x="6160655" y="2246102"/>
            <a:ext cx="5403271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./nginx-reverse-proxy/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"443:443"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EE50-E7EA-0F3C-C860-7AD4371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1B1-BD90-CABE-ABDC-E03892A7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68D3-FCDA-5995-8307-541E29EC9ED4}"/>
              </a:ext>
            </a:extLst>
          </p:cNvPr>
          <p:cNvSpPr txBox="1"/>
          <p:nvPr/>
        </p:nvSpPr>
        <p:spPr>
          <a:xfrm>
            <a:off x="838200" y="2995975"/>
            <a:ext cx="4888345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keycloak:latest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./certs/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root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folder 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-R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Kembali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Menjalankan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sertifikat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/bin/kc.sh"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"--https-certificate-key-file=/opt/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"--http-enabled=false"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47C-4E5B-3F4A-1B69-802091396DE0}"/>
              </a:ext>
            </a:extLst>
          </p:cNvPr>
          <p:cNvSpPr txBox="1"/>
          <p:nvPr/>
        </p:nvSpPr>
        <p:spPr>
          <a:xfrm>
            <a:off x="7481455" y="1675715"/>
            <a:ext cx="6096000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-image-https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db_keycloak_https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KC_LOG_LEVEL=DEBUG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"8443:8443"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14F4-6D6B-86D8-AEAE-B8AE07FD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31A-9714-4092-46F6-56258F82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source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3A7A3-FA73-029C-4BFF-01C9911F257A}"/>
              </a:ext>
            </a:extLst>
          </p:cNvPr>
          <p:cNvSpPr txBox="1"/>
          <p:nvPr/>
        </p:nvSpPr>
        <p:spPr>
          <a:xfrm>
            <a:off x="988291" y="1907562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E1B9-FE41-FC41-7A0D-B07EFCE3BFF4}"/>
              </a:ext>
            </a:extLst>
          </p:cNvPr>
          <p:cNvSpPr txBox="1"/>
          <p:nvPr/>
        </p:nvSpPr>
        <p:spPr>
          <a:xfrm>
            <a:off x="6908799" y="1996881"/>
            <a:ext cx="4783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 dan cd </a:t>
            </a:r>
            <a:r>
              <a:rPr lang="en-US" sz="1000" dirty="0" err="1"/>
              <a:t>ke</a:t>
            </a:r>
            <a:r>
              <a:rPr lang="en-US" sz="1000" dirty="0"/>
              <a:t> folder /opt/</a:t>
            </a:r>
            <a:r>
              <a:rPr lang="en-US" sz="1000" dirty="0" err="1"/>
              <a:t>keycloak-src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perintah</a:t>
            </a:r>
            <a:r>
              <a:rPr lang="en-ID" sz="1000" dirty="0"/>
              <a:t> </a:t>
            </a:r>
          </a:p>
          <a:p>
            <a:pPr lvl="1"/>
            <a:r>
              <a:rPr lang="en-US" sz="1000" dirty="0"/>
              <a:t>./</a:t>
            </a:r>
            <a:r>
              <a:rPr lang="en-US" sz="1000" dirty="0" err="1"/>
              <a:t>mvnw</a:t>
            </a:r>
            <a:r>
              <a:rPr lang="en-US" sz="1000" dirty="0"/>
              <a:t> -pl </a:t>
            </a:r>
            <a:r>
              <a:rPr lang="en-US" sz="1000" dirty="0" err="1"/>
              <a:t>quarkus</a:t>
            </a:r>
            <a:r>
              <a:rPr lang="en-US" sz="1000" dirty="0"/>
              <a:t>/</a:t>
            </a:r>
            <a:r>
              <a:rPr lang="en-US" sz="1000" dirty="0" err="1"/>
              <a:t>deployment,quarkus</a:t>
            </a:r>
            <a:r>
              <a:rPr lang="en-US" sz="1000" dirty="0"/>
              <a:t>/</a:t>
            </a:r>
            <a:r>
              <a:rPr lang="en-US" sz="1000" dirty="0" err="1"/>
              <a:t>dist</a:t>
            </a:r>
            <a:r>
              <a:rPr lang="en-US" sz="1000" dirty="0"/>
              <a:t> -am -</a:t>
            </a:r>
            <a:r>
              <a:rPr lang="en-US" sz="1000" dirty="0" err="1"/>
              <a:t>DskipTests</a:t>
            </a:r>
            <a:r>
              <a:rPr lang="en-US" sz="1000" dirty="0"/>
              <a:t> clean install</a:t>
            </a:r>
            <a:endParaRPr lang="en-ID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aplikasi</a:t>
            </a:r>
            <a:endParaRPr lang="en-ID" sz="1000" dirty="0"/>
          </a:p>
          <a:p>
            <a:pPr lvl="1"/>
            <a:r>
              <a:rPr lang="en-ID" sz="1000" dirty="0"/>
              <a:t>java -jar </a:t>
            </a:r>
            <a:r>
              <a:rPr lang="en-ID" sz="1000" dirty="0" err="1"/>
              <a:t>quarkus</a:t>
            </a:r>
            <a:r>
              <a:rPr lang="en-ID" sz="1000" dirty="0"/>
              <a:t>/server/target/lib/quarkus-run.jar start-dev</a:t>
            </a:r>
          </a:p>
          <a:p>
            <a:r>
              <a:rPr lang="en-ID" sz="1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695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4090-32A7-7D79-E1F3-7A98369C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524-02ED-5427-BF9D-74E34177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</a:t>
            </a:r>
            <a:r>
              <a:rPr lang="en-US" dirty="0" err="1"/>
              <a:t>dist</a:t>
            </a:r>
            <a:r>
              <a:rPr lang="en-US" dirty="0"/>
              <a:t> (done)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F467-70AA-21B8-6E7D-3BC24B03C457}"/>
              </a:ext>
            </a:extLst>
          </p:cNvPr>
          <p:cNvSpPr txBox="1"/>
          <p:nvPr/>
        </p:nvSpPr>
        <p:spPr>
          <a:xfrm>
            <a:off x="637309" y="2175416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AA809-748B-6446-EF4A-58668A45F3C3}"/>
              </a:ext>
            </a:extLst>
          </p:cNvPr>
          <p:cNvSpPr txBox="1"/>
          <p:nvPr/>
        </p:nvSpPr>
        <p:spPr>
          <a:xfrm>
            <a:off x="708890" y="4077603"/>
            <a:ext cx="10300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exec -it sso-brin-compose-keycloak-src-1 /bin/bash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cd /opt/</a:t>
            </a:r>
            <a:r>
              <a:rPr lang="en-US" dirty="0" err="1"/>
              <a:t>keycloak-dist</a:t>
            </a:r>
            <a:r>
              <a:rPr lang="en-US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bootstrap admin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user)</a:t>
            </a:r>
          </a:p>
          <a:p>
            <a:pPr lvl="1"/>
            <a:r>
              <a:rPr lang="en-US" dirty="0"/>
              <a:t>./bin/kc.sh bootstrap-admin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endParaRPr lang="en-US" dirty="0"/>
          </a:p>
          <a:p>
            <a:pPr lvl="1"/>
            <a:r>
              <a:rPr lang="en-US" dirty="0"/>
              <a:t>./bin/kc.sh start --hostname=</a:t>
            </a:r>
            <a:r>
              <a:rPr lang="en-US" dirty="0" err="1"/>
              <a:t>host.docker.internal</a:t>
            </a:r>
            <a:r>
              <a:rPr lang="en-US" dirty="0"/>
              <a:t> --https-certificate-file=/opt/localhost/certs/</a:t>
            </a:r>
            <a:r>
              <a:rPr lang="en-US" dirty="0" err="1"/>
              <a:t>cert.pem</a:t>
            </a:r>
            <a:r>
              <a:rPr lang="en-US" dirty="0"/>
              <a:t> --https-certificate-key-file=/opt/localhost/certs/</a:t>
            </a:r>
            <a:r>
              <a:rPr lang="en-US" dirty="0" err="1"/>
              <a:t>key.pem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6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1309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medium-content-sans-serif-font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Install keycloak development docker (done)</vt:lpstr>
      <vt:lpstr>Install keycloak https docker via revproxy (done)</vt:lpstr>
      <vt:lpstr>Install keycloak https docker (done)</vt:lpstr>
      <vt:lpstr>Install keycloak prod from source </vt:lpstr>
      <vt:lpstr>Install keycloak prod from dist (done) 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larvae, react, next</vt:lpstr>
      <vt:lpstr>7. Integrasi HTTPS</vt:lpstr>
      <vt:lpstr>8. Integrasi dengan LDAP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Administrator</cp:lastModifiedBy>
  <cp:revision>82</cp:revision>
  <dcterms:created xsi:type="dcterms:W3CDTF">2025-02-11T06:55:39Z</dcterms:created>
  <dcterms:modified xsi:type="dcterms:W3CDTF">2025-02-15T00:03:32Z</dcterms:modified>
</cp:coreProperties>
</file>