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larvae, react, next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/>
              <a:t>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/>
              <a:t>PHP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380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larvae, react, next</vt:lpstr>
      <vt:lpstr>7.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37</cp:revision>
  <dcterms:created xsi:type="dcterms:W3CDTF">2025-02-11T06:55:39Z</dcterms:created>
  <dcterms:modified xsi:type="dcterms:W3CDTF">2025-02-13T14:14:33Z</dcterms:modified>
</cp:coreProperties>
</file>