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867F-FD60-F155-5ED8-EF358F350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DAFC7-720E-4C69-151A-988596C3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B413-E243-0167-A535-4A6DF1F1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8DC8-C67F-8994-A0A6-BA13EC1D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3761-E6B7-C7C9-E929-E25A1CB3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5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8C2C-8746-9604-1B6B-2F2AF86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A8A8-751F-CEFA-4C27-168A3B08D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61D29-5076-E418-7B35-C49B1289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5E32-9263-F2A8-34A0-46791D11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534A-F658-8491-3335-F7572B9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3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AC386-BBAE-4710-8F85-46B16FDD3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B9A7E-3885-C05B-50F2-0BB61E3F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7C61-D287-BFBD-842C-D14493AB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AAE2-D1E8-54FA-1650-CE8825E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83C4-5243-5C5C-870B-D4494A78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5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583F-31BF-B372-FFAF-367BE7C7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4439-6CD6-2896-4E70-BA85800F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939B-BF88-81A0-A93C-B1C3E722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CF77-493C-75FB-41DB-73AFE516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F157-976D-70FB-F17E-6C3D3BBC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9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F11B-A062-010B-9319-321B65F7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1430-4FA4-E028-DC18-502F16BE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5DBC-9EE6-85A8-DD04-DA1EE8D8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347A-85F3-B8E0-1E39-01A6857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480E-5A73-0BBA-6782-9AD0BC92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5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26C-B555-3F0B-AE99-F36B2D51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EF32-7870-765C-7218-2E0A7404F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12FE-E78F-E930-01BC-B146096C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BCD9-1EB2-3535-EADA-23370485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11/02/2025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8363-B4B5-3936-D6A1-6B79746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227C6-93CE-1760-BC0C-A4EF2060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1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FD2A-ED5D-5C2C-F3A3-69A3DADD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9A0AB-9945-B05C-E37D-27C392EB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733E3-C628-1375-424D-3467EE8A7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F6624-FC15-33A9-6AAE-3E476889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846C4-0BF7-2565-78A0-EAED989BD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90C35-374E-398B-1C92-164CCC5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11/02/2025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B236B-848A-AD8C-047C-A9BA3514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950F0-2656-3635-CC00-EA761320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03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7F3A-EFB3-B183-0AD6-D6F93119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206AE-3E84-9DAC-C45D-36FED084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11/02/2025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3891A-C4D8-07E9-DD6D-2D1B3583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47B1-A636-B09F-5A0E-2773300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7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44BB0-813A-7384-DF93-48820B49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11/02/2025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95009-BEFE-15BF-2930-B3826DCF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AD2DA-F46C-56C3-2DC4-FFE4EFD3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6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22F-07E1-BCEC-BEA1-BBDEBC7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5CF3-704F-6B0E-03C5-D12804EA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12CC0-C4F6-E9B2-FF63-5651F9D20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2003-6CF4-9B4E-46A5-119F5F94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11/02/2025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A5D7-0CF4-214C-C8D0-B964033A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03839-F36B-9B4E-C19D-7F9C3E3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5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C9B9-CC2F-8EB3-A729-66D618BB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A6030-C6A9-B864-A44E-4AC258243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1D5D6-91D7-B5E8-9F5D-B7C11C58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BB4B-8CB1-59D4-6A92-57AAB43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11/02/2025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302E-DE27-FD8B-CCED-D75EC986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F408-54F6-BB4F-E727-5F19B9D5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642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AFA18-5361-4A66-97AF-7F185289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4A7-B2A0-F6D4-3A60-6770C3F1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E382-AD12-5277-E4C8-23E8F1A3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7238E-43D8-4BC5-BC4F-29CFD1FF9E23}" type="datetimeFigureOut">
              <a:rPr lang="en-ID" smtClean="0"/>
              <a:t>11/02/2025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E332-ECB5-61F8-4CB1-85FD3F3E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0D4-1BCC-07E9-5931-8DDC6BD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4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5E26-6B5F-1D77-67D7-BFC163CB3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1A37A-D53D-0CFB-B387-A0B3023CE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8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D0D0-00AF-5729-1D71-617DF95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larvae, react, next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88A9-8208-F831-4672-9EF49117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0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23D6-F831-7333-6471-6EBE6FA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lama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65E6-BCFE-2328-EF73-C53CE618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Codeigniter</a:t>
            </a:r>
            <a:r>
              <a:rPr lang="en-US" dirty="0"/>
              <a:t> based</a:t>
            </a:r>
          </a:p>
          <a:p>
            <a:r>
              <a:rPr lang="en-US" dirty="0"/>
              <a:t>PHP 5.6</a:t>
            </a:r>
          </a:p>
          <a:p>
            <a:r>
              <a:rPr lang="en-US" dirty="0"/>
              <a:t>Less features</a:t>
            </a:r>
          </a:p>
          <a:p>
            <a:r>
              <a:rPr lang="en-US" dirty="0"/>
              <a:t>Not yet </a:t>
            </a:r>
            <a:r>
              <a:rPr lang="en-US" dirty="0" err="1"/>
              <a:t>dockerized</a:t>
            </a:r>
            <a:r>
              <a:rPr lang="en-US" dirty="0"/>
              <a:t> app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531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F4A-09A9-C72F-F06D-1044891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Baru (</a:t>
            </a:r>
            <a:r>
              <a:rPr lang="en-US" dirty="0" err="1"/>
              <a:t>Keycloak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59FF-C523-6126-8928-A5129DF5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Practise</a:t>
            </a:r>
            <a:r>
              <a:rPr lang="en-US" dirty="0"/>
              <a:t> (BKN, </a:t>
            </a:r>
            <a:r>
              <a:rPr lang="en-US" dirty="0" err="1"/>
              <a:t>Kemenkeu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/>
              <a:t>More features (2FA, MFA)</a:t>
            </a:r>
          </a:p>
          <a:p>
            <a:r>
              <a:rPr lang="en-US" dirty="0" err="1"/>
              <a:t>Dockerized</a:t>
            </a:r>
            <a:r>
              <a:rPr lang="en-US" dirty="0"/>
              <a:t> App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quay.io/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  <a:p>
            <a:endParaRPr lang="en-ID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18067-EDCA-47A4-6292-42DED022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0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3198-78B7-FD5F-70D5-756B4AB0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CDB5-31BD-141F-2974-0A618BB8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87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750-3D14-C809-4334-8FD4402D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Aplikasi</a:t>
            </a:r>
            <a:r>
              <a:rPr lang="en-US" dirty="0"/>
              <a:t> SSO </a:t>
            </a:r>
            <a:r>
              <a:rPr lang="en-US" dirty="0" err="1"/>
              <a:t>Berjalan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4DA-096C-50BB-91AE-B140BFEC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73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A402-7DBE-2B2C-B9AB-F9C5269E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Memastikan</a:t>
            </a:r>
            <a:r>
              <a:rPr lang="en-US" dirty="0"/>
              <a:t> user lama </a:t>
            </a:r>
            <a:r>
              <a:rPr lang="en-US" dirty="0" err="1"/>
              <a:t>bisa</a:t>
            </a:r>
            <a:r>
              <a:rPr lang="en-US" dirty="0"/>
              <a:t> login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0D0F-C07D-B7C8-436B-8BAE40D1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41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0BE3-6926-0C94-8244-9BC07939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authorized 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C185-4151-A741-C0BF-DC054E0D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474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9281-AD18-2C89-6C7A-EA99EBEC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password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ABB6-87B8-AB7F-2B53-51F9B076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029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51DA-908C-5A25-4F7D-2355D4B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internet.brin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F440-054E-1A48-040C-AB382D70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17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92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var(--fontStack-monospace, ui-monospace, SFMono-Regular, SF Mono, Menlo, Consolas, Liberation Mono, monospace)</vt:lpstr>
      <vt:lpstr>Office Theme</vt:lpstr>
      <vt:lpstr>SSO</vt:lpstr>
      <vt:lpstr>SSO lama</vt:lpstr>
      <vt:lpstr>SSO Baru (Keycloak)</vt:lpstr>
      <vt:lpstr>Keycloak Arsitektur</vt:lpstr>
      <vt:lpstr>1. Aplikasi SSO Berjalan</vt:lpstr>
      <vt:lpstr>2. Memastikan user lama bisa login</vt:lpstr>
      <vt:lpstr>3. Memastikan client bisa grant authorized code</vt:lpstr>
      <vt:lpstr>4. Memastikan client bisa grant password</vt:lpstr>
      <vt:lpstr>5. Memastikan internet.brin bisa jalan</vt:lpstr>
      <vt:lpstr>6. Membuat sample kit untuk larvae, react,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BRIN-FT2Q1T3</dc:creator>
  <cp:lastModifiedBy>BRIN-FT2Q1T3</cp:lastModifiedBy>
  <cp:revision>19</cp:revision>
  <dcterms:created xsi:type="dcterms:W3CDTF">2025-02-11T06:55:39Z</dcterms:created>
  <dcterms:modified xsi:type="dcterms:W3CDTF">2025-02-11T07:23:26Z</dcterms:modified>
</cp:coreProperties>
</file>