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1F7D0-A3C6-B79D-60BC-438F3C53D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E767E-EAA5-6479-5773-E908ED024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FF724-02CF-26AE-87F8-ABDA179B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BB40-FBCF-46AF-9E04-AE0CDA5141DB}" type="datetimeFigureOut">
              <a:rPr lang="en-ID" smtClean="0"/>
              <a:t>25/12/2024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44BFC-070C-8DAC-F110-D089D3761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962A5-A6F0-8E16-FAF5-AC494FFB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1784-FDB3-48BF-B92F-7DF603ADE9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845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713A-833B-1F1B-43ED-A74B51BF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D4260-8EEF-4348-C118-47976B157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392B5-BA13-4985-23DB-DBE95BB7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BB40-FBCF-46AF-9E04-AE0CDA5141DB}" type="datetimeFigureOut">
              <a:rPr lang="en-ID" smtClean="0"/>
              <a:t>25/12/2024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C37C0-F0F9-1059-B6DF-886B68D0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ED0CC-5A93-E3B3-2CF3-D6EC6FE3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1784-FDB3-48BF-B92F-7DF603ADE9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935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8524C-3BD9-6748-0174-6441601E8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B3DC1-9D52-C56D-0C59-45876981D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00EBD-21AD-FFBA-23F6-E62AC969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BB40-FBCF-46AF-9E04-AE0CDA5141DB}" type="datetimeFigureOut">
              <a:rPr lang="en-ID" smtClean="0"/>
              <a:t>25/12/2024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2F588-271E-9AEC-A9CD-F889E46C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8E94F-A61E-7941-2BD8-FBC26AA7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1784-FDB3-48BF-B92F-7DF603ADE9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928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A10F-B7B5-E50B-BF46-3AD14F1D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794CB-7F18-85E5-5D13-DBCA3599E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C75E0-2F00-117B-8834-05FD0570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BB40-FBCF-46AF-9E04-AE0CDA5141DB}" type="datetimeFigureOut">
              <a:rPr lang="en-ID" smtClean="0"/>
              <a:t>25/12/2024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7907F-F86D-F65A-B91E-038A5FBA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5D24A-A690-BADB-B800-D3D8DF14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1784-FDB3-48BF-B92F-7DF603ADE9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713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FE2E5-8B2E-FA66-4FCB-A0FA31A7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81D02-1098-6C3C-A5D3-083DF15A8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7CC15-0199-26D5-59EC-CD037554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BB40-FBCF-46AF-9E04-AE0CDA5141DB}" type="datetimeFigureOut">
              <a:rPr lang="en-ID" smtClean="0"/>
              <a:t>25/12/2024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110D8-EF53-B93F-B0F0-2BD30FE1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EF374-60AB-6E38-6532-755E2188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1784-FDB3-48BF-B92F-7DF603ADE9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972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BFF0-680C-C851-5FD7-6AC15A7A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97727-7E42-AE76-BB15-D5DA08AB4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9D9E2-2E8C-128F-3080-4E2C3F099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7D413-8AB7-16A1-F185-C983433A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BB40-FBCF-46AF-9E04-AE0CDA5141DB}" type="datetimeFigureOut">
              <a:rPr lang="en-ID" smtClean="0"/>
              <a:t>25/12/2024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4FD05-CBA9-CE04-5C4F-FE5A890C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7674F-C4CC-DFF7-D291-0C47DC09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1784-FDB3-48BF-B92F-7DF603ADE9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779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A801-6F01-BF27-686D-7733D14D2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C2F3D-E34B-FE88-30CF-08E0B8941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33365-A087-27F2-31D7-FA764B2EC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2797D-8E28-9789-F5B1-C38A30118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CBB64-C99C-7620-5D5A-C355651C6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0CE33F-46E2-87AE-8441-81FDF217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BB40-FBCF-46AF-9E04-AE0CDA5141DB}" type="datetimeFigureOut">
              <a:rPr lang="en-ID" smtClean="0"/>
              <a:t>25/12/2024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60F10-FB96-0465-8C84-93ED3E24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4AFE10-ECFF-4C8B-801E-17CC04DD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1784-FDB3-48BF-B92F-7DF603ADE9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091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EC7A-0F95-DE27-ED6E-2FFDE439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18172-4897-7099-B15F-42ACD4EC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BB40-FBCF-46AF-9E04-AE0CDA5141DB}" type="datetimeFigureOut">
              <a:rPr lang="en-ID" smtClean="0"/>
              <a:t>25/12/2024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EF87A-1658-F17D-1762-7FE5F865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229CC-53AB-389A-816C-68B28722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1784-FDB3-48BF-B92F-7DF603ADE9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018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EFFF2-EB84-07D4-5205-EA81BE52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BB40-FBCF-46AF-9E04-AE0CDA5141DB}" type="datetimeFigureOut">
              <a:rPr lang="en-ID" smtClean="0"/>
              <a:t>25/12/2024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E089A-8DEA-ABCD-BB5E-12E772407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AA824-F610-95A5-D68E-4A3E004F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1784-FDB3-48BF-B92F-7DF603ADE9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990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24AC-5B91-E069-5276-6B02758C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3E56D-E4F7-140B-5B4C-FD93C5BFD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828D6-96D6-B9DA-FDBC-B4CA76B5D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3C885-5460-8233-0ECB-3A0DA9D8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BB40-FBCF-46AF-9E04-AE0CDA5141DB}" type="datetimeFigureOut">
              <a:rPr lang="en-ID" smtClean="0"/>
              <a:t>25/12/2024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6AF5D-E79E-D9AE-E7E4-480161FF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51DD1-649A-A45C-74EF-4771E36B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1784-FDB3-48BF-B92F-7DF603ADE9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470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0F31-78E0-AF05-24AB-B977FE8DB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791B0D-3CC1-06F9-D27D-CB91EBDF2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669DD-3FFF-C6B6-E6F3-95205A421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B8F56-1B8C-0606-520C-B7E8F5C3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BB40-FBCF-46AF-9E04-AE0CDA5141DB}" type="datetimeFigureOut">
              <a:rPr lang="en-ID" smtClean="0"/>
              <a:t>25/12/2024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117A0-3862-0AC0-0AE3-E8417E56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0C26E-974D-286E-E3CC-B134B112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1784-FDB3-48BF-B92F-7DF603ADE9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561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9F1C1-B184-9888-B8DB-914B066EE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26407-9F0B-75F3-1BB6-6FA6A7E54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C1B88-FD19-F4B3-ADC9-F7F14B0AC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7EBB40-FBCF-46AF-9E04-AE0CDA5141DB}" type="datetimeFigureOut">
              <a:rPr lang="en-ID" smtClean="0"/>
              <a:t>25/12/2024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AB3CF-90BA-1F45-A4E1-304F0750D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135FB-874D-60A7-EB91-E9E93E6C8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4B1784-FDB3-48BF-B92F-7DF603ADE9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466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koharudin.mail07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taiga.io/api.html#auth-normal-log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71A3-570B-BF6B-0BEF-5762E126A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TAIGA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FB182-0C9B-37C9-4E07-616F63D736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local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6052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8D76-5E23-6F14-7072-130266889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13714-EB4E-3F02-3B50-B626D927D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https://github.com/koharudin/taiga-docker-compose.git</a:t>
            </a:r>
          </a:p>
        </p:txBody>
      </p:sp>
    </p:spTree>
    <p:extLst>
      <p:ext uri="{BB962C8B-B14F-4D97-AF65-F5344CB8AC3E}">
        <p14:creationId xmlns:p14="http://schemas.microsoft.com/office/powerpoint/2010/main" val="290703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9339F-7BD3-E4A2-0F89-42A29A97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Akun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609A3-F0CB-3F64-0520-F46913697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Username : </a:t>
            </a:r>
            <a:r>
              <a:rPr lang="en-US" dirty="0">
                <a:hlinkClick r:id="rId2"/>
              </a:rPr>
              <a:t>koharudin.mail07@gmail.com</a:t>
            </a:r>
            <a:endParaRPr lang="en-US" dirty="0"/>
          </a:p>
          <a:p>
            <a:r>
              <a:rPr lang="en-US" dirty="0"/>
              <a:t>Password : 123456789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789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D8CC3-CEFB-ADA9-0FCE-3BD9CB96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Apis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9BD3D-574C-0DA6-2173-0BA9B8421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>
                <a:hlinkClick r:id="rId2"/>
              </a:rPr>
              <a:t>https://docs.taiga.io/api</a:t>
            </a:r>
            <a:r>
              <a:rPr lang="en-ID">
                <a:hlinkClick r:id="rId2"/>
              </a:rPr>
              <a:t>.html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5781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40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TAIGA</vt:lpstr>
      <vt:lpstr>Repo</vt:lpstr>
      <vt:lpstr>Akun</vt:lpstr>
      <vt:lpstr>List Apis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BRIN-FT2Q1T3</dc:creator>
  <cp:lastModifiedBy>BRIN-FT2Q1T3</cp:lastModifiedBy>
  <cp:revision>8</cp:revision>
  <dcterms:created xsi:type="dcterms:W3CDTF">2024-12-25T06:00:27Z</dcterms:created>
  <dcterms:modified xsi:type="dcterms:W3CDTF">2024-12-25T06:16:48Z</dcterms:modified>
</cp:coreProperties>
</file>