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4660"/>
  </p:normalViewPr>
  <p:slideViewPr>
    <p:cSldViewPr snapToGrid="0">
      <p:cViewPr varScale="1">
        <p:scale>
          <a:sx n="69" d="100"/>
          <a:sy n="69" d="100"/>
        </p:scale>
        <p:origin x="37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24329-533F-47ED-8878-22386B51BEA3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410DD-671B-45F4-A9F0-9A6471AE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733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24329-533F-47ED-8878-22386B51BEA3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410DD-671B-45F4-A9F0-9A6471AE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47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24329-533F-47ED-8878-22386B51BEA3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410DD-671B-45F4-A9F0-9A6471AE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02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24329-533F-47ED-8878-22386B51BEA3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410DD-671B-45F4-A9F0-9A6471AE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20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24329-533F-47ED-8878-22386B51BEA3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410DD-671B-45F4-A9F0-9A6471AE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988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24329-533F-47ED-8878-22386B51BEA3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410DD-671B-45F4-A9F0-9A6471AE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084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24329-533F-47ED-8878-22386B51BEA3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410DD-671B-45F4-A9F0-9A6471AE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74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24329-533F-47ED-8878-22386B51BEA3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410DD-671B-45F4-A9F0-9A6471AE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76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24329-533F-47ED-8878-22386B51BEA3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410DD-671B-45F4-A9F0-9A6471AE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13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24329-533F-47ED-8878-22386B51BEA3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410DD-671B-45F4-A9F0-9A6471AE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265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24329-533F-47ED-8878-22386B51BEA3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410DD-671B-45F4-A9F0-9A6471AE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74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24329-533F-47ED-8878-22386B51BEA3}" type="datetimeFigureOut">
              <a:rPr lang="en-US" smtClean="0"/>
              <a:t>4/6/2019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410DD-671B-45F4-A9F0-9A6471AE6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21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Reconciling Meds in the Home Environment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2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Home care nurses currently </a:t>
            </a:r>
            <a:r>
              <a:rPr lang="en-US" dirty="0" smtClean="0"/>
              <a:t>receive paper records from </a:t>
            </a:r>
            <a:r>
              <a:rPr lang="en-US" dirty="0" smtClean="0"/>
              <a:t>the hospital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They take these paper </a:t>
            </a:r>
            <a:r>
              <a:rPr lang="en-US" dirty="0" smtClean="0"/>
              <a:t>records </a:t>
            </a:r>
            <a:r>
              <a:rPr lang="en-US" dirty="0" smtClean="0"/>
              <a:t>and their laptop to the patient's home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Reconciliation occurs in the home and consists of using these lists along with medications gathered around the home</a:t>
            </a:r>
            <a:endParaRPr lang="en-US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Nurses </a:t>
            </a:r>
            <a:r>
              <a:rPr lang="en-US" dirty="0" smtClean="0"/>
              <a:t>create a new medication list using these various sources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Then they need to create a list of discrepancies </a:t>
            </a:r>
            <a:r>
              <a:rPr lang="en-US" dirty="0" smtClean="0"/>
              <a:t>and send </a:t>
            </a:r>
            <a:r>
              <a:rPr lang="en-US" dirty="0" smtClean="0"/>
              <a:t>them to the appropriate physicians </a:t>
            </a:r>
            <a:r>
              <a:rPr lang="en-US" dirty="0" smtClean="0"/>
              <a:t>via </a:t>
            </a:r>
            <a:r>
              <a:rPr lang="en-US" dirty="0" smtClean="0"/>
              <a:t>fax</a:t>
            </a:r>
            <a:endParaRPr lang="en-US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The physician needs to respond back that they received the discrepancy list and this provides an audit trail</a:t>
            </a:r>
            <a:endParaRPr lang="en-US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 smtClean="0"/>
              <a:t>Issues: Records </a:t>
            </a:r>
            <a:r>
              <a:rPr lang="en-US" dirty="0" smtClean="0"/>
              <a:t>don’t always show history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560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FHIR to build an electronic form to manage medication </a:t>
            </a:r>
            <a:r>
              <a:rPr lang="en-US" dirty="0" smtClean="0"/>
              <a:t>reconciliation</a:t>
            </a:r>
          </a:p>
          <a:p>
            <a:r>
              <a:rPr lang="en-US" dirty="0" smtClean="0"/>
              <a:t>Enhanced National “PDMP” – a central source of truth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884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7" y="1274618"/>
            <a:ext cx="11938936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774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799" y="1191491"/>
            <a:ext cx="11416948" cy="446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556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Learned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There are four separate FHIR domains and our solution uses three of them:</a:t>
            </a:r>
          </a:p>
          <a:p>
            <a:pPr lvl="1"/>
            <a:r>
              <a:rPr lang="en-US" b="1" dirty="0" smtClean="0"/>
              <a:t>Request</a:t>
            </a:r>
          </a:p>
          <a:p>
            <a:pPr lvl="1"/>
            <a:r>
              <a:rPr lang="en-US" b="1" dirty="0" smtClean="0"/>
              <a:t>Dispense</a:t>
            </a:r>
          </a:p>
          <a:p>
            <a:pPr lvl="1"/>
            <a:r>
              <a:rPr lang="en-US" b="1" dirty="0" smtClean="0"/>
              <a:t>Statement</a:t>
            </a:r>
          </a:p>
          <a:p>
            <a:pPr lvl="1"/>
            <a:r>
              <a:rPr lang="en-US" dirty="0" smtClean="0"/>
              <a:t>Administration</a:t>
            </a:r>
          </a:p>
          <a:p>
            <a:pPr lvl="1"/>
            <a:endParaRPr lang="en-US" dirty="0"/>
          </a:p>
          <a:p>
            <a:r>
              <a:rPr lang="en-US" dirty="0" smtClean="0"/>
              <a:t>The fields between the domains are not always consistent</a:t>
            </a:r>
          </a:p>
          <a:p>
            <a:pPr lvl="1"/>
            <a:r>
              <a:rPr lang="en-US" dirty="0" smtClean="0"/>
              <a:t>The Request </a:t>
            </a:r>
            <a:r>
              <a:rPr lang="en-US" dirty="0" smtClean="0"/>
              <a:t>domain has an intent field, but </a:t>
            </a:r>
            <a:r>
              <a:rPr lang="en-US" dirty="0" smtClean="0"/>
              <a:t>the Statement </a:t>
            </a:r>
            <a:r>
              <a:rPr lang="en-US" dirty="0" smtClean="0"/>
              <a:t>does </a:t>
            </a:r>
            <a:r>
              <a:rPr lang="en-US" dirty="0" smtClean="0"/>
              <a:t>not. </a:t>
            </a:r>
          </a:p>
          <a:p>
            <a:pPr lvl="2"/>
            <a:r>
              <a:rPr lang="en-US" dirty="0" smtClean="0"/>
              <a:t>Complicates the communication between nurse and prescriber</a:t>
            </a:r>
          </a:p>
          <a:p>
            <a:pPr lvl="2"/>
            <a:endParaRPr lang="en-US" dirty="0"/>
          </a:p>
          <a:p>
            <a:r>
              <a:rPr lang="en-US" smtClean="0"/>
              <a:t>ACK!!!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40399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175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Reconciling Meds in the Home Environment</vt:lpstr>
      <vt:lpstr>Situation</vt:lpstr>
      <vt:lpstr>Solution</vt:lpstr>
      <vt:lpstr>PowerPoint Presentation</vt:lpstr>
      <vt:lpstr>PowerPoint Presentation</vt:lpstr>
      <vt:lpstr>Lessons Learned</vt:lpstr>
    </vt:vector>
  </TitlesOfParts>
  <Company>University of Connecticut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Reconciling Meds in the Home Environment</dc:title>
  <dc:creator>Schnyder, John</dc:creator>
  <cp:lastModifiedBy>Star, Jake</cp:lastModifiedBy>
  <cp:revision>8</cp:revision>
  <dcterms:created xsi:type="dcterms:W3CDTF">2019-04-06T16:20:14Z</dcterms:created>
  <dcterms:modified xsi:type="dcterms:W3CDTF">2019-04-06T17:43:09Z</dcterms:modified>
</cp:coreProperties>
</file>