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4" r:id="rId6"/>
    <p:sldId id="261" r:id="rId7"/>
    <p:sldId id="263" r:id="rId8"/>
    <p:sldId id="267" r:id="rId9"/>
    <p:sldId id="271" r:id="rId10"/>
    <p:sldId id="265"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varScale="1">
        <p:scale>
          <a:sx n="103" d="100"/>
          <a:sy n="103" d="100"/>
        </p:scale>
        <p:origin x="126"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BF6343-0A76-429F-9A38-D13D863B26F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B3589C2-0E29-4191-B539-03281170C651}">
      <dgm:prSet/>
      <dgm:spPr/>
      <dgm:t>
        <a:bodyPr/>
        <a:lstStyle/>
        <a:p>
          <a:r>
            <a:rPr lang="en-US"/>
            <a:t>IAM</a:t>
          </a:r>
        </a:p>
      </dgm:t>
    </dgm:pt>
    <dgm:pt modelId="{2B0E0B75-B72E-4E95-B0AA-759649C3083C}" type="parTrans" cxnId="{6D46A03A-9237-4E29-800C-39E25598D66D}">
      <dgm:prSet/>
      <dgm:spPr/>
      <dgm:t>
        <a:bodyPr/>
        <a:lstStyle/>
        <a:p>
          <a:endParaRPr lang="en-US"/>
        </a:p>
      </dgm:t>
    </dgm:pt>
    <dgm:pt modelId="{E81FA8C3-9630-4C59-9816-B0DC3E990748}" type="sibTrans" cxnId="{6D46A03A-9237-4E29-800C-39E25598D66D}">
      <dgm:prSet/>
      <dgm:spPr/>
      <dgm:t>
        <a:bodyPr/>
        <a:lstStyle/>
        <a:p>
          <a:endParaRPr lang="en-US"/>
        </a:p>
      </dgm:t>
    </dgm:pt>
    <dgm:pt modelId="{0D2FFF9D-AB38-42EA-8504-9364D1931D62}">
      <dgm:prSet/>
      <dgm:spPr/>
      <dgm:t>
        <a:bodyPr/>
        <a:lstStyle/>
        <a:p>
          <a:r>
            <a:rPr lang="en-US"/>
            <a:t>KMS</a:t>
          </a:r>
        </a:p>
      </dgm:t>
    </dgm:pt>
    <dgm:pt modelId="{0C9120C8-4FE4-406A-BE5B-2F083632FB8A}" type="parTrans" cxnId="{8A7BACA1-475D-43A7-8AEE-B0A15D3CD321}">
      <dgm:prSet/>
      <dgm:spPr/>
      <dgm:t>
        <a:bodyPr/>
        <a:lstStyle/>
        <a:p>
          <a:endParaRPr lang="en-US"/>
        </a:p>
      </dgm:t>
    </dgm:pt>
    <dgm:pt modelId="{53331F57-0ED1-4939-8632-5CD1B008EEE3}" type="sibTrans" cxnId="{8A7BACA1-475D-43A7-8AEE-B0A15D3CD321}">
      <dgm:prSet/>
      <dgm:spPr/>
      <dgm:t>
        <a:bodyPr/>
        <a:lstStyle/>
        <a:p>
          <a:endParaRPr lang="en-US"/>
        </a:p>
      </dgm:t>
    </dgm:pt>
    <dgm:pt modelId="{393F5FD0-97B7-4522-A79B-44E2508F85D0}">
      <dgm:prSet/>
      <dgm:spPr/>
      <dgm:t>
        <a:bodyPr/>
        <a:lstStyle/>
        <a:p>
          <a:r>
            <a:rPr lang="en-US"/>
            <a:t>Secrets Manager</a:t>
          </a:r>
        </a:p>
      </dgm:t>
    </dgm:pt>
    <dgm:pt modelId="{7C670DE6-4D97-47FA-9710-F6CD92E77854}" type="parTrans" cxnId="{2C2C5072-AA63-4D73-B4FA-77ED3E69FE94}">
      <dgm:prSet/>
      <dgm:spPr/>
      <dgm:t>
        <a:bodyPr/>
        <a:lstStyle/>
        <a:p>
          <a:endParaRPr lang="en-US"/>
        </a:p>
      </dgm:t>
    </dgm:pt>
    <dgm:pt modelId="{43656FD2-D300-4C29-98AC-54E4C594AE4D}" type="sibTrans" cxnId="{2C2C5072-AA63-4D73-B4FA-77ED3E69FE94}">
      <dgm:prSet/>
      <dgm:spPr/>
      <dgm:t>
        <a:bodyPr/>
        <a:lstStyle/>
        <a:p>
          <a:endParaRPr lang="en-US"/>
        </a:p>
      </dgm:t>
    </dgm:pt>
    <dgm:pt modelId="{FB6C1F12-0E28-46D9-B1A2-A273D1971F1A}">
      <dgm:prSet/>
      <dgm:spPr/>
      <dgm:t>
        <a:bodyPr/>
        <a:lstStyle/>
        <a:p>
          <a:r>
            <a:rPr lang="en-US"/>
            <a:t>Parameter Store</a:t>
          </a:r>
        </a:p>
      </dgm:t>
    </dgm:pt>
    <dgm:pt modelId="{91F3F0EE-DF30-4E6B-81A4-39DFAFB4C11E}" type="parTrans" cxnId="{CA4F00F4-2552-4E04-B11A-3507A917C6DB}">
      <dgm:prSet/>
      <dgm:spPr/>
      <dgm:t>
        <a:bodyPr/>
        <a:lstStyle/>
        <a:p>
          <a:endParaRPr lang="en-US"/>
        </a:p>
      </dgm:t>
    </dgm:pt>
    <dgm:pt modelId="{2DBF79E8-6311-42C4-B48B-169836529A98}" type="sibTrans" cxnId="{CA4F00F4-2552-4E04-B11A-3507A917C6DB}">
      <dgm:prSet/>
      <dgm:spPr/>
      <dgm:t>
        <a:bodyPr/>
        <a:lstStyle/>
        <a:p>
          <a:endParaRPr lang="en-US"/>
        </a:p>
      </dgm:t>
    </dgm:pt>
    <dgm:pt modelId="{615F9ADA-9ED3-432A-A789-A90622CB387C}">
      <dgm:prSet/>
      <dgm:spPr/>
      <dgm:t>
        <a:bodyPr/>
        <a:lstStyle/>
        <a:p>
          <a:r>
            <a:rPr lang="en-US"/>
            <a:t>AWS Certificate Manager</a:t>
          </a:r>
        </a:p>
      </dgm:t>
    </dgm:pt>
    <dgm:pt modelId="{C5D7C4C0-B530-46F4-BD98-D256344694F2}" type="parTrans" cxnId="{A6EC1708-9247-433E-A67A-F9580B90AE63}">
      <dgm:prSet/>
      <dgm:spPr/>
      <dgm:t>
        <a:bodyPr/>
        <a:lstStyle/>
        <a:p>
          <a:endParaRPr lang="en-US"/>
        </a:p>
      </dgm:t>
    </dgm:pt>
    <dgm:pt modelId="{99D458FC-4A94-4799-BBD3-2127CB996B45}" type="sibTrans" cxnId="{A6EC1708-9247-433E-A67A-F9580B90AE63}">
      <dgm:prSet/>
      <dgm:spPr/>
      <dgm:t>
        <a:bodyPr/>
        <a:lstStyle/>
        <a:p>
          <a:endParaRPr lang="en-US"/>
        </a:p>
      </dgm:t>
    </dgm:pt>
    <dgm:pt modelId="{EA53019E-F24D-4CEC-B207-E8294140B07A}">
      <dgm:prSet/>
      <dgm:spPr/>
      <dgm:t>
        <a:bodyPr/>
        <a:lstStyle/>
        <a:p>
          <a:r>
            <a:rPr lang="en-US"/>
            <a:t>AWS WAF</a:t>
          </a:r>
        </a:p>
      </dgm:t>
    </dgm:pt>
    <dgm:pt modelId="{5C63EA87-E929-4AFC-B8C5-44BEACDB5597}" type="parTrans" cxnId="{3D53558B-4A57-45C9-AD44-7FF66772546D}">
      <dgm:prSet/>
      <dgm:spPr/>
      <dgm:t>
        <a:bodyPr/>
        <a:lstStyle/>
        <a:p>
          <a:endParaRPr lang="en-US"/>
        </a:p>
      </dgm:t>
    </dgm:pt>
    <dgm:pt modelId="{ECE6D27E-3F51-40DA-9654-D45E5B858D27}" type="sibTrans" cxnId="{3D53558B-4A57-45C9-AD44-7FF66772546D}">
      <dgm:prSet/>
      <dgm:spPr/>
      <dgm:t>
        <a:bodyPr/>
        <a:lstStyle/>
        <a:p>
          <a:endParaRPr lang="en-US"/>
        </a:p>
      </dgm:t>
    </dgm:pt>
    <dgm:pt modelId="{74FD86AC-1076-48A8-9D35-30CD244A0043}" type="pres">
      <dgm:prSet presAssocID="{5ABF6343-0A76-429F-9A38-D13D863B26F9}" presName="linear" presStyleCnt="0">
        <dgm:presLayoutVars>
          <dgm:dir/>
          <dgm:animLvl val="lvl"/>
          <dgm:resizeHandles val="exact"/>
        </dgm:presLayoutVars>
      </dgm:prSet>
      <dgm:spPr/>
    </dgm:pt>
    <dgm:pt modelId="{316E5D99-D032-458A-8DED-89E4D43DEF2B}" type="pres">
      <dgm:prSet presAssocID="{EB3589C2-0E29-4191-B539-03281170C651}" presName="parentLin" presStyleCnt="0"/>
      <dgm:spPr/>
    </dgm:pt>
    <dgm:pt modelId="{B4D5276E-07AB-4DFE-ABFC-F650AC5C27EC}" type="pres">
      <dgm:prSet presAssocID="{EB3589C2-0E29-4191-B539-03281170C651}" presName="parentLeftMargin" presStyleLbl="node1" presStyleIdx="0" presStyleCnt="6"/>
      <dgm:spPr/>
    </dgm:pt>
    <dgm:pt modelId="{663E34F1-2830-45CB-B513-09D80C8C2AC0}" type="pres">
      <dgm:prSet presAssocID="{EB3589C2-0E29-4191-B539-03281170C651}" presName="parentText" presStyleLbl="node1" presStyleIdx="0" presStyleCnt="6">
        <dgm:presLayoutVars>
          <dgm:chMax val="0"/>
          <dgm:bulletEnabled val="1"/>
        </dgm:presLayoutVars>
      </dgm:prSet>
      <dgm:spPr/>
    </dgm:pt>
    <dgm:pt modelId="{BED76ADD-3EE4-4DED-A80D-C0D209DDFB11}" type="pres">
      <dgm:prSet presAssocID="{EB3589C2-0E29-4191-B539-03281170C651}" presName="negativeSpace" presStyleCnt="0"/>
      <dgm:spPr/>
    </dgm:pt>
    <dgm:pt modelId="{B4F0BC35-EC28-4335-86EB-36BB87754498}" type="pres">
      <dgm:prSet presAssocID="{EB3589C2-0E29-4191-B539-03281170C651}" presName="childText" presStyleLbl="conFgAcc1" presStyleIdx="0" presStyleCnt="6">
        <dgm:presLayoutVars>
          <dgm:bulletEnabled val="1"/>
        </dgm:presLayoutVars>
      </dgm:prSet>
      <dgm:spPr/>
    </dgm:pt>
    <dgm:pt modelId="{1C5ADA38-292F-475A-BDBB-772AFB6FB14F}" type="pres">
      <dgm:prSet presAssocID="{E81FA8C3-9630-4C59-9816-B0DC3E990748}" presName="spaceBetweenRectangles" presStyleCnt="0"/>
      <dgm:spPr/>
    </dgm:pt>
    <dgm:pt modelId="{AD14622D-674B-4E9C-AE51-29ECE0DB6D20}" type="pres">
      <dgm:prSet presAssocID="{0D2FFF9D-AB38-42EA-8504-9364D1931D62}" presName="parentLin" presStyleCnt="0"/>
      <dgm:spPr/>
    </dgm:pt>
    <dgm:pt modelId="{8AA0E66A-F2F2-45BF-8409-2B47C2C48006}" type="pres">
      <dgm:prSet presAssocID="{0D2FFF9D-AB38-42EA-8504-9364D1931D62}" presName="parentLeftMargin" presStyleLbl="node1" presStyleIdx="0" presStyleCnt="6"/>
      <dgm:spPr/>
    </dgm:pt>
    <dgm:pt modelId="{64F4DF47-EB51-4D5F-98AE-F8BEC567055F}" type="pres">
      <dgm:prSet presAssocID="{0D2FFF9D-AB38-42EA-8504-9364D1931D62}" presName="parentText" presStyleLbl="node1" presStyleIdx="1" presStyleCnt="6">
        <dgm:presLayoutVars>
          <dgm:chMax val="0"/>
          <dgm:bulletEnabled val="1"/>
        </dgm:presLayoutVars>
      </dgm:prSet>
      <dgm:spPr/>
    </dgm:pt>
    <dgm:pt modelId="{0751596C-F6F7-4128-9386-8672547CF209}" type="pres">
      <dgm:prSet presAssocID="{0D2FFF9D-AB38-42EA-8504-9364D1931D62}" presName="negativeSpace" presStyleCnt="0"/>
      <dgm:spPr/>
    </dgm:pt>
    <dgm:pt modelId="{5BF5395E-6F3C-4458-B86B-2751F3DDE904}" type="pres">
      <dgm:prSet presAssocID="{0D2FFF9D-AB38-42EA-8504-9364D1931D62}" presName="childText" presStyleLbl="conFgAcc1" presStyleIdx="1" presStyleCnt="6">
        <dgm:presLayoutVars>
          <dgm:bulletEnabled val="1"/>
        </dgm:presLayoutVars>
      </dgm:prSet>
      <dgm:spPr/>
    </dgm:pt>
    <dgm:pt modelId="{1DD4181A-5086-416B-B322-F8D067E5E867}" type="pres">
      <dgm:prSet presAssocID="{53331F57-0ED1-4939-8632-5CD1B008EEE3}" presName="spaceBetweenRectangles" presStyleCnt="0"/>
      <dgm:spPr/>
    </dgm:pt>
    <dgm:pt modelId="{740921CC-03A8-4F80-A9CB-35C9D985DD35}" type="pres">
      <dgm:prSet presAssocID="{393F5FD0-97B7-4522-A79B-44E2508F85D0}" presName="parentLin" presStyleCnt="0"/>
      <dgm:spPr/>
    </dgm:pt>
    <dgm:pt modelId="{D5C1CEBB-A655-4344-8DE8-BEAD77D23E20}" type="pres">
      <dgm:prSet presAssocID="{393F5FD0-97B7-4522-A79B-44E2508F85D0}" presName="parentLeftMargin" presStyleLbl="node1" presStyleIdx="1" presStyleCnt="6"/>
      <dgm:spPr/>
    </dgm:pt>
    <dgm:pt modelId="{C3906680-9F14-45C6-B10B-DD05A48D7FB8}" type="pres">
      <dgm:prSet presAssocID="{393F5FD0-97B7-4522-A79B-44E2508F85D0}" presName="parentText" presStyleLbl="node1" presStyleIdx="2" presStyleCnt="6">
        <dgm:presLayoutVars>
          <dgm:chMax val="0"/>
          <dgm:bulletEnabled val="1"/>
        </dgm:presLayoutVars>
      </dgm:prSet>
      <dgm:spPr/>
    </dgm:pt>
    <dgm:pt modelId="{64B93863-83F1-46AA-9D8A-4000494EA05E}" type="pres">
      <dgm:prSet presAssocID="{393F5FD0-97B7-4522-A79B-44E2508F85D0}" presName="negativeSpace" presStyleCnt="0"/>
      <dgm:spPr/>
    </dgm:pt>
    <dgm:pt modelId="{1F1EA65E-F8F9-4411-817B-8C6736335FF1}" type="pres">
      <dgm:prSet presAssocID="{393F5FD0-97B7-4522-A79B-44E2508F85D0}" presName="childText" presStyleLbl="conFgAcc1" presStyleIdx="2" presStyleCnt="6">
        <dgm:presLayoutVars>
          <dgm:bulletEnabled val="1"/>
        </dgm:presLayoutVars>
      </dgm:prSet>
      <dgm:spPr/>
    </dgm:pt>
    <dgm:pt modelId="{0BEF99B5-AEDD-4509-A9C2-DC43FD4CA476}" type="pres">
      <dgm:prSet presAssocID="{43656FD2-D300-4C29-98AC-54E4C594AE4D}" presName="spaceBetweenRectangles" presStyleCnt="0"/>
      <dgm:spPr/>
    </dgm:pt>
    <dgm:pt modelId="{FC9871CE-4D97-4FE8-9E97-EEE1A4B90638}" type="pres">
      <dgm:prSet presAssocID="{FB6C1F12-0E28-46D9-B1A2-A273D1971F1A}" presName="parentLin" presStyleCnt="0"/>
      <dgm:spPr/>
    </dgm:pt>
    <dgm:pt modelId="{2DF34882-DAE7-49D3-8FF9-747A7470955B}" type="pres">
      <dgm:prSet presAssocID="{FB6C1F12-0E28-46D9-B1A2-A273D1971F1A}" presName="parentLeftMargin" presStyleLbl="node1" presStyleIdx="2" presStyleCnt="6"/>
      <dgm:spPr/>
    </dgm:pt>
    <dgm:pt modelId="{64755B0B-EC88-4F71-B6A1-B05D8C00E7C3}" type="pres">
      <dgm:prSet presAssocID="{FB6C1F12-0E28-46D9-B1A2-A273D1971F1A}" presName="parentText" presStyleLbl="node1" presStyleIdx="3" presStyleCnt="6">
        <dgm:presLayoutVars>
          <dgm:chMax val="0"/>
          <dgm:bulletEnabled val="1"/>
        </dgm:presLayoutVars>
      </dgm:prSet>
      <dgm:spPr/>
    </dgm:pt>
    <dgm:pt modelId="{D91D88A4-658A-4BAC-B735-0742AC0087F5}" type="pres">
      <dgm:prSet presAssocID="{FB6C1F12-0E28-46D9-B1A2-A273D1971F1A}" presName="negativeSpace" presStyleCnt="0"/>
      <dgm:spPr/>
    </dgm:pt>
    <dgm:pt modelId="{C686C0D3-EA5B-457F-87A0-6E40D3AFC1D0}" type="pres">
      <dgm:prSet presAssocID="{FB6C1F12-0E28-46D9-B1A2-A273D1971F1A}" presName="childText" presStyleLbl="conFgAcc1" presStyleIdx="3" presStyleCnt="6">
        <dgm:presLayoutVars>
          <dgm:bulletEnabled val="1"/>
        </dgm:presLayoutVars>
      </dgm:prSet>
      <dgm:spPr/>
    </dgm:pt>
    <dgm:pt modelId="{12B2CB03-B05A-4D3F-B84E-A0B7282BE172}" type="pres">
      <dgm:prSet presAssocID="{2DBF79E8-6311-42C4-B48B-169836529A98}" presName="spaceBetweenRectangles" presStyleCnt="0"/>
      <dgm:spPr/>
    </dgm:pt>
    <dgm:pt modelId="{977D5247-EB29-4FE1-B14C-510CAFEB4276}" type="pres">
      <dgm:prSet presAssocID="{615F9ADA-9ED3-432A-A789-A90622CB387C}" presName="parentLin" presStyleCnt="0"/>
      <dgm:spPr/>
    </dgm:pt>
    <dgm:pt modelId="{CE701AB7-C436-4BC1-9C6E-0CB7261A3A0C}" type="pres">
      <dgm:prSet presAssocID="{615F9ADA-9ED3-432A-A789-A90622CB387C}" presName="parentLeftMargin" presStyleLbl="node1" presStyleIdx="3" presStyleCnt="6"/>
      <dgm:spPr/>
    </dgm:pt>
    <dgm:pt modelId="{B6B69AF7-F815-40D1-9456-C4D20A517091}" type="pres">
      <dgm:prSet presAssocID="{615F9ADA-9ED3-432A-A789-A90622CB387C}" presName="parentText" presStyleLbl="node1" presStyleIdx="4" presStyleCnt="6">
        <dgm:presLayoutVars>
          <dgm:chMax val="0"/>
          <dgm:bulletEnabled val="1"/>
        </dgm:presLayoutVars>
      </dgm:prSet>
      <dgm:spPr/>
    </dgm:pt>
    <dgm:pt modelId="{D0DA5504-A2C3-44EE-BB87-D0AD21F2ECE3}" type="pres">
      <dgm:prSet presAssocID="{615F9ADA-9ED3-432A-A789-A90622CB387C}" presName="negativeSpace" presStyleCnt="0"/>
      <dgm:spPr/>
    </dgm:pt>
    <dgm:pt modelId="{B1695785-0D49-4891-89EC-65BA3FA1C711}" type="pres">
      <dgm:prSet presAssocID="{615F9ADA-9ED3-432A-A789-A90622CB387C}" presName="childText" presStyleLbl="conFgAcc1" presStyleIdx="4" presStyleCnt="6">
        <dgm:presLayoutVars>
          <dgm:bulletEnabled val="1"/>
        </dgm:presLayoutVars>
      </dgm:prSet>
      <dgm:spPr/>
    </dgm:pt>
    <dgm:pt modelId="{D1A86F7C-9BE3-4965-A511-502419131298}" type="pres">
      <dgm:prSet presAssocID="{99D458FC-4A94-4799-BBD3-2127CB996B45}" presName="spaceBetweenRectangles" presStyleCnt="0"/>
      <dgm:spPr/>
    </dgm:pt>
    <dgm:pt modelId="{D368BF72-1B7F-4E80-803F-D2D90D7414B2}" type="pres">
      <dgm:prSet presAssocID="{EA53019E-F24D-4CEC-B207-E8294140B07A}" presName="parentLin" presStyleCnt="0"/>
      <dgm:spPr/>
    </dgm:pt>
    <dgm:pt modelId="{BA5F7975-EAF4-4B58-A827-79D64A4CDE9E}" type="pres">
      <dgm:prSet presAssocID="{EA53019E-F24D-4CEC-B207-E8294140B07A}" presName="parentLeftMargin" presStyleLbl="node1" presStyleIdx="4" presStyleCnt="6"/>
      <dgm:spPr/>
    </dgm:pt>
    <dgm:pt modelId="{116800F8-DC98-44B8-B3CB-A377561C7F22}" type="pres">
      <dgm:prSet presAssocID="{EA53019E-F24D-4CEC-B207-E8294140B07A}" presName="parentText" presStyleLbl="node1" presStyleIdx="5" presStyleCnt="6">
        <dgm:presLayoutVars>
          <dgm:chMax val="0"/>
          <dgm:bulletEnabled val="1"/>
        </dgm:presLayoutVars>
      </dgm:prSet>
      <dgm:spPr/>
    </dgm:pt>
    <dgm:pt modelId="{53C6D25B-1E87-4168-B185-7AC510C92EB7}" type="pres">
      <dgm:prSet presAssocID="{EA53019E-F24D-4CEC-B207-E8294140B07A}" presName="negativeSpace" presStyleCnt="0"/>
      <dgm:spPr/>
    </dgm:pt>
    <dgm:pt modelId="{A601DE8B-E535-48A7-8B9D-4C05BCD32C6B}" type="pres">
      <dgm:prSet presAssocID="{EA53019E-F24D-4CEC-B207-E8294140B07A}" presName="childText" presStyleLbl="conFgAcc1" presStyleIdx="5" presStyleCnt="6">
        <dgm:presLayoutVars>
          <dgm:bulletEnabled val="1"/>
        </dgm:presLayoutVars>
      </dgm:prSet>
      <dgm:spPr/>
    </dgm:pt>
  </dgm:ptLst>
  <dgm:cxnLst>
    <dgm:cxn modelId="{17B21803-9499-405E-82BE-33F908B661DC}" type="presOf" srcId="{EA53019E-F24D-4CEC-B207-E8294140B07A}" destId="{116800F8-DC98-44B8-B3CB-A377561C7F22}" srcOrd="1" destOrd="0" presId="urn:microsoft.com/office/officeart/2005/8/layout/list1"/>
    <dgm:cxn modelId="{A6EC1708-9247-433E-A67A-F9580B90AE63}" srcId="{5ABF6343-0A76-429F-9A38-D13D863B26F9}" destId="{615F9ADA-9ED3-432A-A789-A90622CB387C}" srcOrd="4" destOrd="0" parTransId="{C5D7C4C0-B530-46F4-BD98-D256344694F2}" sibTransId="{99D458FC-4A94-4799-BBD3-2127CB996B45}"/>
    <dgm:cxn modelId="{F26B450A-38F4-4419-BD62-DE5EFB36A311}" type="presOf" srcId="{EB3589C2-0E29-4191-B539-03281170C651}" destId="{663E34F1-2830-45CB-B513-09D80C8C2AC0}" srcOrd="1" destOrd="0" presId="urn:microsoft.com/office/officeart/2005/8/layout/list1"/>
    <dgm:cxn modelId="{4D26850B-6038-4DDF-B816-32BE3C1D8532}" type="presOf" srcId="{5ABF6343-0A76-429F-9A38-D13D863B26F9}" destId="{74FD86AC-1076-48A8-9D35-30CD244A0043}" srcOrd="0" destOrd="0" presId="urn:microsoft.com/office/officeart/2005/8/layout/list1"/>
    <dgm:cxn modelId="{00777D3A-3AE0-4843-8F76-902B4402A1D8}" type="presOf" srcId="{0D2FFF9D-AB38-42EA-8504-9364D1931D62}" destId="{8AA0E66A-F2F2-45BF-8409-2B47C2C48006}" srcOrd="0" destOrd="0" presId="urn:microsoft.com/office/officeart/2005/8/layout/list1"/>
    <dgm:cxn modelId="{6D46A03A-9237-4E29-800C-39E25598D66D}" srcId="{5ABF6343-0A76-429F-9A38-D13D863B26F9}" destId="{EB3589C2-0E29-4191-B539-03281170C651}" srcOrd="0" destOrd="0" parTransId="{2B0E0B75-B72E-4E95-B0AA-759649C3083C}" sibTransId="{E81FA8C3-9630-4C59-9816-B0DC3E990748}"/>
    <dgm:cxn modelId="{33640346-A421-4EB8-91D3-58B7820EA33B}" type="presOf" srcId="{393F5FD0-97B7-4522-A79B-44E2508F85D0}" destId="{D5C1CEBB-A655-4344-8DE8-BEAD77D23E20}" srcOrd="0" destOrd="0" presId="urn:microsoft.com/office/officeart/2005/8/layout/list1"/>
    <dgm:cxn modelId="{39695A6D-73B3-4C4D-A89E-0116FFBB14FD}" type="presOf" srcId="{0D2FFF9D-AB38-42EA-8504-9364D1931D62}" destId="{64F4DF47-EB51-4D5F-98AE-F8BEC567055F}" srcOrd="1" destOrd="0" presId="urn:microsoft.com/office/officeart/2005/8/layout/list1"/>
    <dgm:cxn modelId="{2C2C5072-AA63-4D73-B4FA-77ED3E69FE94}" srcId="{5ABF6343-0A76-429F-9A38-D13D863B26F9}" destId="{393F5FD0-97B7-4522-A79B-44E2508F85D0}" srcOrd="2" destOrd="0" parTransId="{7C670DE6-4D97-47FA-9710-F6CD92E77854}" sibTransId="{43656FD2-D300-4C29-98AC-54E4C594AE4D}"/>
    <dgm:cxn modelId="{7F278C78-AAD4-4E16-BDAF-E99D9A8B0244}" type="presOf" srcId="{615F9ADA-9ED3-432A-A789-A90622CB387C}" destId="{CE701AB7-C436-4BC1-9C6E-0CB7261A3A0C}" srcOrd="0" destOrd="0" presId="urn:microsoft.com/office/officeart/2005/8/layout/list1"/>
    <dgm:cxn modelId="{DAF1B37A-40CA-4399-9A2A-AE1744324FC2}" type="presOf" srcId="{FB6C1F12-0E28-46D9-B1A2-A273D1971F1A}" destId="{2DF34882-DAE7-49D3-8FF9-747A7470955B}" srcOrd="0" destOrd="0" presId="urn:microsoft.com/office/officeart/2005/8/layout/list1"/>
    <dgm:cxn modelId="{3D53558B-4A57-45C9-AD44-7FF66772546D}" srcId="{5ABF6343-0A76-429F-9A38-D13D863B26F9}" destId="{EA53019E-F24D-4CEC-B207-E8294140B07A}" srcOrd="5" destOrd="0" parTransId="{5C63EA87-E929-4AFC-B8C5-44BEACDB5597}" sibTransId="{ECE6D27E-3F51-40DA-9654-D45E5B858D27}"/>
    <dgm:cxn modelId="{C6478992-1C92-4612-9471-F7D9B70BEC7D}" type="presOf" srcId="{393F5FD0-97B7-4522-A79B-44E2508F85D0}" destId="{C3906680-9F14-45C6-B10B-DD05A48D7FB8}" srcOrd="1" destOrd="0" presId="urn:microsoft.com/office/officeart/2005/8/layout/list1"/>
    <dgm:cxn modelId="{8A7BACA1-475D-43A7-8AEE-B0A15D3CD321}" srcId="{5ABF6343-0A76-429F-9A38-D13D863B26F9}" destId="{0D2FFF9D-AB38-42EA-8504-9364D1931D62}" srcOrd="1" destOrd="0" parTransId="{0C9120C8-4FE4-406A-BE5B-2F083632FB8A}" sibTransId="{53331F57-0ED1-4939-8632-5CD1B008EEE3}"/>
    <dgm:cxn modelId="{7FE40FAC-24BD-4AD1-A7EF-DF0715A75123}" type="presOf" srcId="{EA53019E-F24D-4CEC-B207-E8294140B07A}" destId="{BA5F7975-EAF4-4B58-A827-79D64A4CDE9E}" srcOrd="0" destOrd="0" presId="urn:microsoft.com/office/officeart/2005/8/layout/list1"/>
    <dgm:cxn modelId="{830381C9-58D6-4506-A807-E47CFB260AFB}" type="presOf" srcId="{FB6C1F12-0E28-46D9-B1A2-A273D1971F1A}" destId="{64755B0B-EC88-4F71-B6A1-B05D8C00E7C3}" srcOrd="1" destOrd="0" presId="urn:microsoft.com/office/officeart/2005/8/layout/list1"/>
    <dgm:cxn modelId="{8B20E8E3-01B2-46C1-8379-65F251242976}" type="presOf" srcId="{EB3589C2-0E29-4191-B539-03281170C651}" destId="{B4D5276E-07AB-4DFE-ABFC-F650AC5C27EC}" srcOrd="0" destOrd="0" presId="urn:microsoft.com/office/officeart/2005/8/layout/list1"/>
    <dgm:cxn modelId="{CA4F00F4-2552-4E04-B11A-3507A917C6DB}" srcId="{5ABF6343-0A76-429F-9A38-D13D863B26F9}" destId="{FB6C1F12-0E28-46D9-B1A2-A273D1971F1A}" srcOrd="3" destOrd="0" parTransId="{91F3F0EE-DF30-4E6B-81A4-39DFAFB4C11E}" sibTransId="{2DBF79E8-6311-42C4-B48B-169836529A98}"/>
    <dgm:cxn modelId="{5E6AD8F9-3748-4196-A2A0-B661ABAB4FAB}" type="presOf" srcId="{615F9ADA-9ED3-432A-A789-A90622CB387C}" destId="{B6B69AF7-F815-40D1-9456-C4D20A517091}" srcOrd="1" destOrd="0" presId="urn:microsoft.com/office/officeart/2005/8/layout/list1"/>
    <dgm:cxn modelId="{13F3FBE1-9E9B-4AA9-BC75-2CB99D6AE046}" type="presParOf" srcId="{74FD86AC-1076-48A8-9D35-30CD244A0043}" destId="{316E5D99-D032-458A-8DED-89E4D43DEF2B}" srcOrd="0" destOrd="0" presId="urn:microsoft.com/office/officeart/2005/8/layout/list1"/>
    <dgm:cxn modelId="{76FCA647-FB0E-4FB7-9D1D-0F502FE6DB8E}" type="presParOf" srcId="{316E5D99-D032-458A-8DED-89E4D43DEF2B}" destId="{B4D5276E-07AB-4DFE-ABFC-F650AC5C27EC}" srcOrd="0" destOrd="0" presId="urn:microsoft.com/office/officeart/2005/8/layout/list1"/>
    <dgm:cxn modelId="{F0EFAC3F-97C7-4756-ADD0-54B81F92E128}" type="presParOf" srcId="{316E5D99-D032-458A-8DED-89E4D43DEF2B}" destId="{663E34F1-2830-45CB-B513-09D80C8C2AC0}" srcOrd="1" destOrd="0" presId="urn:microsoft.com/office/officeart/2005/8/layout/list1"/>
    <dgm:cxn modelId="{EEF7C478-ACEF-4113-9C2C-C4209E469B1E}" type="presParOf" srcId="{74FD86AC-1076-48A8-9D35-30CD244A0043}" destId="{BED76ADD-3EE4-4DED-A80D-C0D209DDFB11}" srcOrd="1" destOrd="0" presId="urn:microsoft.com/office/officeart/2005/8/layout/list1"/>
    <dgm:cxn modelId="{5D5756D3-7DB8-426A-9C23-4CC4FFEE2738}" type="presParOf" srcId="{74FD86AC-1076-48A8-9D35-30CD244A0043}" destId="{B4F0BC35-EC28-4335-86EB-36BB87754498}" srcOrd="2" destOrd="0" presId="urn:microsoft.com/office/officeart/2005/8/layout/list1"/>
    <dgm:cxn modelId="{92066A7A-A928-4592-993F-3D6EE938E7AA}" type="presParOf" srcId="{74FD86AC-1076-48A8-9D35-30CD244A0043}" destId="{1C5ADA38-292F-475A-BDBB-772AFB6FB14F}" srcOrd="3" destOrd="0" presId="urn:microsoft.com/office/officeart/2005/8/layout/list1"/>
    <dgm:cxn modelId="{266D4636-7161-4787-8FAC-7D67FEE5055F}" type="presParOf" srcId="{74FD86AC-1076-48A8-9D35-30CD244A0043}" destId="{AD14622D-674B-4E9C-AE51-29ECE0DB6D20}" srcOrd="4" destOrd="0" presId="urn:microsoft.com/office/officeart/2005/8/layout/list1"/>
    <dgm:cxn modelId="{391E8548-B541-47D9-A96F-2E3F0D569FA2}" type="presParOf" srcId="{AD14622D-674B-4E9C-AE51-29ECE0DB6D20}" destId="{8AA0E66A-F2F2-45BF-8409-2B47C2C48006}" srcOrd="0" destOrd="0" presId="urn:microsoft.com/office/officeart/2005/8/layout/list1"/>
    <dgm:cxn modelId="{AA834266-6A16-4989-BF1D-7B54F48E96D4}" type="presParOf" srcId="{AD14622D-674B-4E9C-AE51-29ECE0DB6D20}" destId="{64F4DF47-EB51-4D5F-98AE-F8BEC567055F}" srcOrd="1" destOrd="0" presId="urn:microsoft.com/office/officeart/2005/8/layout/list1"/>
    <dgm:cxn modelId="{9DB7D989-20D4-40E0-8ECF-E796C88ED935}" type="presParOf" srcId="{74FD86AC-1076-48A8-9D35-30CD244A0043}" destId="{0751596C-F6F7-4128-9386-8672547CF209}" srcOrd="5" destOrd="0" presId="urn:microsoft.com/office/officeart/2005/8/layout/list1"/>
    <dgm:cxn modelId="{F4827953-4038-4875-B185-4CCD3B167DA1}" type="presParOf" srcId="{74FD86AC-1076-48A8-9D35-30CD244A0043}" destId="{5BF5395E-6F3C-4458-B86B-2751F3DDE904}" srcOrd="6" destOrd="0" presId="urn:microsoft.com/office/officeart/2005/8/layout/list1"/>
    <dgm:cxn modelId="{54104484-7DB9-443D-9048-667941DFBD45}" type="presParOf" srcId="{74FD86AC-1076-48A8-9D35-30CD244A0043}" destId="{1DD4181A-5086-416B-B322-F8D067E5E867}" srcOrd="7" destOrd="0" presId="urn:microsoft.com/office/officeart/2005/8/layout/list1"/>
    <dgm:cxn modelId="{9896A933-BEF0-4986-8090-394DF374FE9A}" type="presParOf" srcId="{74FD86AC-1076-48A8-9D35-30CD244A0043}" destId="{740921CC-03A8-4F80-A9CB-35C9D985DD35}" srcOrd="8" destOrd="0" presId="urn:microsoft.com/office/officeart/2005/8/layout/list1"/>
    <dgm:cxn modelId="{0BDA956D-C81B-4519-BB6D-F2DA7923540E}" type="presParOf" srcId="{740921CC-03A8-4F80-A9CB-35C9D985DD35}" destId="{D5C1CEBB-A655-4344-8DE8-BEAD77D23E20}" srcOrd="0" destOrd="0" presId="urn:microsoft.com/office/officeart/2005/8/layout/list1"/>
    <dgm:cxn modelId="{EE257390-41E9-4380-B5F3-F3782D587310}" type="presParOf" srcId="{740921CC-03A8-4F80-A9CB-35C9D985DD35}" destId="{C3906680-9F14-45C6-B10B-DD05A48D7FB8}" srcOrd="1" destOrd="0" presId="urn:microsoft.com/office/officeart/2005/8/layout/list1"/>
    <dgm:cxn modelId="{A0723007-50F3-489B-B7C0-169C33543890}" type="presParOf" srcId="{74FD86AC-1076-48A8-9D35-30CD244A0043}" destId="{64B93863-83F1-46AA-9D8A-4000494EA05E}" srcOrd="9" destOrd="0" presId="urn:microsoft.com/office/officeart/2005/8/layout/list1"/>
    <dgm:cxn modelId="{A1885E81-B550-4157-AF5F-777EAFFA83C0}" type="presParOf" srcId="{74FD86AC-1076-48A8-9D35-30CD244A0043}" destId="{1F1EA65E-F8F9-4411-817B-8C6736335FF1}" srcOrd="10" destOrd="0" presId="urn:microsoft.com/office/officeart/2005/8/layout/list1"/>
    <dgm:cxn modelId="{6669249F-545D-4E9E-B525-F1367057C5AE}" type="presParOf" srcId="{74FD86AC-1076-48A8-9D35-30CD244A0043}" destId="{0BEF99B5-AEDD-4509-A9C2-DC43FD4CA476}" srcOrd="11" destOrd="0" presId="urn:microsoft.com/office/officeart/2005/8/layout/list1"/>
    <dgm:cxn modelId="{1B925A05-C583-4D1C-9917-F81C63507027}" type="presParOf" srcId="{74FD86AC-1076-48A8-9D35-30CD244A0043}" destId="{FC9871CE-4D97-4FE8-9E97-EEE1A4B90638}" srcOrd="12" destOrd="0" presId="urn:microsoft.com/office/officeart/2005/8/layout/list1"/>
    <dgm:cxn modelId="{4BC67265-575B-4E84-8F11-DA0791A0B7D2}" type="presParOf" srcId="{FC9871CE-4D97-4FE8-9E97-EEE1A4B90638}" destId="{2DF34882-DAE7-49D3-8FF9-747A7470955B}" srcOrd="0" destOrd="0" presId="urn:microsoft.com/office/officeart/2005/8/layout/list1"/>
    <dgm:cxn modelId="{95C64E12-8FEC-4654-82DC-21E5EF0566E6}" type="presParOf" srcId="{FC9871CE-4D97-4FE8-9E97-EEE1A4B90638}" destId="{64755B0B-EC88-4F71-B6A1-B05D8C00E7C3}" srcOrd="1" destOrd="0" presId="urn:microsoft.com/office/officeart/2005/8/layout/list1"/>
    <dgm:cxn modelId="{8DA26267-7636-448D-A8FE-98879047DF2A}" type="presParOf" srcId="{74FD86AC-1076-48A8-9D35-30CD244A0043}" destId="{D91D88A4-658A-4BAC-B735-0742AC0087F5}" srcOrd="13" destOrd="0" presId="urn:microsoft.com/office/officeart/2005/8/layout/list1"/>
    <dgm:cxn modelId="{36C47263-5682-427C-997A-232B1D421CC6}" type="presParOf" srcId="{74FD86AC-1076-48A8-9D35-30CD244A0043}" destId="{C686C0D3-EA5B-457F-87A0-6E40D3AFC1D0}" srcOrd="14" destOrd="0" presId="urn:microsoft.com/office/officeart/2005/8/layout/list1"/>
    <dgm:cxn modelId="{D811E3E0-9EC3-42D6-B5D4-4A6841A7DB3D}" type="presParOf" srcId="{74FD86AC-1076-48A8-9D35-30CD244A0043}" destId="{12B2CB03-B05A-4D3F-B84E-A0B7282BE172}" srcOrd="15" destOrd="0" presId="urn:microsoft.com/office/officeart/2005/8/layout/list1"/>
    <dgm:cxn modelId="{0E870FBE-2D78-40BD-AC23-D9CF6E55C189}" type="presParOf" srcId="{74FD86AC-1076-48A8-9D35-30CD244A0043}" destId="{977D5247-EB29-4FE1-B14C-510CAFEB4276}" srcOrd="16" destOrd="0" presId="urn:microsoft.com/office/officeart/2005/8/layout/list1"/>
    <dgm:cxn modelId="{C6E0488E-A738-4A3D-9D32-90F83A5A3E42}" type="presParOf" srcId="{977D5247-EB29-4FE1-B14C-510CAFEB4276}" destId="{CE701AB7-C436-4BC1-9C6E-0CB7261A3A0C}" srcOrd="0" destOrd="0" presId="urn:microsoft.com/office/officeart/2005/8/layout/list1"/>
    <dgm:cxn modelId="{7D8EE6EA-7480-4C18-85F6-0829706A7251}" type="presParOf" srcId="{977D5247-EB29-4FE1-B14C-510CAFEB4276}" destId="{B6B69AF7-F815-40D1-9456-C4D20A517091}" srcOrd="1" destOrd="0" presId="urn:microsoft.com/office/officeart/2005/8/layout/list1"/>
    <dgm:cxn modelId="{30927C6A-FC01-4EDA-B33D-08B2FAE4B632}" type="presParOf" srcId="{74FD86AC-1076-48A8-9D35-30CD244A0043}" destId="{D0DA5504-A2C3-44EE-BB87-D0AD21F2ECE3}" srcOrd="17" destOrd="0" presId="urn:microsoft.com/office/officeart/2005/8/layout/list1"/>
    <dgm:cxn modelId="{D4918790-A8D5-47F8-AAEE-312949724724}" type="presParOf" srcId="{74FD86AC-1076-48A8-9D35-30CD244A0043}" destId="{B1695785-0D49-4891-89EC-65BA3FA1C711}" srcOrd="18" destOrd="0" presId="urn:microsoft.com/office/officeart/2005/8/layout/list1"/>
    <dgm:cxn modelId="{08050356-EDB4-4AFF-866C-4E320A3E4C15}" type="presParOf" srcId="{74FD86AC-1076-48A8-9D35-30CD244A0043}" destId="{D1A86F7C-9BE3-4965-A511-502419131298}" srcOrd="19" destOrd="0" presId="urn:microsoft.com/office/officeart/2005/8/layout/list1"/>
    <dgm:cxn modelId="{02ADC56E-F4E1-4747-AF22-1848A3238B33}" type="presParOf" srcId="{74FD86AC-1076-48A8-9D35-30CD244A0043}" destId="{D368BF72-1B7F-4E80-803F-D2D90D7414B2}" srcOrd="20" destOrd="0" presId="urn:microsoft.com/office/officeart/2005/8/layout/list1"/>
    <dgm:cxn modelId="{CA8972C1-25CF-4CC1-910D-853ADB8AD394}" type="presParOf" srcId="{D368BF72-1B7F-4E80-803F-D2D90D7414B2}" destId="{BA5F7975-EAF4-4B58-A827-79D64A4CDE9E}" srcOrd="0" destOrd="0" presId="urn:microsoft.com/office/officeart/2005/8/layout/list1"/>
    <dgm:cxn modelId="{EE314FD2-E80A-404E-9140-CBF01F71B421}" type="presParOf" srcId="{D368BF72-1B7F-4E80-803F-D2D90D7414B2}" destId="{116800F8-DC98-44B8-B3CB-A377561C7F22}" srcOrd="1" destOrd="0" presId="urn:microsoft.com/office/officeart/2005/8/layout/list1"/>
    <dgm:cxn modelId="{2E44CC3F-5497-42E1-AEE0-B3C7979C2C7F}" type="presParOf" srcId="{74FD86AC-1076-48A8-9D35-30CD244A0043}" destId="{53C6D25B-1E87-4168-B185-7AC510C92EB7}" srcOrd="21" destOrd="0" presId="urn:microsoft.com/office/officeart/2005/8/layout/list1"/>
    <dgm:cxn modelId="{A8420551-D9BB-4AD8-BA16-B513A2D8A7E5}" type="presParOf" srcId="{74FD86AC-1076-48A8-9D35-30CD244A0043}" destId="{A601DE8B-E535-48A7-8B9D-4C05BCD32C6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B7358-7036-42FE-A3DE-D181DD0AB8B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D6678CE-A65A-40BB-B4B1-A83DFF81C10E}">
      <dgm:prSet/>
      <dgm:spPr/>
      <dgm:t>
        <a:bodyPr/>
        <a:lstStyle/>
        <a:p>
          <a:r>
            <a:rPr lang="en-US"/>
            <a:t>AWS Cloud9</a:t>
          </a:r>
        </a:p>
      </dgm:t>
    </dgm:pt>
    <dgm:pt modelId="{D9D52759-90DF-407D-A200-3CE991373419}" type="parTrans" cxnId="{0A751454-1C5D-443B-BED1-E2E2DB036089}">
      <dgm:prSet/>
      <dgm:spPr/>
      <dgm:t>
        <a:bodyPr/>
        <a:lstStyle/>
        <a:p>
          <a:endParaRPr lang="en-US"/>
        </a:p>
      </dgm:t>
    </dgm:pt>
    <dgm:pt modelId="{DA083B04-EEF8-42CF-A336-3C5C72286E31}" type="sibTrans" cxnId="{0A751454-1C5D-443B-BED1-E2E2DB036089}">
      <dgm:prSet/>
      <dgm:spPr/>
      <dgm:t>
        <a:bodyPr/>
        <a:lstStyle/>
        <a:p>
          <a:endParaRPr lang="en-US"/>
        </a:p>
      </dgm:t>
    </dgm:pt>
    <dgm:pt modelId="{53EC2AFF-127B-4B9A-BA60-D6788E82F01E}">
      <dgm:prSet/>
      <dgm:spPr/>
      <dgm:t>
        <a:bodyPr/>
        <a:lstStyle/>
        <a:p>
          <a:r>
            <a:rPr lang="en-US"/>
            <a:t>AWS CloudShell</a:t>
          </a:r>
        </a:p>
      </dgm:t>
    </dgm:pt>
    <dgm:pt modelId="{6C2CF3BB-BF66-44CF-96EC-24A7AC6AC13A}" type="parTrans" cxnId="{8E230267-00A2-44C4-89A5-E8F07D786E17}">
      <dgm:prSet/>
      <dgm:spPr/>
      <dgm:t>
        <a:bodyPr/>
        <a:lstStyle/>
        <a:p>
          <a:endParaRPr lang="en-US"/>
        </a:p>
      </dgm:t>
    </dgm:pt>
    <dgm:pt modelId="{3CF3AC62-AFDB-4426-81DF-A0E4F685B377}" type="sibTrans" cxnId="{8E230267-00A2-44C4-89A5-E8F07D786E17}">
      <dgm:prSet/>
      <dgm:spPr/>
      <dgm:t>
        <a:bodyPr/>
        <a:lstStyle/>
        <a:p>
          <a:endParaRPr lang="en-US"/>
        </a:p>
      </dgm:t>
    </dgm:pt>
    <dgm:pt modelId="{4BCC08A9-E00E-46B7-B092-33C1FE105EBC}">
      <dgm:prSet/>
      <dgm:spPr/>
      <dgm:t>
        <a:bodyPr/>
        <a:lstStyle/>
        <a:p>
          <a:r>
            <a:rPr lang="en-US" dirty="0"/>
            <a:t>AWS </a:t>
          </a:r>
          <a:r>
            <a:rPr lang="en-US" dirty="0" err="1"/>
            <a:t>CodeArtifact</a:t>
          </a:r>
          <a:endParaRPr lang="en-US" dirty="0"/>
        </a:p>
      </dgm:t>
    </dgm:pt>
    <dgm:pt modelId="{D7A73E58-89CE-4F6C-AA76-DB6CAA6C6C5D}" type="parTrans" cxnId="{37D5FB7F-78C9-442C-AD6E-CD892F86A25B}">
      <dgm:prSet/>
      <dgm:spPr/>
      <dgm:t>
        <a:bodyPr/>
        <a:lstStyle/>
        <a:p>
          <a:endParaRPr lang="en-US"/>
        </a:p>
      </dgm:t>
    </dgm:pt>
    <dgm:pt modelId="{A6E31604-6601-4192-A175-21F0B463485F}" type="sibTrans" cxnId="{37D5FB7F-78C9-442C-AD6E-CD892F86A25B}">
      <dgm:prSet/>
      <dgm:spPr/>
      <dgm:t>
        <a:bodyPr/>
        <a:lstStyle/>
        <a:p>
          <a:endParaRPr lang="en-US"/>
        </a:p>
      </dgm:t>
    </dgm:pt>
    <dgm:pt modelId="{0608CFDA-A3D2-4F70-A79A-F3B1D9B4BBCC}">
      <dgm:prSet/>
      <dgm:spPr/>
      <dgm:t>
        <a:bodyPr/>
        <a:lstStyle/>
        <a:p>
          <a:r>
            <a:rPr lang="en-US"/>
            <a:t>AWS CodeBuild</a:t>
          </a:r>
        </a:p>
      </dgm:t>
    </dgm:pt>
    <dgm:pt modelId="{696F079D-FB76-411B-9FBD-B3BAA9503F9A}" type="parTrans" cxnId="{642918D8-B4EB-48DF-861D-1BD87326AAB0}">
      <dgm:prSet/>
      <dgm:spPr/>
      <dgm:t>
        <a:bodyPr/>
        <a:lstStyle/>
        <a:p>
          <a:endParaRPr lang="en-US"/>
        </a:p>
      </dgm:t>
    </dgm:pt>
    <dgm:pt modelId="{FB225256-68AE-4349-BF2D-564BD453981A}" type="sibTrans" cxnId="{642918D8-B4EB-48DF-861D-1BD87326AAB0}">
      <dgm:prSet/>
      <dgm:spPr/>
      <dgm:t>
        <a:bodyPr/>
        <a:lstStyle/>
        <a:p>
          <a:endParaRPr lang="en-US"/>
        </a:p>
      </dgm:t>
    </dgm:pt>
    <dgm:pt modelId="{8B5A7710-C683-4305-99DA-2EE3466D743A}">
      <dgm:prSet/>
      <dgm:spPr/>
      <dgm:t>
        <a:bodyPr/>
        <a:lstStyle/>
        <a:p>
          <a:r>
            <a:rPr lang="en-US" dirty="0"/>
            <a:t>AWS CodeCommit</a:t>
          </a:r>
        </a:p>
      </dgm:t>
    </dgm:pt>
    <dgm:pt modelId="{3942D774-E532-4272-A57D-05DD0AE906E9}" type="parTrans" cxnId="{2852FC67-E3D2-4996-B29D-AF86848A5614}">
      <dgm:prSet/>
      <dgm:spPr/>
      <dgm:t>
        <a:bodyPr/>
        <a:lstStyle/>
        <a:p>
          <a:endParaRPr lang="en-US"/>
        </a:p>
      </dgm:t>
    </dgm:pt>
    <dgm:pt modelId="{BDD3E682-4DF3-4546-96A3-0AD71BB6B6F6}" type="sibTrans" cxnId="{2852FC67-E3D2-4996-B29D-AF86848A5614}">
      <dgm:prSet/>
      <dgm:spPr/>
      <dgm:t>
        <a:bodyPr/>
        <a:lstStyle/>
        <a:p>
          <a:endParaRPr lang="en-US"/>
        </a:p>
      </dgm:t>
    </dgm:pt>
    <dgm:pt modelId="{233437D6-0E1D-42CC-B7A7-2C526F2EE801}">
      <dgm:prSet/>
      <dgm:spPr/>
      <dgm:t>
        <a:bodyPr/>
        <a:lstStyle/>
        <a:p>
          <a:r>
            <a:rPr lang="en-US" dirty="0"/>
            <a:t>AWS CodeDeploy</a:t>
          </a:r>
        </a:p>
      </dgm:t>
    </dgm:pt>
    <dgm:pt modelId="{1172A8DB-7A81-4BCB-AC74-48FBEECEDCB3}" type="parTrans" cxnId="{7C6BF946-C2E2-4AC3-8AB9-02FBF55A973F}">
      <dgm:prSet/>
      <dgm:spPr/>
      <dgm:t>
        <a:bodyPr/>
        <a:lstStyle/>
        <a:p>
          <a:endParaRPr lang="en-US"/>
        </a:p>
      </dgm:t>
    </dgm:pt>
    <dgm:pt modelId="{3356ED2D-64B0-4FB4-85DE-70D25C06FDC1}" type="sibTrans" cxnId="{7C6BF946-C2E2-4AC3-8AB9-02FBF55A973F}">
      <dgm:prSet/>
      <dgm:spPr/>
      <dgm:t>
        <a:bodyPr/>
        <a:lstStyle/>
        <a:p>
          <a:endParaRPr lang="en-US"/>
        </a:p>
      </dgm:t>
    </dgm:pt>
    <dgm:pt modelId="{975FD579-E9A6-42E3-AAF9-11E5FC776FD3}">
      <dgm:prSet/>
      <dgm:spPr/>
      <dgm:t>
        <a:bodyPr/>
        <a:lstStyle/>
        <a:p>
          <a:r>
            <a:rPr lang="en-US"/>
            <a:t>AWS CodePipeline</a:t>
          </a:r>
        </a:p>
      </dgm:t>
    </dgm:pt>
    <dgm:pt modelId="{D051F276-EA16-4BE5-8E29-171B93FE8715}" type="parTrans" cxnId="{84C5081A-3D15-4A3C-A85E-A545909978F4}">
      <dgm:prSet/>
      <dgm:spPr/>
      <dgm:t>
        <a:bodyPr/>
        <a:lstStyle/>
        <a:p>
          <a:endParaRPr lang="en-US"/>
        </a:p>
      </dgm:t>
    </dgm:pt>
    <dgm:pt modelId="{401157F3-291F-4FAF-83EE-BF6054148A99}" type="sibTrans" cxnId="{84C5081A-3D15-4A3C-A85E-A545909978F4}">
      <dgm:prSet/>
      <dgm:spPr/>
      <dgm:t>
        <a:bodyPr/>
        <a:lstStyle/>
        <a:p>
          <a:endParaRPr lang="en-US"/>
        </a:p>
      </dgm:t>
    </dgm:pt>
    <dgm:pt modelId="{FF83DE24-A2A8-4F3E-BBDE-37480FC82E94}" type="pres">
      <dgm:prSet presAssocID="{608B7358-7036-42FE-A3DE-D181DD0AB8B2}" presName="vert0" presStyleCnt="0">
        <dgm:presLayoutVars>
          <dgm:dir/>
          <dgm:animOne val="branch"/>
          <dgm:animLvl val="lvl"/>
        </dgm:presLayoutVars>
      </dgm:prSet>
      <dgm:spPr/>
    </dgm:pt>
    <dgm:pt modelId="{BADC6CFF-536E-4F1B-8BF8-E1DFBAC59097}" type="pres">
      <dgm:prSet presAssocID="{9D6678CE-A65A-40BB-B4B1-A83DFF81C10E}" presName="thickLine" presStyleLbl="alignNode1" presStyleIdx="0" presStyleCnt="7"/>
      <dgm:spPr/>
    </dgm:pt>
    <dgm:pt modelId="{55DB6476-1298-4CA7-AE4F-22B6F442F2A9}" type="pres">
      <dgm:prSet presAssocID="{9D6678CE-A65A-40BB-B4B1-A83DFF81C10E}" presName="horz1" presStyleCnt="0"/>
      <dgm:spPr/>
    </dgm:pt>
    <dgm:pt modelId="{5B9B9F76-5885-44B3-9A0D-08FB1AC51BAB}" type="pres">
      <dgm:prSet presAssocID="{9D6678CE-A65A-40BB-B4B1-A83DFF81C10E}" presName="tx1" presStyleLbl="revTx" presStyleIdx="0" presStyleCnt="7"/>
      <dgm:spPr/>
    </dgm:pt>
    <dgm:pt modelId="{B48A68C4-13FB-4421-B56B-6187B2EA9964}" type="pres">
      <dgm:prSet presAssocID="{9D6678CE-A65A-40BB-B4B1-A83DFF81C10E}" presName="vert1" presStyleCnt="0"/>
      <dgm:spPr/>
    </dgm:pt>
    <dgm:pt modelId="{6262D5DF-4C5D-494E-9E28-E04A8EA62EC9}" type="pres">
      <dgm:prSet presAssocID="{53EC2AFF-127B-4B9A-BA60-D6788E82F01E}" presName="thickLine" presStyleLbl="alignNode1" presStyleIdx="1" presStyleCnt="7"/>
      <dgm:spPr/>
    </dgm:pt>
    <dgm:pt modelId="{682B639A-E1CC-40A8-A0E0-027EE25E2650}" type="pres">
      <dgm:prSet presAssocID="{53EC2AFF-127B-4B9A-BA60-D6788E82F01E}" presName="horz1" presStyleCnt="0"/>
      <dgm:spPr/>
    </dgm:pt>
    <dgm:pt modelId="{664A7E2B-53F1-4C05-B66D-E75DDEF2AD51}" type="pres">
      <dgm:prSet presAssocID="{53EC2AFF-127B-4B9A-BA60-D6788E82F01E}" presName="tx1" presStyleLbl="revTx" presStyleIdx="1" presStyleCnt="7"/>
      <dgm:spPr/>
    </dgm:pt>
    <dgm:pt modelId="{C94D8933-77DF-4A02-9E26-E0E6E006F581}" type="pres">
      <dgm:prSet presAssocID="{53EC2AFF-127B-4B9A-BA60-D6788E82F01E}" presName="vert1" presStyleCnt="0"/>
      <dgm:spPr/>
    </dgm:pt>
    <dgm:pt modelId="{286F3205-BE10-4596-9CF2-E16BB63CD213}" type="pres">
      <dgm:prSet presAssocID="{4BCC08A9-E00E-46B7-B092-33C1FE105EBC}" presName="thickLine" presStyleLbl="alignNode1" presStyleIdx="2" presStyleCnt="7"/>
      <dgm:spPr/>
    </dgm:pt>
    <dgm:pt modelId="{3BF0ED3E-0B66-4D07-8696-D07B200E1763}" type="pres">
      <dgm:prSet presAssocID="{4BCC08A9-E00E-46B7-B092-33C1FE105EBC}" presName="horz1" presStyleCnt="0"/>
      <dgm:spPr/>
    </dgm:pt>
    <dgm:pt modelId="{E67DEAB0-A26B-4819-A2EB-0AA0DCB4E5B3}" type="pres">
      <dgm:prSet presAssocID="{4BCC08A9-E00E-46B7-B092-33C1FE105EBC}" presName="tx1" presStyleLbl="revTx" presStyleIdx="2" presStyleCnt="7"/>
      <dgm:spPr/>
    </dgm:pt>
    <dgm:pt modelId="{E453E4C8-CD41-4B9F-85E7-0D3C85CB370B}" type="pres">
      <dgm:prSet presAssocID="{4BCC08A9-E00E-46B7-B092-33C1FE105EBC}" presName="vert1" presStyleCnt="0"/>
      <dgm:spPr/>
    </dgm:pt>
    <dgm:pt modelId="{F81FB73E-7E5E-4384-8267-F158977BD022}" type="pres">
      <dgm:prSet presAssocID="{0608CFDA-A3D2-4F70-A79A-F3B1D9B4BBCC}" presName="thickLine" presStyleLbl="alignNode1" presStyleIdx="3" presStyleCnt="7"/>
      <dgm:spPr/>
    </dgm:pt>
    <dgm:pt modelId="{34C169F6-CD4D-4247-AC3B-68D97CB4F07A}" type="pres">
      <dgm:prSet presAssocID="{0608CFDA-A3D2-4F70-A79A-F3B1D9B4BBCC}" presName="horz1" presStyleCnt="0"/>
      <dgm:spPr/>
    </dgm:pt>
    <dgm:pt modelId="{DAF7AE52-9268-455C-B28D-17958958FE6A}" type="pres">
      <dgm:prSet presAssocID="{0608CFDA-A3D2-4F70-A79A-F3B1D9B4BBCC}" presName="tx1" presStyleLbl="revTx" presStyleIdx="3" presStyleCnt="7"/>
      <dgm:spPr/>
    </dgm:pt>
    <dgm:pt modelId="{D486E99F-183B-4421-A9EE-71D0D63E6A3E}" type="pres">
      <dgm:prSet presAssocID="{0608CFDA-A3D2-4F70-A79A-F3B1D9B4BBCC}" presName="vert1" presStyleCnt="0"/>
      <dgm:spPr/>
    </dgm:pt>
    <dgm:pt modelId="{E559D2A6-86B1-4029-8C1F-3CA8B84BAF3E}" type="pres">
      <dgm:prSet presAssocID="{8B5A7710-C683-4305-99DA-2EE3466D743A}" presName="thickLine" presStyleLbl="alignNode1" presStyleIdx="4" presStyleCnt="7"/>
      <dgm:spPr/>
    </dgm:pt>
    <dgm:pt modelId="{557BB98A-D2B6-4BDA-AAD6-1675DD07ADBD}" type="pres">
      <dgm:prSet presAssocID="{8B5A7710-C683-4305-99DA-2EE3466D743A}" presName="horz1" presStyleCnt="0"/>
      <dgm:spPr/>
    </dgm:pt>
    <dgm:pt modelId="{EF100A57-9A14-4F74-92EC-5BFD84AC8599}" type="pres">
      <dgm:prSet presAssocID="{8B5A7710-C683-4305-99DA-2EE3466D743A}" presName="tx1" presStyleLbl="revTx" presStyleIdx="4" presStyleCnt="7"/>
      <dgm:spPr/>
    </dgm:pt>
    <dgm:pt modelId="{F62E5A9B-BEDC-4C81-982D-DB4B1BDC2B36}" type="pres">
      <dgm:prSet presAssocID="{8B5A7710-C683-4305-99DA-2EE3466D743A}" presName="vert1" presStyleCnt="0"/>
      <dgm:spPr/>
    </dgm:pt>
    <dgm:pt modelId="{1E43ED97-7ADA-4840-B216-BBEAC6276269}" type="pres">
      <dgm:prSet presAssocID="{233437D6-0E1D-42CC-B7A7-2C526F2EE801}" presName="thickLine" presStyleLbl="alignNode1" presStyleIdx="5" presStyleCnt="7"/>
      <dgm:spPr/>
    </dgm:pt>
    <dgm:pt modelId="{FA7E3EF7-BB50-4286-B066-BC50DF77C1C6}" type="pres">
      <dgm:prSet presAssocID="{233437D6-0E1D-42CC-B7A7-2C526F2EE801}" presName="horz1" presStyleCnt="0"/>
      <dgm:spPr/>
    </dgm:pt>
    <dgm:pt modelId="{2367E149-DE8E-4339-8C16-B1209553AEB2}" type="pres">
      <dgm:prSet presAssocID="{233437D6-0E1D-42CC-B7A7-2C526F2EE801}" presName="tx1" presStyleLbl="revTx" presStyleIdx="5" presStyleCnt="7"/>
      <dgm:spPr/>
    </dgm:pt>
    <dgm:pt modelId="{6F1D8DBD-0740-4B70-A0B7-CBEDBD5E1045}" type="pres">
      <dgm:prSet presAssocID="{233437D6-0E1D-42CC-B7A7-2C526F2EE801}" presName="vert1" presStyleCnt="0"/>
      <dgm:spPr/>
    </dgm:pt>
    <dgm:pt modelId="{CDC49A30-8546-48F1-A43C-CB3839CA5030}" type="pres">
      <dgm:prSet presAssocID="{975FD579-E9A6-42E3-AAF9-11E5FC776FD3}" presName="thickLine" presStyleLbl="alignNode1" presStyleIdx="6" presStyleCnt="7"/>
      <dgm:spPr/>
    </dgm:pt>
    <dgm:pt modelId="{DBB84BAE-870A-4458-B3BF-9CCFBD5D8FD7}" type="pres">
      <dgm:prSet presAssocID="{975FD579-E9A6-42E3-AAF9-11E5FC776FD3}" presName="horz1" presStyleCnt="0"/>
      <dgm:spPr/>
    </dgm:pt>
    <dgm:pt modelId="{2FA3CB4D-71CA-4DF1-8382-821EA4A21D80}" type="pres">
      <dgm:prSet presAssocID="{975FD579-E9A6-42E3-AAF9-11E5FC776FD3}" presName="tx1" presStyleLbl="revTx" presStyleIdx="6" presStyleCnt="7"/>
      <dgm:spPr/>
    </dgm:pt>
    <dgm:pt modelId="{E1825F78-28FF-44E2-8429-DEDFA624B4C5}" type="pres">
      <dgm:prSet presAssocID="{975FD579-E9A6-42E3-AAF9-11E5FC776FD3}" presName="vert1" presStyleCnt="0"/>
      <dgm:spPr/>
    </dgm:pt>
  </dgm:ptLst>
  <dgm:cxnLst>
    <dgm:cxn modelId="{84C5081A-3D15-4A3C-A85E-A545909978F4}" srcId="{608B7358-7036-42FE-A3DE-D181DD0AB8B2}" destId="{975FD579-E9A6-42E3-AAF9-11E5FC776FD3}" srcOrd="6" destOrd="0" parTransId="{D051F276-EA16-4BE5-8E29-171B93FE8715}" sibTransId="{401157F3-291F-4FAF-83EE-BF6054148A99}"/>
    <dgm:cxn modelId="{0D36322D-54DC-40D0-B215-906B54178C35}" type="presOf" srcId="{4BCC08A9-E00E-46B7-B092-33C1FE105EBC}" destId="{E67DEAB0-A26B-4819-A2EB-0AA0DCB4E5B3}" srcOrd="0" destOrd="0" presId="urn:microsoft.com/office/officeart/2008/layout/LinedList"/>
    <dgm:cxn modelId="{7C6BF946-C2E2-4AC3-8AB9-02FBF55A973F}" srcId="{608B7358-7036-42FE-A3DE-D181DD0AB8B2}" destId="{233437D6-0E1D-42CC-B7A7-2C526F2EE801}" srcOrd="5" destOrd="0" parTransId="{1172A8DB-7A81-4BCB-AC74-48FBEECEDCB3}" sibTransId="{3356ED2D-64B0-4FB4-85DE-70D25C06FDC1}"/>
    <dgm:cxn modelId="{8E230267-00A2-44C4-89A5-E8F07D786E17}" srcId="{608B7358-7036-42FE-A3DE-D181DD0AB8B2}" destId="{53EC2AFF-127B-4B9A-BA60-D6788E82F01E}" srcOrd="1" destOrd="0" parTransId="{6C2CF3BB-BF66-44CF-96EC-24A7AC6AC13A}" sibTransId="{3CF3AC62-AFDB-4426-81DF-A0E4F685B377}"/>
    <dgm:cxn modelId="{2852FC67-E3D2-4996-B29D-AF86848A5614}" srcId="{608B7358-7036-42FE-A3DE-D181DD0AB8B2}" destId="{8B5A7710-C683-4305-99DA-2EE3466D743A}" srcOrd="4" destOrd="0" parTransId="{3942D774-E532-4272-A57D-05DD0AE906E9}" sibTransId="{BDD3E682-4DF3-4546-96A3-0AD71BB6B6F6}"/>
    <dgm:cxn modelId="{0A751454-1C5D-443B-BED1-E2E2DB036089}" srcId="{608B7358-7036-42FE-A3DE-D181DD0AB8B2}" destId="{9D6678CE-A65A-40BB-B4B1-A83DFF81C10E}" srcOrd="0" destOrd="0" parTransId="{D9D52759-90DF-407D-A200-3CE991373419}" sibTransId="{DA083B04-EEF8-42CF-A336-3C5C72286E31}"/>
    <dgm:cxn modelId="{81765275-9103-44D2-9F27-4034D3FC8050}" type="presOf" srcId="{8B5A7710-C683-4305-99DA-2EE3466D743A}" destId="{EF100A57-9A14-4F74-92EC-5BFD84AC8599}" srcOrd="0" destOrd="0" presId="urn:microsoft.com/office/officeart/2008/layout/LinedList"/>
    <dgm:cxn modelId="{34C01E77-8C63-4994-98FD-FB1F1329CC5E}" type="presOf" srcId="{233437D6-0E1D-42CC-B7A7-2C526F2EE801}" destId="{2367E149-DE8E-4339-8C16-B1209553AEB2}" srcOrd="0" destOrd="0" presId="urn:microsoft.com/office/officeart/2008/layout/LinedList"/>
    <dgm:cxn modelId="{37D5FB7F-78C9-442C-AD6E-CD892F86A25B}" srcId="{608B7358-7036-42FE-A3DE-D181DD0AB8B2}" destId="{4BCC08A9-E00E-46B7-B092-33C1FE105EBC}" srcOrd="2" destOrd="0" parTransId="{D7A73E58-89CE-4F6C-AA76-DB6CAA6C6C5D}" sibTransId="{A6E31604-6601-4192-A175-21F0B463485F}"/>
    <dgm:cxn modelId="{03AC4D90-4D40-48F7-9802-9AC87BBCDB93}" type="presOf" srcId="{608B7358-7036-42FE-A3DE-D181DD0AB8B2}" destId="{FF83DE24-A2A8-4F3E-BBDE-37480FC82E94}" srcOrd="0" destOrd="0" presId="urn:microsoft.com/office/officeart/2008/layout/LinedList"/>
    <dgm:cxn modelId="{C8255BAC-AAD9-451F-9382-78805C540B1B}" type="presOf" srcId="{0608CFDA-A3D2-4F70-A79A-F3B1D9B4BBCC}" destId="{DAF7AE52-9268-455C-B28D-17958958FE6A}" srcOrd="0" destOrd="0" presId="urn:microsoft.com/office/officeart/2008/layout/LinedList"/>
    <dgm:cxn modelId="{5A2F25C8-3996-46AE-8E9E-20DCB12B0229}" type="presOf" srcId="{975FD579-E9A6-42E3-AAF9-11E5FC776FD3}" destId="{2FA3CB4D-71CA-4DF1-8382-821EA4A21D80}" srcOrd="0" destOrd="0" presId="urn:microsoft.com/office/officeart/2008/layout/LinedList"/>
    <dgm:cxn modelId="{2323A6CA-8992-487D-B441-2B85CBD4DD7A}" type="presOf" srcId="{53EC2AFF-127B-4B9A-BA60-D6788E82F01E}" destId="{664A7E2B-53F1-4C05-B66D-E75DDEF2AD51}" srcOrd="0" destOrd="0" presId="urn:microsoft.com/office/officeart/2008/layout/LinedList"/>
    <dgm:cxn modelId="{642918D8-B4EB-48DF-861D-1BD87326AAB0}" srcId="{608B7358-7036-42FE-A3DE-D181DD0AB8B2}" destId="{0608CFDA-A3D2-4F70-A79A-F3B1D9B4BBCC}" srcOrd="3" destOrd="0" parTransId="{696F079D-FB76-411B-9FBD-B3BAA9503F9A}" sibTransId="{FB225256-68AE-4349-BF2D-564BD453981A}"/>
    <dgm:cxn modelId="{315DA6F7-1932-4D7F-B3F7-788CD352CF25}" type="presOf" srcId="{9D6678CE-A65A-40BB-B4B1-A83DFF81C10E}" destId="{5B9B9F76-5885-44B3-9A0D-08FB1AC51BAB}" srcOrd="0" destOrd="0" presId="urn:microsoft.com/office/officeart/2008/layout/LinedList"/>
    <dgm:cxn modelId="{4386AAE5-9256-4161-B9B4-824521FEE236}" type="presParOf" srcId="{FF83DE24-A2A8-4F3E-BBDE-37480FC82E94}" destId="{BADC6CFF-536E-4F1B-8BF8-E1DFBAC59097}" srcOrd="0" destOrd="0" presId="urn:microsoft.com/office/officeart/2008/layout/LinedList"/>
    <dgm:cxn modelId="{DDE972C9-7A86-4A1F-9BAC-47BA8B6101BB}" type="presParOf" srcId="{FF83DE24-A2A8-4F3E-BBDE-37480FC82E94}" destId="{55DB6476-1298-4CA7-AE4F-22B6F442F2A9}" srcOrd="1" destOrd="0" presId="urn:microsoft.com/office/officeart/2008/layout/LinedList"/>
    <dgm:cxn modelId="{54B6BBAD-324E-477E-8705-9D3963F6F187}" type="presParOf" srcId="{55DB6476-1298-4CA7-AE4F-22B6F442F2A9}" destId="{5B9B9F76-5885-44B3-9A0D-08FB1AC51BAB}" srcOrd="0" destOrd="0" presId="urn:microsoft.com/office/officeart/2008/layout/LinedList"/>
    <dgm:cxn modelId="{5D52827C-6855-4F87-8A0D-35257BEAF051}" type="presParOf" srcId="{55DB6476-1298-4CA7-AE4F-22B6F442F2A9}" destId="{B48A68C4-13FB-4421-B56B-6187B2EA9964}" srcOrd="1" destOrd="0" presId="urn:microsoft.com/office/officeart/2008/layout/LinedList"/>
    <dgm:cxn modelId="{E1905238-2A9C-4E25-8455-06B398CC2EF2}" type="presParOf" srcId="{FF83DE24-A2A8-4F3E-BBDE-37480FC82E94}" destId="{6262D5DF-4C5D-494E-9E28-E04A8EA62EC9}" srcOrd="2" destOrd="0" presId="urn:microsoft.com/office/officeart/2008/layout/LinedList"/>
    <dgm:cxn modelId="{6C331A24-C8C5-4F02-933B-18462B6645DF}" type="presParOf" srcId="{FF83DE24-A2A8-4F3E-BBDE-37480FC82E94}" destId="{682B639A-E1CC-40A8-A0E0-027EE25E2650}" srcOrd="3" destOrd="0" presId="urn:microsoft.com/office/officeart/2008/layout/LinedList"/>
    <dgm:cxn modelId="{8EA7FF88-A95A-4966-AB48-3FF5CDBE0C95}" type="presParOf" srcId="{682B639A-E1CC-40A8-A0E0-027EE25E2650}" destId="{664A7E2B-53F1-4C05-B66D-E75DDEF2AD51}" srcOrd="0" destOrd="0" presId="urn:microsoft.com/office/officeart/2008/layout/LinedList"/>
    <dgm:cxn modelId="{53968F34-22E2-4407-9425-3F48EDFF8007}" type="presParOf" srcId="{682B639A-E1CC-40A8-A0E0-027EE25E2650}" destId="{C94D8933-77DF-4A02-9E26-E0E6E006F581}" srcOrd="1" destOrd="0" presId="urn:microsoft.com/office/officeart/2008/layout/LinedList"/>
    <dgm:cxn modelId="{B229CD8E-F433-45DA-8C01-06A7981FBA3A}" type="presParOf" srcId="{FF83DE24-A2A8-4F3E-BBDE-37480FC82E94}" destId="{286F3205-BE10-4596-9CF2-E16BB63CD213}" srcOrd="4" destOrd="0" presId="urn:microsoft.com/office/officeart/2008/layout/LinedList"/>
    <dgm:cxn modelId="{BCD83BB4-872F-459B-82D6-91A60F4ED85F}" type="presParOf" srcId="{FF83DE24-A2A8-4F3E-BBDE-37480FC82E94}" destId="{3BF0ED3E-0B66-4D07-8696-D07B200E1763}" srcOrd="5" destOrd="0" presId="urn:microsoft.com/office/officeart/2008/layout/LinedList"/>
    <dgm:cxn modelId="{5529654B-0031-476C-B261-B08585840CD4}" type="presParOf" srcId="{3BF0ED3E-0B66-4D07-8696-D07B200E1763}" destId="{E67DEAB0-A26B-4819-A2EB-0AA0DCB4E5B3}" srcOrd="0" destOrd="0" presId="urn:microsoft.com/office/officeart/2008/layout/LinedList"/>
    <dgm:cxn modelId="{E9F6F1E1-5D89-48B4-87B1-2AD821BB7F77}" type="presParOf" srcId="{3BF0ED3E-0B66-4D07-8696-D07B200E1763}" destId="{E453E4C8-CD41-4B9F-85E7-0D3C85CB370B}" srcOrd="1" destOrd="0" presId="urn:microsoft.com/office/officeart/2008/layout/LinedList"/>
    <dgm:cxn modelId="{67C2D6C6-389C-4E99-B650-15C2CC66B2C7}" type="presParOf" srcId="{FF83DE24-A2A8-4F3E-BBDE-37480FC82E94}" destId="{F81FB73E-7E5E-4384-8267-F158977BD022}" srcOrd="6" destOrd="0" presId="urn:microsoft.com/office/officeart/2008/layout/LinedList"/>
    <dgm:cxn modelId="{F9A294EC-FF64-494B-AAF6-895B047D4FAD}" type="presParOf" srcId="{FF83DE24-A2A8-4F3E-BBDE-37480FC82E94}" destId="{34C169F6-CD4D-4247-AC3B-68D97CB4F07A}" srcOrd="7" destOrd="0" presId="urn:microsoft.com/office/officeart/2008/layout/LinedList"/>
    <dgm:cxn modelId="{F0BEA7DF-EFC8-40A6-BE22-1AB7CD027C98}" type="presParOf" srcId="{34C169F6-CD4D-4247-AC3B-68D97CB4F07A}" destId="{DAF7AE52-9268-455C-B28D-17958958FE6A}" srcOrd="0" destOrd="0" presId="urn:microsoft.com/office/officeart/2008/layout/LinedList"/>
    <dgm:cxn modelId="{D3DBE282-55DA-4ABA-A329-54EEA7DDE900}" type="presParOf" srcId="{34C169F6-CD4D-4247-AC3B-68D97CB4F07A}" destId="{D486E99F-183B-4421-A9EE-71D0D63E6A3E}" srcOrd="1" destOrd="0" presId="urn:microsoft.com/office/officeart/2008/layout/LinedList"/>
    <dgm:cxn modelId="{4B2F6442-A417-41EE-9C50-A458F51093A0}" type="presParOf" srcId="{FF83DE24-A2A8-4F3E-BBDE-37480FC82E94}" destId="{E559D2A6-86B1-4029-8C1F-3CA8B84BAF3E}" srcOrd="8" destOrd="0" presId="urn:microsoft.com/office/officeart/2008/layout/LinedList"/>
    <dgm:cxn modelId="{00AEE583-02EE-40D7-833A-5E5E54C98BCF}" type="presParOf" srcId="{FF83DE24-A2A8-4F3E-BBDE-37480FC82E94}" destId="{557BB98A-D2B6-4BDA-AAD6-1675DD07ADBD}" srcOrd="9" destOrd="0" presId="urn:microsoft.com/office/officeart/2008/layout/LinedList"/>
    <dgm:cxn modelId="{07C65A45-2449-4B1D-879C-2C7C2E305129}" type="presParOf" srcId="{557BB98A-D2B6-4BDA-AAD6-1675DD07ADBD}" destId="{EF100A57-9A14-4F74-92EC-5BFD84AC8599}" srcOrd="0" destOrd="0" presId="urn:microsoft.com/office/officeart/2008/layout/LinedList"/>
    <dgm:cxn modelId="{7347C67B-7024-40B2-8DFB-5E53D69AC18C}" type="presParOf" srcId="{557BB98A-D2B6-4BDA-AAD6-1675DD07ADBD}" destId="{F62E5A9B-BEDC-4C81-982D-DB4B1BDC2B36}" srcOrd="1" destOrd="0" presId="urn:microsoft.com/office/officeart/2008/layout/LinedList"/>
    <dgm:cxn modelId="{66E32E85-63B3-4DFE-A843-C3ED48BC901D}" type="presParOf" srcId="{FF83DE24-A2A8-4F3E-BBDE-37480FC82E94}" destId="{1E43ED97-7ADA-4840-B216-BBEAC6276269}" srcOrd="10" destOrd="0" presId="urn:microsoft.com/office/officeart/2008/layout/LinedList"/>
    <dgm:cxn modelId="{DEF75675-6E31-418C-A3EA-6DB836B29BA8}" type="presParOf" srcId="{FF83DE24-A2A8-4F3E-BBDE-37480FC82E94}" destId="{FA7E3EF7-BB50-4286-B066-BC50DF77C1C6}" srcOrd="11" destOrd="0" presId="urn:microsoft.com/office/officeart/2008/layout/LinedList"/>
    <dgm:cxn modelId="{27B01CE9-5348-4F1D-9C22-907AC98657CD}" type="presParOf" srcId="{FA7E3EF7-BB50-4286-B066-BC50DF77C1C6}" destId="{2367E149-DE8E-4339-8C16-B1209553AEB2}" srcOrd="0" destOrd="0" presId="urn:microsoft.com/office/officeart/2008/layout/LinedList"/>
    <dgm:cxn modelId="{F1AB466C-E7E5-46D0-9683-42029EA576C4}" type="presParOf" srcId="{FA7E3EF7-BB50-4286-B066-BC50DF77C1C6}" destId="{6F1D8DBD-0740-4B70-A0B7-CBEDBD5E1045}" srcOrd="1" destOrd="0" presId="urn:microsoft.com/office/officeart/2008/layout/LinedList"/>
    <dgm:cxn modelId="{6A3F80B1-24BE-4971-8A4B-4F5E6703D2A4}" type="presParOf" srcId="{FF83DE24-A2A8-4F3E-BBDE-37480FC82E94}" destId="{CDC49A30-8546-48F1-A43C-CB3839CA5030}" srcOrd="12" destOrd="0" presId="urn:microsoft.com/office/officeart/2008/layout/LinedList"/>
    <dgm:cxn modelId="{BC03E4A7-7535-4519-B380-8984F7D6859A}" type="presParOf" srcId="{FF83DE24-A2A8-4F3E-BBDE-37480FC82E94}" destId="{DBB84BAE-870A-4458-B3BF-9CCFBD5D8FD7}" srcOrd="13" destOrd="0" presId="urn:microsoft.com/office/officeart/2008/layout/LinedList"/>
    <dgm:cxn modelId="{117709A3-99A8-4099-B3A3-E1B0B1988892}" type="presParOf" srcId="{DBB84BAE-870A-4458-B3BF-9CCFBD5D8FD7}" destId="{2FA3CB4D-71CA-4DF1-8382-821EA4A21D80}" srcOrd="0" destOrd="0" presId="urn:microsoft.com/office/officeart/2008/layout/LinedList"/>
    <dgm:cxn modelId="{0E0F2415-AF2D-4562-A61C-CEE07C10FA99}" type="presParOf" srcId="{DBB84BAE-870A-4458-B3BF-9CCFBD5D8FD7}" destId="{E1825F78-28FF-44E2-8429-DEDFA624B4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0BC35-EC28-4335-86EB-36BB87754498}">
      <dsp:nvSpPr>
        <dsp:cNvPr id="0" name=""/>
        <dsp:cNvSpPr/>
      </dsp:nvSpPr>
      <dsp:spPr>
        <a:xfrm>
          <a:off x="0" y="395670"/>
          <a:ext cx="69005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3E34F1-2830-45CB-B513-09D80C8C2AC0}">
      <dsp:nvSpPr>
        <dsp:cNvPr id="0" name=""/>
        <dsp:cNvSpPr/>
      </dsp:nvSpPr>
      <dsp:spPr>
        <a:xfrm>
          <a:off x="345025" y="100470"/>
          <a:ext cx="48303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IAM</a:t>
          </a:r>
        </a:p>
      </dsp:txBody>
      <dsp:txXfrm>
        <a:off x="373846" y="129291"/>
        <a:ext cx="4772716" cy="532758"/>
      </dsp:txXfrm>
    </dsp:sp>
    <dsp:sp modelId="{5BF5395E-6F3C-4458-B86B-2751F3DDE904}">
      <dsp:nvSpPr>
        <dsp:cNvPr id="0" name=""/>
        <dsp:cNvSpPr/>
      </dsp:nvSpPr>
      <dsp:spPr>
        <a:xfrm>
          <a:off x="0" y="1302870"/>
          <a:ext cx="6900512"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F4DF47-EB51-4D5F-98AE-F8BEC567055F}">
      <dsp:nvSpPr>
        <dsp:cNvPr id="0" name=""/>
        <dsp:cNvSpPr/>
      </dsp:nvSpPr>
      <dsp:spPr>
        <a:xfrm>
          <a:off x="345025" y="1007670"/>
          <a:ext cx="4830358"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KMS</a:t>
          </a:r>
        </a:p>
      </dsp:txBody>
      <dsp:txXfrm>
        <a:off x="373846" y="1036491"/>
        <a:ext cx="4772716" cy="532758"/>
      </dsp:txXfrm>
    </dsp:sp>
    <dsp:sp modelId="{1F1EA65E-F8F9-4411-817B-8C6736335FF1}">
      <dsp:nvSpPr>
        <dsp:cNvPr id="0" name=""/>
        <dsp:cNvSpPr/>
      </dsp:nvSpPr>
      <dsp:spPr>
        <a:xfrm>
          <a:off x="0" y="2210070"/>
          <a:ext cx="6900512"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906680-9F14-45C6-B10B-DD05A48D7FB8}">
      <dsp:nvSpPr>
        <dsp:cNvPr id="0" name=""/>
        <dsp:cNvSpPr/>
      </dsp:nvSpPr>
      <dsp:spPr>
        <a:xfrm>
          <a:off x="345025" y="1914870"/>
          <a:ext cx="4830358"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Secrets Manager</a:t>
          </a:r>
        </a:p>
      </dsp:txBody>
      <dsp:txXfrm>
        <a:off x="373846" y="1943691"/>
        <a:ext cx="4772716" cy="532758"/>
      </dsp:txXfrm>
    </dsp:sp>
    <dsp:sp modelId="{C686C0D3-EA5B-457F-87A0-6E40D3AFC1D0}">
      <dsp:nvSpPr>
        <dsp:cNvPr id="0" name=""/>
        <dsp:cNvSpPr/>
      </dsp:nvSpPr>
      <dsp:spPr>
        <a:xfrm>
          <a:off x="0" y="3117270"/>
          <a:ext cx="6900512"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755B0B-EC88-4F71-B6A1-B05D8C00E7C3}">
      <dsp:nvSpPr>
        <dsp:cNvPr id="0" name=""/>
        <dsp:cNvSpPr/>
      </dsp:nvSpPr>
      <dsp:spPr>
        <a:xfrm>
          <a:off x="345025" y="2822070"/>
          <a:ext cx="4830358"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Parameter Store</a:t>
          </a:r>
        </a:p>
      </dsp:txBody>
      <dsp:txXfrm>
        <a:off x="373846" y="2850891"/>
        <a:ext cx="4772716" cy="532758"/>
      </dsp:txXfrm>
    </dsp:sp>
    <dsp:sp modelId="{B1695785-0D49-4891-89EC-65BA3FA1C711}">
      <dsp:nvSpPr>
        <dsp:cNvPr id="0" name=""/>
        <dsp:cNvSpPr/>
      </dsp:nvSpPr>
      <dsp:spPr>
        <a:xfrm>
          <a:off x="0" y="4024470"/>
          <a:ext cx="6900512" cy="504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B69AF7-F815-40D1-9456-C4D20A517091}">
      <dsp:nvSpPr>
        <dsp:cNvPr id="0" name=""/>
        <dsp:cNvSpPr/>
      </dsp:nvSpPr>
      <dsp:spPr>
        <a:xfrm>
          <a:off x="345025" y="3729270"/>
          <a:ext cx="4830358"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AWS Certificate Manager</a:t>
          </a:r>
        </a:p>
      </dsp:txBody>
      <dsp:txXfrm>
        <a:off x="373846" y="3758091"/>
        <a:ext cx="4772716" cy="532758"/>
      </dsp:txXfrm>
    </dsp:sp>
    <dsp:sp modelId="{A601DE8B-E535-48A7-8B9D-4C05BCD32C6B}">
      <dsp:nvSpPr>
        <dsp:cNvPr id="0" name=""/>
        <dsp:cNvSpPr/>
      </dsp:nvSpPr>
      <dsp:spPr>
        <a:xfrm>
          <a:off x="0" y="4931670"/>
          <a:ext cx="69005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800F8-DC98-44B8-B3CB-A377561C7F22}">
      <dsp:nvSpPr>
        <dsp:cNvPr id="0" name=""/>
        <dsp:cNvSpPr/>
      </dsp:nvSpPr>
      <dsp:spPr>
        <a:xfrm>
          <a:off x="345025" y="4636470"/>
          <a:ext cx="48303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AWS WAF</a:t>
          </a:r>
        </a:p>
      </dsp:txBody>
      <dsp:txXfrm>
        <a:off x="373846" y="4665291"/>
        <a:ext cx="4772716"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C6CFF-536E-4F1B-8BF8-E1DFBAC59097}">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B9F76-5885-44B3-9A0D-08FB1AC51BAB}">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AWS Cloud9</a:t>
          </a:r>
        </a:p>
      </dsp:txBody>
      <dsp:txXfrm>
        <a:off x="0" y="675"/>
        <a:ext cx="6900512" cy="790684"/>
      </dsp:txXfrm>
    </dsp:sp>
    <dsp:sp modelId="{6262D5DF-4C5D-494E-9E28-E04A8EA62EC9}">
      <dsp:nvSpPr>
        <dsp:cNvPr id="0" name=""/>
        <dsp:cNvSpPr/>
      </dsp:nvSpPr>
      <dsp:spPr>
        <a:xfrm>
          <a:off x="0" y="791359"/>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A7E2B-53F1-4C05-B66D-E75DDEF2AD51}">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AWS CloudShell</a:t>
          </a:r>
        </a:p>
      </dsp:txBody>
      <dsp:txXfrm>
        <a:off x="0" y="791359"/>
        <a:ext cx="6900512" cy="790684"/>
      </dsp:txXfrm>
    </dsp:sp>
    <dsp:sp modelId="{286F3205-BE10-4596-9CF2-E16BB63CD213}">
      <dsp:nvSpPr>
        <dsp:cNvPr id="0" name=""/>
        <dsp:cNvSpPr/>
      </dsp:nvSpPr>
      <dsp:spPr>
        <a:xfrm>
          <a:off x="0" y="1582044"/>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7DEAB0-A26B-4819-A2EB-0AA0DCB4E5B3}">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AWS </a:t>
          </a:r>
          <a:r>
            <a:rPr lang="en-US" sz="3600" kern="1200" dirty="0" err="1"/>
            <a:t>CodeArtifact</a:t>
          </a:r>
          <a:endParaRPr lang="en-US" sz="3600" kern="1200" dirty="0"/>
        </a:p>
      </dsp:txBody>
      <dsp:txXfrm>
        <a:off x="0" y="1582044"/>
        <a:ext cx="6900512" cy="790684"/>
      </dsp:txXfrm>
    </dsp:sp>
    <dsp:sp modelId="{F81FB73E-7E5E-4384-8267-F158977BD022}">
      <dsp:nvSpPr>
        <dsp:cNvPr id="0" name=""/>
        <dsp:cNvSpPr/>
      </dsp:nvSpPr>
      <dsp:spPr>
        <a:xfrm>
          <a:off x="0" y="2372728"/>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7AE52-9268-455C-B28D-17958958FE6A}">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AWS CodeBuild</a:t>
          </a:r>
        </a:p>
      </dsp:txBody>
      <dsp:txXfrm>
        <a:off x="0" y="2372728"/>
        <a:ext cx="6900512" cy="790684"/>
      </dsp:txXfrm>
    </dsp:sp>
    <dsp:sp modelId="{E559D2A6-86B1-4029-8C1F-3CA8B84BAF3E}">
      <dsp:nvSpPr>
        <dsp:cNvPr id="0" name=""/>
        <dsp:cNvSpPr/>
      </dsp:nvSpPr>
      <dsp:spPr>
        <a:xfrm>
          <a:off x="0" y="3163412"/>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00A57-9A14-4F74-92EC-5BFD84AC8599}">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AWS CodeCommit</a:t>
          </a:r>
        </a:p>
      </dsp:txBody>
      <dsp:txXfrm>
        <a:off x="0" y="3163412"/>
        <a:ext cx="6900512" cy="790684"/>
      </dsp:txXfrm>
    </dsp:sp>
    <dsp:sp modelId="{1E43ED97-7ADA-4840-B216-BBEAC6276269}">
      <dsp:nvSpPr>
        <dsp:cNvPr id="0" name=""/>
        <dsp:cNvSpPr/>
      </dsp:nvSpPr>
      <dsp:spPr>
        <a:xfrm>
          <a:off x="0" y="395409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67E149-DE8E-4339-8C16-B1209553AEB2}">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AWS CodeDeploy</a:t>
          </a:r>
        </a:p>
      </dsp:txBody>
      <dsp:txXfrm>
        <a:off x="0" y="3954096"/>
        <a:ext cx="6900512" cy="790684"/>
      </dsp:txXfrm>
    </dsp:sp>
    <dsp:sp modelId="{CDC49A30-8546-48F1-A43C-CB3839CA5030}">
      <dsp:nvSpPr>
        <dsp:cNvPr id="0" name=""/>
        <dsp:cNvSpPr/>
      </dsp:nvSpPr>
      <dsp:spPr>
        <a:xfrm>
          <a:off x="0" y="4744781"/>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A3CB4D-71CA-4DF1-8382-821EA4A21D80}">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AWS CodePipeline</a:t>
          </a:r>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E384-370B-4A64-BAD1-4802AF134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69BE24-4861-4A2A-B479-25DDBD0A7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49369-7AD8-406D-884B-6FB5540E4575}"/>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1EFFB482-DA60-49E1-9107-84ADAD896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8B974-18C4-436F-AE7F-02213B2D03A6}"/>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91714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45C-5E23-4940-A6AD-7BF2C1778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815A74-6C5A-4F3B-8144-B4AA30DD13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507B5-587C-430F-B280-14C6EC2A3320}"/>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8666F487-3A83-4E99-88CA-777CD88C2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BBFB6-F0D4-4843-B4F6-49A0DAA08AFB}"/>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56352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7BDAE-DA77-4BEC-9415-8ABF6AADE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03F3F7-A699-453B-86E0-5FE996EFF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780E6-B010-4142-A076-4BD3B9A3C663}"/>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51917DE0-CE0F-4734-B1F0-AE37E5FC5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F0676-BF66-4574-8C27-2DCDF8A85591}"/>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3770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0C44-08E4-442F-BD53-4168BAA41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1C997-6DBE-48E0-9F76-326FE79D1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6C3B2-B6B6-481F-977E-950C90A77319}"/>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927EA3C4-995D-4485-A02F-228B9B4C7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C46D8-4100-4AD9-9A87-B8B46B6EE043}"/>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297320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1170-6358-47F0-BA27-07DF5D0B2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47555-0B6F-4814-87D2-B04FC646D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0C37C-2F33-421F-89BC-8B39921E352D}"/>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21F6280A-6A74-4B7E-A28B-BA716D5D1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CA31D-1BD4-4E0D-B51E-AA7DD84DFF19}"/>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17711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E3DE-5711-445A-A95B-F0D613CA9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687F6-CADF-4E79-92A2-B8103610A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6D728F-1489-418F-9C1D-72A74D648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D41B8-73A7-47D1-9517-38FC7CB2672C}"/>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6" name="Footer Placeholder 5">
            <a:extLst>
              <a:ext uri="{FF2B5EF4-FFF2-40B4-BE49-F238E27FC236}">
                <a16:creationId xmlns:a16="http://schemas.microsoft.com/office/drawing/2014/main" id="{2039C89F-F101-4C84-85E0-B7F27B155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50E67-9602-4B46-B621-1BF268B4E328}"/>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375828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E2F6-47E7-4DFE-BACF-5E3EC36D7B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80E4E-45DA-4000-A6E1-83A248EAA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8DF5F-D849-4E60-A0F2-EC8DB92C29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E6918-E312-4820-AFC9-596361945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F4EF7-89CB-4026-A074-1C7936B78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18CA7-7C8C-4868-BD51-518CD1AAD1C8}"/>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8" name="Footer Placeholder 7">
            <a:extLst>
              <a:ext uri="{FF2B5EF4-FFF2-40B4-BE49-F238E27FC236}">
                <a16:creationId xmlns:a16="http://schemas.microsoft.com/office/drawing/2014/main" id="{3208C44E-F9E7-488E-9157-7AB60F228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8AC5B9-4041-49F5-85C2-6D923CEA6B40}"/>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182713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AB27-3F84-4D88-A434-91DFF0F39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1B418-8B76-4946-977D-4FB4B8D9FC5E}"/>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4" name="Footer Placeholder 3">
            <a:extLst>
              <a:ext uri="{FF2B5EF4-FFF2-40B4-BE49-F238E27FC236}">
                <a16:creationId xmlns:a16="http://schemas.microsoft.com/office/drawing/2014/main" id="{9707ACA2-52D5-4FC5-A7BC-1F5539D44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79001C-666E-460F-B8FF-182A9B0F9700}"/>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131405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C78C1A-90D9-4570-8B8F-09DA56A6C3E7}"/>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3" name="Footer Placeholder 2">
            <a:extLst>
              <a:ext uri="{FF2B5EF4-FFF2-40B4-BE49-F238E27FC236}">
                <a16:creationId xmlns:a16="http://schemas.microsoft.com/office/drawing/2014/main" id="{777D6632-D6BD-4C6B-ABC7-C6E79682E4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1551E-3732-4AFB-8958-9977C6543365}"/>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264201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CA7A-CB4A-4DBE-A296-D2599AC6A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AACF5A-37AA-473F-95FA-45F47E976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44DD6C-7AEF-4D4F-B44B-DECE585CE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8A1EC-13DE-423F-A1C6-96B4B8AF2877}"/>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6" name="Footer Placeholder 5">
            <a:extLst>
              <a:ext uri="{FF2B5EF4-FFF2-40B4-BE49-F238E27FC236}">
                <a16:creationId xmlns:a16="http://schemas.microsoft.com/office/drawing/2014/main" id="{C06E7E00-4D40-454F-B7DB-BB4AB85FF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C1712-C8F5-4F12-9DEC-A892894016D3}"/>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25132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AE6C-297B-4C9B-869F-293E5BA8D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68CFF1-DEDC-4555-9137-637570624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7DAF2-34CE-4F27-A4A5-1AC218868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A2ADC-8F6E-4234-8211-BC43507889F9}"/>
              </a:ext>
            </a:extLst>
          </p:cNvPr>
          <p:cNvSpPr>
            <a:spLocks noGrp="1"/>
          </p:cNvSpPr>
          <p:nvPr>
            <p:ph type="dt" sz="half" idx="10"/>
          </p:nvPr>
        </p:nvSpPr>
        <p:spPr/>
        <p:txBody>
          <a:bodyPr/>
          <a:lstStyle/>
          <a:p>
            <a:fld id="{FE02FEB1-6A86-40D1-8F6D-1A9965B31EB4}" type="datetimeFigureOut">
              <a:rPr lang="en-US" smtClean="0"/>
              <a:t>2/1/2022</a:t>
            </a:fld>
            <a:endParaRPr lang="en-US"/>
          </a:p>
        </p:txBody>
      </p:sp>
      <p:sp>
        <p:nvSpPr>
          <p:cNvPr id="6" name="Footer Placeholder 5">
            <a:extLst>
              <a:ext uri="{FF2B5EF4-FFF2-40B4-BE49-F238E27FC236}">
                <a16:creationId xmlns:a16="http://schemas.microsoft.com/office/drawing/2014/main" id="{C949777B-75E8-41EB-AFC4-C73457FFE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9C425-B724-4F90-A56A-E7504C30793A}"/>
              </a:ext>
            </a:extLst>
          </p:cNvPr>
          <p:cNvSpPr>
            <a:spLocks noGrp="1"/>
          </p:cNvSpPr>
          <p:nvPr>
            <p:ph type="sldNum" sz="quarter" idx="12"/>
          </p:nvPr>
        </p:nvSpPr>
        <p:spPr/>
        <p:txBody>
          <a:bodyPr/>
          <a:lstStyle/>
          <a:p>
            <a:fld id="{32B6B2A0-71A8-4B8F-8E19-C0E3EE2716BD}" type="slidenum">
              <a:rPr lang="en-US" smtClean="0"/>
              <a:t>‹#›</a:t>
            </a:fld>
            <a:endParaRPr lang="en-US"/>
          </a:p>
        </p:txBody>
      </p:sp>
    </p:spTree>
    <p:extLst>
      <p:ext uri="{BB962C8B-B14F-4D97-AF65-F5344CB8AC3E}">
        <p14:creationId xmlns:p14="http://schemas.microsoft.com/office/powerpoint/2010/main" val="32524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23B9C-3872-4B59-8137-B969F71724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E711A0-B266-41A7-A08B-7CD6A2303C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785F9-3E7F-4625-8151-169912FC88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2FEB1-6A86-40D1-8F6D-1A9965B31EB4}" type="datetimeFigureOut">
              <a:rPr lang="en-US" smtClean="0"/>
              <a:t>2/1/2022</a:t>
            </a:fld>
            <a:endParaRPr lang="en-US"/>
          </a:p>
        </p:txBody>
      </p:sp>
      <p:sp>
        <p:nvSpPr>
          <p:cNvPr id="5" name="Footer Placeholder 4">
            <a:extLst>
              <a:ext uri="{FF2B5EF4-FFF2-40B4-BE49-F238E27FC236}">
                <a16:creationId xmlns:a16="http://schemas.microsoft.com/office/drawing/2014/main" id="{ED992C7F-7494-4BBE-ABE1-7830721F5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095E82-9E3E-47E5-88DF-5813766FA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6B2A0-71A8-4B8F-8E19-C0E3EE2716BD}" type="slidenum">
              <a:rPr lang="en-US" smtClean="0"/>
              <a:t>‹#›</a:t>
            </a:fld>
            <a:endParaRPr lang="en-US"/>
          </a:p>
        </p:txBody>
      </p:sp>
    </p:spTree>
    <p:extLst>
      <p:ext uri="{BB962C8B-B14F-4D97-AF65-F5344CB8AC3E}">
        <p14:creationId xmlns:p14="http://schemas.microsoft.com/office/powerpoint/2010/main" val="36626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C856B-49CF-4BB5-AD0C-58A5C51A12D9}"/>
              </a:ext>
            </a:extLst>
          </p:cNvPr>
          <p:cNvSpPr>
            <a:spLocks noGrp="1"/>
          </p:cNvSpPr>
          <p:nvPr>
            <p:ph type="ctrTitle"/>
          </p:nvPr>
        </p:nvSpPr>
        <p:spPr>
          <a:xfrm>
            <a:off x="1285241" y="1008993"/>
            <a:ext cx="9231410" cy="3542045"/>
          </a:xfrm>
        </p:spPr>
        <p:txBody>
          <a:bodyPr anchor="b">
            <a:normAutofit/>
          </a:bodyPr>
          <a:lstStyle/>
          <a:p>
            <a:pPr algn="l"/>
            <a:r>
              <a:rPr lang="en-US" sz="11500" dirty="0"/>
              <a:t>Class Intro </a:t>
            </a:r>
            <a:r>
              <a:rPr lang="en-US" sz="4000" b="1" dirty="0"/>
              <a:t>and</a:t>
            </a:r>
          </a:p>
        </p:txBody>
      </p:sp>
      <p:sp>
        <p:nvSpPr>
          <p:cNvPr id="3" name="Subtitle 2">
            <a:extLst>
              <a:ext uri="{FF2B5EF4-FFF2-40B4-BE49-F238E27FC236}">
                <a16:creationId xmlns:a16="http://schemas.microsoft.com/office/drawing/2014/main" id="{609462F0-4027-4026-B628-76221FDD3686}"/>
              </a:ext>
            </a:extLst>
          </p:cNvPr>
          <p:cNvSpPr>
            <a:spLocks noGrp="1"/>
          </p:cNvSpPr>
          <p:nvPr>
            <p:ph type="subTitle" idx="1"/>
          </p:nvPr>
        </p:nvSpPr>
        <p:spPr>
          <a:xfrm>
            <a:off x="1285241" y="4582814"/>
            <a:ext cx="7132335" cy="1312657"/>
          </a:xfrm>
        </p:spPr>
        <p:txBody>
          <a:bodyPr anchor="t">
            <a:normAutofit/>
          </a:bodyPr>
          <a:lstStyle/>
          <a:p>
            <a:pPr algn="l"/>
            <a:r>
              <a:rPr lang="en-US" sz="5400" dirty="0"/>
              <a:t>AWS Services Review </a:t>
            </a:r>
          </a:p>
        </p:txBody>
      </p:sp>
    </p:spTree>
    <p:extLst>
      <p:ext uri="{BB962C8B-B14F-4D97-AF65-F5344CB8AC3E}">
        <p14:creationId xmlns:p14="http://schemas.microsoft.com/office/powerpoint/2010/main" val="31955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82BE2-06A5-4A21-92A8-6304FC645640}"/>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7200" b="1" kern="1200" dirty="0">
                <a:solidFill>
                  <a:schemeClr val="tx1"/>
                </a:solidFill>
                <a:latin typeface="+mj-lt"/>
                <a:ea typeface="+mj-ea"/>
                <a:cs typeface="+mj-cs"/>
              </a:rPr>
              <a:t>EBS, EFS, and S3 </a:t>
            </a:r>
          </a:p>
        </p:txBody>
      </p:sp>
      <p:sp>
        <p:nvSpPr>
          <p:cNvPr id="4" name="TextBox 3">
            <a:extLst>
              <a:ext uri="{FF2B5EF4-FFF2-40B4-BE49-F238E27FC236}">
                <a16:creationId xmlns:a16="http://schemas.microsoft.com/office/drawing/2014/main" id="{78D6E770-F772-41E1-9AE7-0704656B8D08}"/>
              </a:ext>
            </a:extLst>
          </p:cNvPr>
          <p:cNvSpPr txBox="1"/>
          <p:nvPr/>
        </p:nvSpPr>
        <p:spPr>
          <a:xfrm>
            <a:off x="787007" y="2314210"/>
            <a:ext cx="9435633" cy="3493195"/>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b="1" i="0" dirty="0">
                <a:effectLst/>
              </a:rPr>
              <a:t>EBS</a:t>
            </a:r>
          </a:p>
          <a:p>
            <a:pPr>
              <a:lnSpc>
                <a:spcPct val="90000"/>
              </a:lnSpc>
              <a:spcAft>
                <a:spcPts val="600"/>
              </a:spcAft>
            </a:pPr>
            <a:r>
              <a:rPr lang="en-US" b="0" i="0" dirty="0">
                <a:effectLst/>
              </a:rPr>
              <a:t>Amazon Elastic Block Store (Amazon EBS) is an easy-to-use, scalable, high-performance block-storage service designed for Amazon Elastic Compute Cloud (Amazon EC2).</a:t>
            </a:r>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r>
              <a:rPr lang="en-US" b="1" dirty="0"/>
              <a:t>EFS</a:t>
            </a:r>
            <a:endParaRPr lang="en-US" b="1" i="0" dirty="0">
              <a:effectLst/>
            </a:endParaRPr>
          </a:p>
          <a:p>
            <a:pPr>
              <a:lnSpc>
                <a:spcPct val="90000"/>
              </a:lnSpc>
              <a:spcAft>
                <a:spcPts val="600"/>
              </a:spcAft>
            </a:pPr>
            <a:r>
              <a:rPr lang="en-US" b="0" i="0" dirty="0">
                <a:effectLst/>
              </a:rPr>
              <a:t>Amazon Elastic File System (Amazon EFS) provides a simple, serverless, set-and-forget elastic file system for use with AWS Cloud services and on-premises resources.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t>S3</a:t>
            </a:r>
          </a:p>
          <a:p>
            <a:pPr>
              <a:lnSpc>
                <a:spcPct val="90000"/>
              </a:lnSpc>
              <a:spcAft>
                <a:spcPts val="600"/>
              </a:spcAft>
            </a:pPr>
            <a:r>
              <a:rPr lang="en-US" b="0" i="0" dirty="0">
                <a:effectLst/>
              </a:rPr>
              <a:t>Amazon Simple Storage Service (Amazon S3) is an object storage service offering industry-leading scalability, data availability, security, and performance. Customers of all sizes and industries can store and protect any amount of data for virtually any use case, such as data lakes, cloud-native applications, and mobile apps. Static website hosting!</a:t>
            </a:r>
            <a:endParaRPr lang="en-US" dirty="0"/>
          </a:p>
        </p:txBody>
      </p:sp>
    </p:spTree>
    <p:extLst>
      <p:ext uri="{BB962C8B-B14F-4D97-AF65-F5344CB8AC3E}">
        <p14:creationId xmlns:p14="http://schemas.microsoft.com/office/powerpoint/2010/main" val="256572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C76ED-06F9-490C-9530-962603307D5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b="1" kern="1200" dirty="0">
                <a:solidFill>
                  <a:schemeClr val="tx1"/>
                </a:solidFill>
                <a:latin typeface="+mj-lt"/>
                <a:ea typeface="+mj-ea"/>
                <a:cs typeface="+mj-cs"/>
              </a:rPr>
              <a:t>AWS Security </a:t>
            </a:r>
            <a:r>
              <a:rPr lang="en-US" sz="5400" b="1" dirty="0"/>
              <a:t>Services</a:t>
            </a:r>
            <a:endParaRPr lang="en-US" sz="5400" b="1"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AA7B6F55-3D0A-4FF9-A8BF-9D226AF16778}"/>
              </a:ext>
            </a:extLst>
          </p:cNvPr>
          <p:cNvGraphicFramePr/>
          <p:nvPr>
            <p:extLst>
              <p:ext uri="{D42A27DB-BD31-4B8C-83A1-F6EECF244321}">
                <p14:modId xmlns:p14="http://schemas.microsoft.com/office/powerpoint/2010/main" val="33047428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5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3AF2E-4113-4EBB-ACD6-3C262A3C377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100" b="1" kern="1200">
                <a:solidFill>
                  <a:schemeClr val="tx1"/>
                </a:solidFill>
                <a:latin typeface="+mj-lt"/>
                <a:ea typeface="+mj-ea"/>
                <a:cs typeface="+mj-cs"/>
              </a:rPr>
              <a:t>AWS Developer(DevOps) Tools </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extBox 5">
            <a:extLst>
              <a:ext uri="{FF2B5EF4-FFF2-40B4-BE49-F238E27FC236}">
                <a16:creationId xmlns:a16="http://schemas.microsoft.com/office/drawing/2014/main" id="{24BC76E9-ECCA-47E6-BCA9-A4D5BC00E43C}"/>
              </a:ext>
            </a:extLst>
          </p:cNvPr>
          <p:cNvGraphicFramePr/>
          <p:nvPr>
            <p:extLst>
              <p:ext uri="{D42A27DB-BD31-4B8C-83A1-F6EECF244321}">
                <p14:modId xmlns:p14="http://schemas.microsoft.com/office/powerpoint/2010/main" val="152462757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08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C5C365-A04E-45F2-8F71-D160FCCDE30D}"/>
              </a:ext>
            </a:extLst>
          </p:cNvPr>
          <p:cNvSpPr txBox="1"/>
          <p:nvPr/>
        </p:nvSpPr>
        <p:spPr>
          <a:xfrm>
            <a:off x="1285241" y="1008993"/>
            <a:ext cx="9231410" cy="3542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1500" kern="1200" dirty="0">
                <a:solidFill>
                  <a:schemeClr val="tx1"/>
                </a:solidFill>
                <a:latin typeface="+mj-lt"/>
                <a:ea typeface="+mj-ea"/>
                <a:cs typeface="+mj-cs"/>
              </a:rPr>
              <a:t>Team Intro</a:t>
            </a:r>
            <a:endParaRPr lang="en-US" sz="11500" kern="1200">
              <a:solidFill>
                <a:schemeClr val="tx1"/>
              </a:solidFill>
              <a:latin typeface="+mj-lt"/>
              <a:ea typeface="+mj-ea"/>
              <a:cs typeface="+mj-cs"/>
            </a:endParaRPr>
          </a:p>
        </p:txBody>
      </p:sp>
    </p:spTree>
    <p:extLst>
      <p:ext uri="{BB962C8B-B14F-4D97-AF65-F5344CB8AC3E}">
        <p14:creationId xmlns:p14="http://schemas.microsoft.com/office/powerpoint/2010/main" val="171059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9F59C8-724C-4919-856A-8956F7AA11D2}"/>
              </a:ext>
            </a:extLst>
          </p:cNvPr>
          <p:cNvSpPr txBox="1"/>
          <p:nvPr/>
        </p:nvSpPr>
        <p:spPr>
          <a:xfrm>
            <a:off x="1285241" y="1008993"/>
            <a:ext cx="10149198" cy="3542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900" kern="1200" dirty="0">
                <a:solidFill>
                  <a:schemeClr val="tx1"/>
                </a:solidFill>
                <a:latin typeface="+mj-lt"/>
                <a:ea typeface="+mj-ea"/>
                <a:cs typeface="+mj-cs"/>
              </a:rPr>
              <a:t>Who we are and how     we can help</a:t>
            </a:r>
          </a:p>
        </p:txBody>
      </p:sp>
    </p:spTree>
    <p:extLst>
      <p:ext uri="{BB962C8B-B14F-4D97-AF65-F5344CB8AC3E}">
        <p14:creationId xmlns:p14="http://schemas.microsoft.com/office/powerpoint/2010/main" val="245668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9F59C8-724C-4919-856A-8956F7AA11D2}"/>
              </a:ext>
            </a:extLst>
          </p:cNvPr>
          <p:cNvSpPr txBox="1"/>
          <p:nvPr/>
        </p:nvSpPr>
        <p:spPr>
          <a:xfrm>
            <a:off x="1285241" y="1008993"/>
            <a:ext cx="10149198" cy="35420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900" kern="1200" dirty="0">
                <a:solidFill>
                  <a:schemeClr val="tx1"/>
                </a:solidFill>
                <a:latin typeface="+mj-lt"/>
                <a:ea typeface="+mj-ea"/>
                <a:cs typeface="+mj-cs"/>
              </a:rPr>
              <a:t>Back to business !</a:t>
            </a:r>
          </a:p>
        </p:txBody>
      </p:sp>
    </p:spTree>
    <p:extLst>
      <p:ext uri="{BB962C8B-B14F-4D97-AF65-F5344CB8AC3E}">
        <p14:creationId xmlns:p14="http://schemas.microsoft.com/office/powerpoint/2010/main" val="72370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3" name="Rectangle 2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52F43A-745A-44FB-8CEF-28C2C7498FB8}"/>
              </a:ext>
            </a:extLst>
          </p:cNvPr>
          <p:cNvSpPr>
            <a:spLocks noGrp="1"/>
          </p:cNvSpPr>
          <p:nvPr>
            <p:ph type="title"/>
          </p:nvPr>
        </p:nvSpPr>
        <p:spPr>
          <a:xfrm>
            <a:off x="1153618" y="1239927"/>
            <a:ext cx="4008586" cy="4680583"/>
          </a:xfrm>
        </p:spPr>
        <p:txBody>
          <a:bodyPr vert="horz" lIns="91440" tIns="45720" rIns="91440" bIns="45720" rtlCol="0" anchor="ctr">
            <a:normAutofit/>
          </a:bodyPr>
          <a:lstStyle/>
          <a:p>
            <a:r>
              <a:rPr lang="en-US" sz="5200" b="1" kern="1200">
                <a:solidFill>
                  <a:schemeClr val="tx1"/>
                </a:solidFill>
                <a:latin typeface="+mj-lt"/>
                <a:ea typeface="+mj-ea"/>
                <a:cs typeface="+mj-cs"/>
              </a:rPr>
              <a:t>Virtual Private Cloud (VPC)</a:t>
            </a:r>
          </a:p>
        </p:txBody>
      </p:sp>
      <p:sp>
        <p:nvSpPr>
          <p:cNvPr id="4" name="TextBox 3">
            <a:extLst>
              <a:ext uri="{FF2B5EF4-FFF2-40B4-BE49-F238E27FC236}">
                <a16:creationId xmlns:a16="http://schemas.microsoft.com/office/drawing/2014/main" id="{DE3B1CE2-4385-43F1-B208-3F126A388335}"/>
              </a:ext>
            </a:extLst>
          </p:cNvPr>
          <p:cNvSpPr txBox="1"/>
          <p:nvPr/>
        </p:nvSpPr>
        <p:spPr>
          <a:xfrm>
            <a:off x="5029200" y="-681135"/>
            <a:ext cx="6662057" cy="7221894"/>
          </a:xfrm>
          <a:prstGeom prst="rect">
            <a:avLst/>
          </a:prstGeom>
        </p:spPr>
        <p:txBody>
          <a:bodyPr vert="horz" lIns="91440" tIns="45720" rIns="91440" bIns="45720" rtlCol="0" anchor="ctr">
            <a:normAutofit/>
          </a:bodyPr>
          <a:lstStyle/>
          <a:p>
            <a:pPr>
              <a:lnSpc>
                <a:spcPct val="90000"/>
              </a:lnSpc>
              <a:spcAft>
                <a:spcPts val="600"/>
              </a:spcAft>
            </a:pPr>
            <a:r>
              <a:rPr lang="en-US" sz="2000" dirty="0"/>
              <a:t>Amazon Virtual Private Cloud (Amazon VPC) enables you to launch AWS resources into a virtual network that you've defined. This virtual network closely resembles a traditional network that you'd operate in your own data center, with the benefits of using the scalable infrastructure of AWS.</a:t>
            </a:r>
          </a:p>
          <a:p>
            <a:pPr marL="457200" indent="-228600">
              <a:lnSpc>
                <a:spcPct val="90000"/>
              </a:lnSpc>
              <a:spcAft>
                <a:spcPts val="600"/>
              </a:spcAft>
              <a:buFont typeface="Arial" panose="020B0604020202020204" pitchFamily="34" charset="0"/>
              <a:buChar char="•"/>
            </a:pPr>
            <a:r>
              <a:rPr lang="en-US" sz="2000" dirty="0"/>
              <a:t>Subnets</a:t>
            </a:r>
          </a:p>
          <a:p>
            <a:pPr marL="457200" indent="-228600">
              <a:lnSpc>
                <a:spcPct val="90000"/>
              </a:lnSpc>
              <a:spcAft>
                <a:spcPts val="600"/>
              </a:spcAft>
              <a:buFont typeface="Arial" panose="020B0604020202020204" pitchFamily="34" charset="0"/>
              <a:buChar char="•"/>
            </a:pPr>
            <a:r>
              <a:rPr lang="en-US" sz="2000" dirty="0"/>
              <a:t>Route Table</a:t>
            </a:r>
          </a:p>
          <a:p>
            <a:pPr marL="457200" indent="-228600">
              <a:lnSpc>
                <a:spcPct val="90000"/>
              </a:lnSpc>
              <a:spcAft>
                <a:spcPts val="600"/>
              </a:spcAft>
              <a:buFont typeface="Arial" panose="020B0604020202020204" pitchFamily="34" charset="0"/>
              <a:buChar char="•"/>
            </a:pPr>
            <a:r>
              <a:rPr lang="en-US" sz="2000" dirty="0"/>
              <a:t>Internet Gateway</a:t>
            </a:r>
          </a:p>
          <a:p>
            <a:pPr marL="457200" indent="-228600">
              <a:lnSpc>
                <a:spcPct val="90000"/>
              </a:lnSpc>
              <a:spcAft>
                <a:spcPts val="600"/>
              </a:spcAft>
              <a:buFont typeface="Arial" panose="020B0604020202020204" pitchFamily="34" charset="0"/>
              <a:buChar char="•"/>
            </a:pPr>
            <a:r>
              <a:rPr lang="en-US" sz="2000" dirty="0"/>
              <a:t>Nat Gateway</a:t>
            </a:r>
          </a:p>
          <a:p>
            <a:pPr marL="457200" indent="-228600">
              <a:lnSpc>
                <a:spcPct val="90000"/>
              </a:lnSpc>
              <a:spcAft>
                <a:spcPts val="600"/>
              </a:spcAft>
              <a:buFont typeface="Arial" panose="020B0604020202020204" pitchFamily="34" charset="0"/>
              <a:buChar char="•"/>
            </a:pPr>
            <a:r>
              <a:rPr lang="en-US" sz="2000" b="0" i="0" u="none" strike="noStrike" dirty="0">
                <a:effectLst/>
              </a:rPr>
              <a:t>VPC endpoints</a:t>
            </a:r>
          </a:p>
          <a:p>
            <a:pPr marL="457200" indent="-228600">
              <a:lnSpc>
                <a:spcPct val="90000"/>
              </a:lnSpc>
              <a:spcAft>
                <a:spcPts val="600"/>
              </a:spcAft>
              <a:buFont typeface="Arial" panose="020B0604020202020204" pitchFamily="34" charset="0"/>
              <a:buChar char="•"/>
            </a:pPr>
            <a:r>
              <a:rPr lang="en-US" sz="2000" dirty="0"/>
              <a:t>Elastic IPS</a:t>
            </a:r>
          </a:p>
        </p:txBody>
      </p:sp>
    </p:spTree>
    <p:extLst>
      <p:ext uri="{BB962C8B-B14F-4D97-AF65-F5344CB8AC3E}">
        <p14:creationId xmlns:p14="http://schemas.microsoft.com/office/powerpoint/2010/main" val="93900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F4FF11-3302-4393-AD75-FFD844E29F76}"/>
              </a:ext>
            </a:extLst>
          </p:cNvPr>
          <p:cNvPicPr>
            <a:picLocks noChangeAspect="1"/>
          </p:cNvPicPr>
          <p:nvPr/>
        </p:nvPicPr>
        <p:blipFill>
          <a:blip r:embed="rId2"/>
          <a:stretch>
            <a:fillRect/>
          </a:stretch>
        </p:blipFill>
        <p:spPr>
          <a:xfrm>
            <a:off x="761610" y="681311"/>
            <a:ext cx="5263673" cy="1615204"/>
          </a:xfrm>
          <a:prstGeom prst="rect">
            <a:avLst/>
          </a:prstGeom>
        </p:spPr>
      </p:pic>
      <p:sp>
        <p:nvSpPr>
          <p:cNvPr id="4" name="TextBox 3">
            <a:extLst>
              <a:ext uri="{FF2B5EF4-FFF2-40B4-BE49-F238E27FC236}">
                <a16:creationId xmlns:a16="http://schemas.microsoft.com/office/drawing/2014/main" id="{B6CA47A2-48C5-4293-9036-06EA71717040}"/>
              </a:ext>
            </a:extLst>
          </p:cNvPr>
          <p:cNvSpPr txBox="1"/>
          <p:nvPr/>
        </p:nvSpPr>
        <p:spPr>
          <a:xfrm>
            <a:off x="649896" y="2296515"/>
            <a:ext cx="10780493" cy="1408222"/>
          </a:xfrm>
          <a:prstGeom prst="rect">
            <a:avLst/>
          </a:prstGeom>
        </p:spPr>
        <p:txBody>
          <a:bodyPr vert="horz" lIns="91440" tIns="45720" rIns="91440" bIns="45720" rtlCol="0" anchor="t">
            <a:noAutofit/>
          </a:bodyPr>
          <a:lstStyle/>
          <a:p>
            <a:pPr>
              <a:lnSpc>
                <a:spcPct val="90000"/>
              </a:lnSpc>
              <a:spcAft>
                <a:spcPts val="600"/>
              </a:spcAft>
            </a:pPr>
            <a:r>
              <a:rPr lang="en-US" sz="2400"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p>
        </p:txBody>
      </p:sp>
    </p:spTree>
    <p:extLst>
      <p:ext uri="{BB962C8B-B14F-4D97-AF65-F5344CB8AC3E}">
        <p14:creationId xmlns:p14="http://schemas.microsoft.com/office/powerpoint/2010/main" val="136361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E3447-3ADB-4E8D-B5D6-D8D098D3C3B8}"/>
              </a:ext>
            </a:extLst>
          </p:cNvPr>
          <p:cNvSpPr>
            <a:spLocks noGrp="1"/>
          </p:cNvSpPr>
          <p:nvPr>
            <p:ph type="title"/>
          </p:nvPr>
        </p:nvSpPr>
        <p:spPr>
          <a:xfrm>
            <a:off x="122929" y="744552"/>
            <a:ext cx="5450936" cy="1200361"/>
          </a:xfrm>
        </p:spPr>
        <p:txBody>
          <a:bodyPr vert="horz" lIns="91440" tIns="45720" rIns="91440" bIns="45720" rtlCol="0" anchor="b">
            <a:normAutofit/>
          </a:bodyPr>
          <a:lstStyle/>
          <a:p>
            <a:r>
              <a:rPr lang="en-US" sz="4000" b="1" kern="1200" dirty="0">
                <a:solidFill>
                  <a:schemeClr val="tx1"/>
                </a:solidFill>
                <a:latin typeface="+mj-lt"/>
                <a:ea typeface="+mj-ea"/>
                <a:cs typeface="+mj-cs"/>
              </a:rPr>
              <a:t>AWS Elastic Load Balancer</a:t>
            </a:r>
          </a:p>
        </p:txBody>
      </p:sp>
      <p:sp>
        <p:nvSpPr>
          <p:cNvPr id="20"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57279EB-2AEB-4E31-82C5-D7F8F0C70CCE}"/>
              </a:ext>
            </a:extLst>
          </p:cNvPr>
          <p:cNvSpPr txBox="1"/>
          <p:nvPr/>
        </p:nvSpPr>
        <p:spPr>
          <a:xfrm>
            <a:off x="67427" y="2190915"/>
            <a:ext cx="5540271" cy="3352129"/>
          </a:xfrm>
          <a:prstGeom prst="rect">
            <a:avLst/>
          </a:prstGeom>
        </p:spPr>
        <p:txBody>
          <a:bodyPr vert="horz" lIns="91440" tIns="45720" rIns="91440" bIns="45720" rtlCol="0" anchor="ctr">
            <a:noAutofit/>
          </a:bodyPr>
          <a:lstStyle/>
          <a:p>
            <a:pPr>
              <a:lnSpc>
                <a:spcPct val="90000"/>
              </a:lnSpc>
              <a:spcAft>
                <a:spcPts val="600"/>
              </a:spcAft>
            </a:pPr>
            <a:r>
              <a:rPr lang="en-US" sz="2800" dirty="0"/>
              <a:t>Elastic Load Balancing (ELB) is a load-balancing service for Amazon Web Services (AWS) deployments. ELB automatically distributes incoming application traffic and scales resources to meet traffic demands. Examples are Application Load Balancer, Network Load Balancer, and Classic Load Balancer. </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E4FDE8-1702-404E-A4CA-05F2560C34F9}"/>
              </a:ext>
            </a:extLst>
          </p:cNvPr>
          <p:cNvPicPr>
            <a:picLocks noChangeAspect="1"/>
          </p:cNvPicPr>
          <p:nvPr/>
        </p:nvPicPr>
        <p:blipFill>
          <a:blip r:embed="rId2"/>
          <a:stretch>
            <a:fillRect/>
          </a:stretch>
        </p:blipFill>
        <p:spPr>
          <a:xfrm>
            <a:off x="5987738" y="914606"/>
            <a:ext cx="5628018" cy="4795918"/>
          </a:xfrm>
          <a:prstGeom prst="rect">
            <a:avLst/>
          </a:prstGeom>
        </p:spPr>
      </p:pic>
    </p:spTree>
    <p:extLst>
      <p:ext uri="{BB962C8B-B14F-4D97-AF65-F5344CB8AC3E}">
        <p14:creationId xmlns:p14="http://schemas.microsoft.com/office/powerpoint/2010/main" val="321162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2CC4C-E197-467D-8619-D75781228AA6}"/>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5000" b="1" kern="1200" dirty="0">
                <a:solidFill>
                  <a:schemeClr val="tx1"/>
                </a:solidFill>
                <a:latin typeface="+mj-lt"/>
                <a:ea typeface="+mj-ea"/>
                <a:cs typeface="+mj-cs"/>
              </a:rPr>
              <a:t>AWS Containers (ECS and EKS)</a:t>
            </a:r>
          </a:p>
        </p:txBody>
      </p:sp>
      <p:sp>
        <p:nvSpPr>
          <p:cNvPr id="4" name="TextBox 3">
            <a:extLst>
              <a:ext uri="{FF2B5EF4-FFF2-40B4-BE49-F238E27FC236}">
                <a16:creationId xmlns:a16="http://schemas.microsoft.com/office/drawing/2014/main" id="{066A63F8-70B7-4F4C-93AD-9604D9D9890F}"/>
              </a:ext>
            </a:extLst>
          </p:cNvPr>
          <p:cNvSpPr txBox="1"/>
          <p:nvPr/>
        </p:nvSpPr>
        <p:spPr>
          <a:xfrm>
            <a:off x="914400" y="2669085"/>
            <a:ext cx="9927771" cy="310078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Amazon Elastic Container Service (Amazon ECS) is a highly scalable, fast container management service that makes it easy to run, stop, and manage containers on a cluster. Your containers are defined in a task definition that you use to run individual tasks or tasks within a service.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i="0" dirty="0">
                <a:effectLst/>
              </a:rPr>
              <a:t>Amazon Elastic Kubernetes Service </a:t>
            </a:r>
            <a:r>
              <a:rPr lang="en-US" sz="2000" b="0" i="0" dirty="0">
                <a:effectLst/>
              </a:rPr>
              <a:t>(Amazon EKS) is a managed Kubernetes service that makes it easy for you to run Kubernetes on AWS and on-premises. Kubernetes is an open-source system for automating deployment, scaling, and management of containerized applications.</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55534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913E9-BCF4-4B7D-8D87-47FAFED3F91C}"/>
              </a:ext>
            </a:extLst>
          </p:cNvPr>
          <p:cNvSpPr>
            <a:spLocks noGrp="1"/>
          </p:cNvSpPr>
          <p:nvPr>
            <p:ph type="title"/>
          </p:nvPr>
        </p:nvSpPr>
        <p:spPr>
          <a:xfrm>
            <a:off x="630935" y="640080"/>
            <a:ext cx="6274213" cy="1481328"/>
          </a:xfrm>
        </p:spPr>
        <p:txBody>
          <a:bodyPr vert="horz" lIns="91440" tIns="45720" rIns="91440" bIns="45720" rtlCol="0" anchor="b">
            <a:normAutofit/>
          </a:bodyPr>
          <a:lstStyle/>
          <a:p>
            <a:r>
              <a:rPr lang="en-US" sz="4600" b="1" kern="1200" dirty="0">
                <a:solidFill>
                  <a:schemeClr val="tx1"/>
                </a:solidFill>
                <a:latin typeface="+mj-lt"/>
                <a:ea typeface="+mj-ea"/>
                <a:cs typeface="+mj-cs"/>
              </a:rPr>
              <a:t>AWS Relational Database Service (RDS)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579B6A-9B75-4B43-B65C-9E6AEFBB69DB}"/>
              </a:ext>
            </a:extLst>
          </p:cNvPr>
          <p:cNvSpPr txBox="1"/>
          <p:nvPr/>
        </p:nvSpPr>
        <p:spPr>
          <a:xfrm>
            <a:off x="630936" y="2660904"/>
            <a:ext cx="7570672" cy="3547872"/>
          </a:xfrm>
          <a:prstGeom prst="rect">
            <a:avLst/>
          </a:prstGeom>
        </p:spPr>
        <p:txBody>
          <a:bodyPr vert="horz" lIns="91440" tIns="45720" rIns="91440" bIns="45720" rtlCol="0" anchor="t">
            <a:normAutofit/>
          </a:bodyPr>
          <a:lstStyle/>
          <a:p>
            <a:pPr>
              <a:lnSpc>
                <a:spcPct val="90000"/>
              </a:lnSpc>
              <a:spcAft>
                <a:spcPts val="600"/>
              </a:spcAft>
            </a:pPr>
            <a:r>
              <a:rPr lang="en-US" sz="2800" b="1" i="0" dirty="0">
                <a:effectLst/>
                <a:latin typeface="Times New Roman" panose="02020603050405020304" pitchFamily="18" charset="0"/>
                <a:cs typeface="Times New Roman" panose="02020603050405020304" pitchFamily="18" charset="0"/>
              </a:rPr>
              <a:t>Amazon Relational Database Service</a:t>
            </a:r>
            <a:r>
              <a:rPr lang="en-US" sz="2800" b="0" i="0" dirty="0">
                <a:effectLst/>
                <a:latin typeface="Times New Roman" panose="02020603050405020304" pitchFamily="18" charset="0"/>
                <a:cs typeface="Times New Roman" panose="02020603050405020304" pitchFamily="18" charset="0"/>
              </a:rPr>
              <a:t> (Amazon RDS) makes it easy to set up, operate, and scale a relational database in the cloud. It provides cost-efficient and resizable capacity while automating time-consuming administration tasks, such as hardware provisioning, database setup, patching, and backups. Engine examples of RDS engines are Amazon Aurora, MySQL, MariaDB, PostgreSQL, Oracle, and Microsoft SQL Server. </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A90E4A-0E38-43F1-B5E4-6E1CF0105852}"/>
              </a:ext>
            </a:extLst>
          </p:cNvPr>
          <p:cNvPicPr>
            <a:picLocks noChangeAspect="1"/>
          </p:cNvPicPr>
          <p:nvPr/>
        </p:nvPicPr>
        <p:blipFill>
          <a:blip r:embed="rId2"/>
          <a:stretch>
            <a:fillRect/>
          </a:stretch>
        </p:blipFill>
        <p:spPr>
          <a:xfrm>
            <a:off x="8201608" y="1231640"/>
            <a:ext cx="3872204" cy="4659493"/>
          </a:xfrm>
          <a:prstGeom prst="rect">
            <a:avLst/>
          </a:prstGeom>
        </p:spPr>
      </p:pic>
    </p:spTree>
    <p:extLst>
      <p:ext uri="{BB962C8B-B14F-4D97-AF65-F5344CB8AC3E}">
        <p14:creationId xmlns:p14="http://schemas.microsoft.com/office/powerpoint/2010/main" val="3432778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580</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Class Intro and</vt:lpstr>
      <vt:lpstr>PowerPoint Presentation</vt:lpstr>
      <vt:lpstr>PowerPoint Presentation</vt:lpstr>
      <vt:lpstr>PowerPoint Presentation</vt:lpstr>
      <vt:lpstr>Virtual Private Cloud (VPC)</vt:lpstr>
      <vt:lpstr>PowerPoint Presentation</vt:lpstr>
      <vt:lpstr>AWS Elastic Load Balancer</vt:lpstr>
      <vt:lpstr>AWS Containers (ECS and EKS)</vt:lpstr>
      <vt:lpstr>AWS Relational Database Service (RDS)</vt:lpstr>
      <vt:lpstr>EBS, EFS, and S3 </vt:lpstr>
      <vt:lpstr>AWS Security Services</vt:lpstr>
      <vt:lpstr>AWS Developer(DevOps) Tools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 and</dc:title>
  <dc:creator>kohbah marcel</dc:creator>
  <cp:lastModifiedBy>kohbah marcel</cp:lastModifiedBy>
  <cp:revision>1</cp:revision>
  <dcterms:created xsi:type="dcterms:W3CDTF">2022-02-01T19:28:45Z</dcterms:created>
  <dcterms:modified xsi:type="dcterms:W3CDTF">2022-02-01T21:42:19Z</dcterms:modified>
</cp:coreProperties>
</file>