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E895-F171-2449-9EAC-D8B9779F9FE1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DB85-1E4C-A54F-98B8-84E5C68E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4650178" cy="328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85" y="190500"/>
            <a:ext cx="4650178" cy="3289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7808"/>
            <a:ext cx="4650178" cy="3289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85" y="2957808"/>
            <a:ext cx="4650178" cy="3289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8274" y="557780"/>
            <a:ext cx="27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a.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274" y="3337601"/>
            <a:ext cx="27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b</a:t>
            </a:r>
            <a:r>
              <a:rPr lang="en-US" sz="80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1085" y="557780"/>
            <a:ext cx="264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c</a:t>
            </a:r>
            <a:r>
              <a:rPr lang="en-US" sz="800" dirty="0">
                <a:latin typeface="Arial"/>
                <a:cs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1085" y="3337601"/>
            <a:ext cx="27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d</a:t>
            </a:r>
            <a:r>
              <a:rPr lang="en-US" sz="800" dirty="0" smtClean="0">
                <a:latin typeface="Arial"/>
                <a:cs typeface="Arial"/>
              </a:rPr>
              <a:t>.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5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" y="190500"/>
            <a:ext cx="4257595" cy="328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7" y="190500"/>
            <a:ext cx="4257594" cy="3289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2" y="3226667"/>
            <a:ext cx="4257594" cy="3289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7" y="3226667"/>
            <a:ext cx="4257594" cy="3289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776" y="363089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776" y="3402498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2325" y="363089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b.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2325" y="3402498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3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" y="190500"/>
            <a:ext cx="4257595" cy="3289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7" y="190500"/>
            <a:ext cx="4257594" cy="3289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2" y="3226667"/>
            <a:ext cx="4257594" cy="3289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7" y="3226667"/>
            <a:ext cx="4257594" cy="3289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776" y="363089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776" y="3402498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2325" y="363089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b.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2325" y="3402498"/>
            <a:ext cx="3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76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 Hock Koh</dc:creator>
  <cp:lastModifiedBy>Chuan Hock Koh</cp:lastModifiedBy>
  <cp:revision>12</cp:revision>
  <dcterms:created xsi:type="dcterms:W3CDTF">2011-12-15T13:56:53Z</dcterms:created>
  <dcterms:modified xsi:type="dcterms:W3CDTF">2012-08-03T10:51:21Z</dcterms:modified>
</cp:coreProperties>
</file>