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ABBAB-9E1E-4EF5-96C5-D72B61C5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07B556-F5DE-42BE-A3E1-ED68838A3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B13DF-A018-4858-AA73-6CEECE3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EA7D6-3099-43AD-AB73-A2F4DAA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F0DCA-6E06-4E19-BCAF-A66AB4D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4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154E6-D4A4-4E7E-B6F9-FA3E2104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748359-0AB0-4739-AE66-A284BF111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BFC6D-2B95-4EA9-B43F-F7CE9C2E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64DEC-873B-40AB-A2A6-024CA2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4FDFD-EAD9-421A-ACC6-D54C8D5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4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F0CF7C-17D8-41EB-8EE9-40B86FF8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9E24E0-8E4B-45EA-A2ED-1FA0ABE4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05FD2-2147-4BD8-9E5A-0FD39835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F18AF-4836-4DBE-936E-0150D714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E46EA4-2DF3-484B-B454-8787549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B7F7F-1F54-4020-8EFF-7087339D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85899-4EEA-4087-A610-D968ED8E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1A1B3-F9D1-4FDE-8BC7-498619A5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1DE97-9E1D-4BF6-AF93-869575BD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C0FEDE-E237-424F-A490-3746D629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1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3C202-FC5F-4072-A1EF-D49581A3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FA1723-B3B2-4CF9-85EA-AA2F6FD7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8D572-BDD5-4348-B711-D8B0C888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9F28E-4D1E-4A13-A0DC-B9D9F63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42EDD-C60D-4F0B-8600-D3B22D6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34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7EF45-EFE7-4688-A8BF-78DED65E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20481-B468-4850-AC18-E6F77908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7F1BF-7676-4103-89DF-DEED6DE03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F2E038-8E7B-44F7-9A0F-3EFDDA5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CCF096-FD90-4B63-954A-AD532CE2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54E79-B87E-4A92-8485-D0B9BA0A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9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DEC06-9855-4CE9-AA5B-308262B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71FE2-8732-4A04-8E8E-E756D7E3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E57AF-12A9-4C58-BE60-F5F047FA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F40185-31F3-4F11-88F7-9EDC85BD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35C476-D71B-424F-AFA8-06B636E3C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A8B19E-748B-4FBA-9949-F8B8C5CD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3E94AB-DC00-44CC-BFB2-015A925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D7FFF1-C742-4361-B099-B459EC63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E0333-4F7A-46ED-8EE3-39652240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5DFBD3-C5A9-4389-9ECB-244DF18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5C849C-E095-4A23-8E2F-17357244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3727C6-889E-4B2A-ACCA-9FE49D25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CB9A31-058E-4A16-9655-03F1D947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6F560F-B089-4C93-8FBE-C6871295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D3B367-BA1B-46EA-9341-AC3CAA59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72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FEDE2-6316-4D8F-873C-A3D369C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62A7C-3E35-4FB0-B55E-132F16FF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B5783-F8CE-488B-8DEC-FBBF06E16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0895F8-6267-4774-894E-330141DC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853438-3B6C-486D-B050-94F02A1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CDD1E-FD1D-4DB1-9721-5DA967CA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BABD3-0C55-4EF3-A7F8-32F19386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ADAE0-CC00-4672-A406-42F9F212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965D36-2A39-457F-8DC5-B56234F5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7F8E15-2555-4B79-8845-4648EC8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43FFDC-D505-42FC-82A4-B2CCE37F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BC1D2F-8A8E-4166-B75A-E046969B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89234F-C8F4-4800-86E7-291DA8D5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DBE1A3-F086-46E9-91F2-0C15E07C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536DE-6B61-4DD9-9968-28849CF92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E849-3758-4FA8-A71E-E8A1FF8850F3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2D28C-5669-4E47-BA75-9DB1D00D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219563-9A50-48F8-89C2-203F3469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1BEE-7A0D-4BD2-BE84-4FB1C80A0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7E7ECAA-3FC9-4DA6-9FBD-F31A1BB97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57732"/>
              </p:ext>
            </p:extLst>
          </p:nvPr>
        </p:nvGraphicFramePr>
        <p:xfrm>
          <a:off x="85725" y="2186516"/>
          <a:ext cx="120205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6790">
                  <a:extLst>
                    <a:ext uri="{9D8B030D-6E8A-4147-A177-3AD203B41FA5}">
                      <a16:colId xmlns:a16="http://schemas.microsoft.com/office/drawing/2014/main" val="1094737291"/>
                    </a:ext>
                  </a:extLst>
                </a:gridCol>
                <a:gridCol w="2256790">
                  <a:extLst>
                    <a:ext uri="{9D8B030D-6E8A-4147-A177-3AD203B41FA5}">
                      <a16:colId xmlns:a16="http://schemas.microsoft.com/office/drawing/2014/main" val="2843867493"/>
                    </a:ext>
                  </a:extLst>
                </a:gridCol>
                <a:gridCol w="2256790">
                  <a:extLst>
                    <a:ext uri="{9D8B030D-6E8A-4147-A177-3AD203B41FA5}">
                      <a16:colId xmlns:a16="http://schemas.microsoft.com/office/drawing/2014/main" val="1572085634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1894563656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379139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モビルスーツ</a:t>
                      </a:r>
                      <a:r>
                        <a:rPr kumimoji="1" lang="en-US" altLang="ja-JP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型式番号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登録日時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更新日時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2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A2bght090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RX-78-02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ガンダム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2022/01/22 12:20:30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2022/01/22 12:20:30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0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3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575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56D3AF-AC40-44F7-9585-E7AE34E8A190}"/>
              </a:ext>
            </a:extLst>
          </p:cNvPr>
          <p:cNvSpPr txBox="1"/>
          <p:nvPr/>
        </p:nvSpPr>
        <p:spPr>
          <a:xfrm>
            <a:off x="266701" y="600075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モビルスーツ一覧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300C7-88A6-4FDB-8651-8B82BEA211C8}"/>
              </a:ext>
            </a:extLst>
          </p:cNvPr>
          <p:cNvSpPr txBox="1"/>
          <p:nvPr/>
        </p:nvSpPr>
        <p:spPr>
          <a:xfrm>
            <a:off x="85725" y="4240654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画面デザインは実装と関係なし</a:t>
            </a:r>
          </a:p>
        </p:txBody>
      </p:sp>
    </p:spTree>
    <p:extLst>
      <p:ext uri="{BB962C8B-B14F-4D97-AF65-F5344CB8AC3E}">
        <p14:creationId xmlns:p14="http://schemas.microsoft.com/office/powerpoint/2010/main" val="394067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2</cp:revision>
  <dcterms:created xsi:type="dcterms:W3CDTF">2022-01-25T15:20:15Z</dcterms:created>
  <dcterms:modified xsi:type="dcterms:W3CDTF">2022-02-20T06:35:03Z</dcterms:modified>
</cp:coreProperties>
</file>