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55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34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61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37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2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50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4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0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31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2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22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34333D-F463-4D6C-8CDC-B2BD0869F5FB}"/>
              </a:ext>
            </a:extLst>
          </p:cNvPr>
          <p:cNvSpPr txBox="1"/>
          <p:nvPr/>
        </p:nvSpPr>
        <p:spPr>
          <a:xfrm>
            <a:off x="757236" y="678656"/>
            <a:ext cx="26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モビルスーツ装備編集</a:t>
            </a:r>
            <a:endParaRPr kumimoji="1" lang="ja-JP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736102-5907-4A99-9E2C-37D84837524B}"/>
              </a:ext>
            </a:extLst>
          </p:cNvPr>
          <p:cNvSpPr/>
          <p:nvPr/>
        </p:nvSpPr>
        <p:spPr>
          <a:xfrm>
            <a:off x="803669" y="1642180"/>
            <a:ext cx="1668069" cy="31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プルダウン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1FAA79-8499-4724-8911-32C7BF4CEEAE}"/>
              </a:ext>
            </a:extLst>
          </p:cNvPr>
          <p:cNvSpPr txBox="1"/>
          <p:nvPr/>
        </p:nvSpPr>
        <p:spPr>
          <a:xfrm>
            <a:off x="789376" y="4064313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更新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1E522F4-3180-4BC8-8670-41187E20F742}"/>
              </a:ext>
            </a:extLst>
          </p:cNvPr>
          <p:cNvSpPr txBox="1"/>
          <p:nvPr/>
        </p:nvSpPr>
        <p:spPr>
          <a:xfrm>
            <a:off x="757234" y="3128343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装備数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107F40-3342-402E-B940-C3DB3DC6AF1A}"/>
              </a:ext>
            </a:extLst>
          </p:cNvPr>
          <p:cNvSpPr txBox="1"/>
          <p:nvPr/>
        </p:nvSpPr>
        <p:spPr>
          <a:xfrm>
            <a:off x="757235" y="2211241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武装名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5D67C30-F640-4EFE-B953-851E6670C2D7}"/>
              </a:ext>
            </a:extLst>
          </p:cNvPr>
          <p:cNvSpPr txBox="1"/>
          <p:nvPr/>
        </p:nvSpPr>
        <p:spPr>
          <a:xfrm>
            <a:off x="757236" y="1285695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機体名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DE11DC9-8378-407D-A978-BDAFD2BB2BF7}"/>
              </a:ext>
            </a:extLst>
          </p:cNvPr>
          <p:cNvSpPr/>
          <p:nvPr/>
        </p:nvSpPr>
        <p:spPr>
          <a:xfrm>
            <a:off x="810807" y="3489360"/>
            <a:ext cx="2133614" cy="308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059E717-43AB-4D31-810F-76D7511D91DD}"/>
              </a:ext>
            </a:extLst>
          </p:cNvPr>
          <p:cNvSpPr/>
          <p:nvPr/>
        </p:nvSpPr>
        <p:spPr>
          <a:xfrm>
            <a:off x="845309" y="2594137"/>
            <a:ext cx="1668069" cy="31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プルダウン</a:t>
            </a:r>
          </a:p>
        </p:txBody>
      </p:sp>
    </p:spTree>
    <p:extLst>
      <p:ext uri="{BB962C8B-B14F-4D97-AF65-F5344CB8AC3E}">
        <p14:creationId xmlns:p14="http://schemas.microsoft.com/office/powerpoint/2010/main" val="21221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9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宮台 滉平</dc:creator>
  <cp:lastModifiedBy>宮台 滉平</cp:lastModifiedBy>
  <cp:revision>8</cp:revision>
  <dcterms:created xsi:type="dcterms:W3CDTF">2022-01-26T13:34:06Z</dcterms:created>
  <dcterms:modified xsi:type="dcterms:W3CDTF">2022-03-19T11:39:16Z</dcterms:modified>
</cp:coreProperties>
</file>