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36" y="678656"/>
            <a:ext cx="26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モビルスーツ武装検索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803669" y="164218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57229" y="3609714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35" y="221124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武装名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36" y="12856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武装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6FBE5A-D0A7-41D5-A940-506CC20F55F5}"/>
              </a:ext>
            </a:extLst>
          </p:cNvPr>
          <p:cNvSpPr/>
          <p:nvPr/>
        </p:nvSpPr>
        <p:spPr>
          <a:xfrm>
            <a:off x="803669" y="2623453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7</cp:revision>
  <dcterms:created xsi:type="dcterms:W3CDTF">2022-01-26T13:34:06Z</dcterms:created>
  <dcterms:modified xsi:type="dcterms:W3CDTF">2022-03-23T13:02:26Z</dcterms:modified>
</cp:coreProperties>
</file>