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27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55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34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61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37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21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50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45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60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31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12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9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1D3A-2976-438C-9474-F325429F297B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22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34333D-F463-4D6C-8CDC-B2BD0869F5FB}"/>
              </a:ext>
            </a:extLst>
          </p:cNvPr>
          <p:cNvSpPr txBox="1"/>
          <p:nvPr/>
        </p:nvSpPr>
        <p:spPr>
          <a:xfrm>
            <a:off x="757229" y="382906"/>
            <a:ext cx="210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モビルスーツ</a:t>
            </a:r>
            <a:endParaRPr kumimoji="1" lang="ja-JP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8F0C74-AC38-4657-B0D0-0E8781FCA85A}"/>
              </a:ext>
            </a:extLst>
          </p:cNvPr>
          <p:cNvSpPr txBox="1"/>
          <p:nvPr/>
        </p:nvSpPr>
        <p:spPr>
          <a:xfrm>
            <a:off x="697644" y="5822991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動力源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736102-5907-4A99-9E2C-37D84837524B}"/>
              </a:ext>
            </a:extLst>
          </p:cNvPr>
          <p:cNvSpPr/>
          <p:nvPr/>
        </p:nvSpPr>
        <p:spPr>
          <a:xfrm>
            <a:off x="757229" y="1200734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00A83B-E0AB-4F4D-88B0-09B4D8E60CC6}"/>
              </a:ext>
            </a:extLst>
          </p:cNvPr>
          <p:cNvSpPr txBox="1"/>
          <p:nvPr/>
        </p:nvSpPr>
        <p:spPr>
          <a:xfrm>
            <a:off x="690491" y="6670079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装甲材質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982C17F-7DC8-414A-90E6-7317F5099CD4}"/>
              </a:ext>
            </a:extLst>
          </p:cNvPr>
          <p:cNvSpPr txBox="1"/>
          <p:nvPr/>
        </p:nvSpPr>
        <p:spPr>
          <a:xfrm>
            <a:off x="656106" y="752057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ジェネレーター出力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FB3A35F-1574-4269-B121-D8227F5C10C0}"/>
              </a:ext>
            </a:extLst>
          </p:cNvPr>
          <p:cNvSpPr txBox="1"/>
          <p:nvPr/>
        </p:nvSpPr>
        <p:spPr>
          <a:xfrm>
            <a:off x="656106" y="8366302"/>
            <a:ext cx="214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スラスター総推力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6717CFA-885A-4843-AB1F-A3FD884C1E2D}"/>
              </a:ext>
            </a:extLst>
          </p:cNvPr>
          <p:cNvSpPr txBox="1"/>
          <p:nvPr/>
        </p:nvSpPr>
        <p:spPr>
          <a:xfrm>
            <a:off x="704797" y="4977436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全備重量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E0F1C59-25C6-4079-A4DC-F0C3F69FD8E0}"/>
              </a:ext>
            </a:extLst>
          </p:cNvPr>
          <p:cNvSpPr txBox="1"/>
          <p:nvPr/>
        </p:nvSpPr>
        <p:spPr>
          <a:xfrm>
            <a:off x="719091" y="4184973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本体重量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B1FAA79-8499-4724-8911-32C7BF4CEEAE}"/>
              </a:ext>
            </a:extLst>
          </p:cNvPr>
          <p:cNvSpPr txBox="1"/>
          <p:nvPr/>
        </p:nvSpPr>
        <p:spPr>
          <a:xfrm>
            <a:off x="745286" y="3335861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頭高頂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1E522F4-3180-4BC8-8670-41187E20F742}"/>
              </a:ext>
            </a:extLst>
          </p:cNvPr>
          <p:cNvSpPr txBox="1"/>
          <p:nvPr/>
        </p:nvSpPr>
        <p:spPr>
          <a:xfrm>
            <a:off x="757228" y="1685678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機体名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2107F40-3342-402E-B940-C3DB3DC6AF1A}"/>
              </a:ext>
            </a:extLst>
          </p:cNvPr>
          <p:cNvSpPr txBox="1"/>
          <p:nvPr/>
        </p:nvSpPr>
        <p:spPr>
          <a:xfrm>
            <a:off x="757228" y="2516518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型式番号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5D67C30-F640-4EFE-B953-851E6670C2D7}"/>
              </a:ext>
            </a:extLst>
          </p:cNvPr>
          <p:cNvSpPr txBox="1"/>
          <p:nvPr/>
        </p:nvSpPr>
        <p:spPr>
          <a:xfrm>
            <a:off x="757229" y="828342"/>
            <a:ext cx="185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モビルスーツ</a:t>
            </a:r>
            <a:r>
              <a:rPr kumimoji="1" lang="en-US" altLang="ja-JP" dirty="0"/>
              <a:t>ID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A6FBE5A-D0A7-41D5-A940-506CC20F55F5}"/>
              </a:ext>
            </a:extLst>
          </p:cNvPr>
          <p:cNvSpPr/>
          <p:nvPr/>
        </p:nvSpPr>
        <p:spPr>
          <a:xfrm>
            <a:off x="757228" y="2056701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DE11DC9-8378-407D-A978-BDAFD2BB2BF7}"/>
              </a:ext>
            </a:extLst>
          </p:cNvPr>
          <p:cNvSpPr/>
          <p:nvPr/>
        </p:nvSpPr>
        <p:spPr>
          <a:xfrm>
            <a:off x="752439" y="2874353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43874FD-EE6C-4201-802F-7495AC9DA76B}"/>
              </a:ext>
            </a:extLst>
          </p:cNvPr>
          <p:cNvSpPr/>
          <p:nvPr/>
        </p:nvSpPr>
        <p:spPr>
          <a:xfrm>
            <a:off x="745287" y="3741122"/>
            <a:ext cx="1870534" cy="385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F7A0EAF-3989-4D04-A497-4D1A4D2389E0}"/>
              </a:ext>
            </a:extLst>
          </p:cNvPr>
          <p:cNvSpPr/>
          <p:nvPr/>
        </p:nvSpPr>
        <p:spPr>
          <a:xfrm>
            <a:off x="746528" y="6205104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C8CA1CF-C04C-4D8D-96B8-F34B06107B2B}"/>
              </a:ext>
            </a:extLst>
          </p:cNvPr>
          <p:cNvSpPr/>
          <p:nvPr/>
        </p:nvSpPr>
        <p:spPr>
          <a:xfrm>
            <a:off x="746527" y="7094590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5C01692-78EC-430F-8944-4056A806904A}"/>
              </a:ext>
            </a:extLst>
          </p:cNvPr>
          <p:cNvSpPr txBox="1"/>
          <p:nvPr/>
        </p:nvSpPr>
        <p:spPr>
          <a:xfrm>
            <a:off x="2930124" y="3767860"/>
            <a:ext cx="34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9C806B3-F36A-401D-A2F6-D7E2128291A5}"/>
              </a:ext>
            </a:extLst>
          </p:cNvPr>
          <p:cNvSpPr/>
          <p:nvPr/>
        </p:nvSpPr>
        <p:spPr>
          <a:xfrm>
            <a:off x="3646786" y="3731993"/>
            <a:ext cx="1870534" cy="385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C22F30D-DE57-4BD3-BDD4-DD5DB3D96FFE}"/>
              </a:ext>
            </a:extLst>
          </p:cNvPr>
          <p:cNvSpPr/>
          <p:nvPr/>
        </p:nvSpPr>
        <p:spPr>
          <a:xfrm>
            <a:off x="745286" y="4537466"/>
            <a:ext cx="1870534" cy="385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23FF8CE-7C01-4E26-AE99-BD7CE802A8EA}"/>
              </a:ext>
            </a:extLst>
          </p:cNvPr>
          <p:cNvSpPr txBox="1"/>
          <p:nvPr/>
        </p:nvSpPr>
        <p:spPr>
          <a:xfrm>
            <a:off x="2912364" y="4549417"/>
            <a:ext cx="34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388EBF6-512F-460A-A01F-E11B06702001}"/>
              </a:ext>
            </a:extLst>
          </p:cNvPr>
          <p:cNvSpPr/>
          <p:nvPr/>
        </p:nvSpPr>
        <p:spPr>
          <a:xfrm>
            <a:off x="3646786" y="4521983"/>
            <a:ext cx="1870534" cy="385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3EDEC70-395F-40BB-A578-03509FACFE71}"/>
              </a:ext>
            </a:extLst>
          </p:cNvPr>
          <p:cNvSpPr/>
          <p:nvPr/>
        </p:nvSpPr>
        <p:spPr>
          <a:xfrm>
            <a:off x="752439" y="5374222"/>
            <a:ext cx="1870534" cy="385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11E369C-BD76-45CD-8C25-589337C113B0}"/>
              </a:ext>
            </a:extLst>
          </p:cNvPr>
          <p:cNvSpPr txBox="1"/>
          <p:nvPr/>
        </p:nvSpPr>
        <p:spPr>
          <a:xfrm>
            <a:off x="2957588" y="5390042"/>
            <a:ext cx="34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D88CEBC-3263-45DC-ACE0-8F574671B6F8}"/>
              </a:ext>
            </a:extLst>
          </p:cNvPr>
          <p:cNvSpPr/>
          <p:nvPr/>
        </p:nvSpPr>
        <p:spPr>
          <a:xfrm>
            <a:off x="3646786" y="5374222"/>
            <a:ext cx="1870534" cy="385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74684E7-DFFC-4B2C-9515-76B8B61C0AC2}"/>
              </a:ext>
            </a:extLst>
          </p:cNvPr>
          <p:cNvSpPr/>
          <p:nvPr/>
        </p:nvSpPr>
        <p:spPr>
          <a:xfrm>
            <a:off x="748844" y="7899011"/>
            <a:ext cx="1870534" cy="385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D07D373-880B-42B4-910C-DDB435643FF2}"/>
              </a:ext>
            </a:extLst>
          </p:cNvPr>
          <p:cNvSpPr txBox="1"/>
          <p:nvPr/>
        </p:nvSpPr>
        <p:spPr>
          <a:xfrm>
            <a:off x="2919357" y="7927057"/>
            <a:ext cx="34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E4AF3C3-1FD9-425D-9C5D-DEF725645FAF}"/>
              </a:ext>
            </a:extLst>
          </p:cNvPr>
          <p:cNvSpPr/>
          <p:nvPr/>
        </p:nvSpPr>
        <p:spPr>
          <a:xfrm>
            <a:off x="3593411" y="7896505"/>
            <a:ext cx="1870534" cy="385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E739116-29B0-4A24-90B2-639CF909502A}"/>
              </a:ext>
            </a:extLst>
          </p:cNvPr>
          <p:cNvSpPr/>
          <p:nvPr/>
        </p:nvSpPr>
        <p:spPr>
          <a:xfrm>
            <a:off x="752439" y="8699083"/>
            <a:ext cx="1870534" cy="385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18DBF00-FDDB-4141-A108-B75DB8EB258D}"/>
              </a:ext>
            </a:extLst>
          </p:cNvPr>
          <p:cNvSpPr txBox="1"/>
          <p:nvPr/>
        </p:nvSpPr>
        <p:spPr>
          <a:xfrm>
            <a:off x="2893192" y="8720792"/>
            <a:ext cx="34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91F54FE-3044-4D8C-B118-B6F237E5CFBE}"/>
              </a:ext>
            </a:extLst>
          </p:cNvPr>
          <p:cNvSpPr/>
          <p:nvPr/>
        </p:nvSpPr>
        <p:spPr>
          <a:xfrm>
            <a:off x="3593411" y="8699083"/>
            <a:ext cx="1870534" cy="385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1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24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宮台 滉平</dc:creator>
  <cp:lastModifiedBy>宮台 滉平</cp:lastModifiedBy>
  <cp:revision>6</cp:revision>
  <dcterms:created xsi:type="dcterms:W3CDTF">2022-01-26T13:34:06Z</dcterms:created>
  <dcterms:modified xsi:type="dcterms:W3CDTF">2022-04-04T23:21:49Z</dcterms:modified>
</cp:coreProperties>
</file>