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34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5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0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1D3A-2976-438C-9474-F325429F297B}" type="datetimeFigureOut">
              <a:rPr kumimoji="1" lang="ja-JP" altLang="en-US" smtClean="0"/>
              <a:t>2022/3/19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9C48-3371-4BD2-91F6-8C847B02DE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2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4333D-F463-4D6C-8CDC-B2BD0869F5FB}"/>
              </a:ext>
            </a:extLst>
          </p:cNvPr>
          <p:cNvSpPr txBox="1"/>
          <p:nvPr/>
        </p:nvSpPr>
        <p:spPr>
          <a:xfrm>
            <a:off x="757236" y="678656"/>
            <a:ext cx="21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モビルスーツ編集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F0C74-AC38-4657-B0D0-0E8781FCA85A}"/>
              </a:ext>
            </a:extLst>
          </p:cNvPr>
          <p:cNvSpPr txBox="1"/>
          <p:nvPr/>
        </p:nvSpPr>
        <p:spPr>
          <a:xfrm>
            <a:off x="803668" y="7063409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動力源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736102-5907-4A99-9E2C-37D84837524B}"/>
              </a:ext>
            </a:extLst>
          </p:cNvPr>
          <p:cNvSpPr/>
          <p:nvPr/>
        </p:nvSpPr>
        <p:spPr>
          <a:xfrm>
            <a:off x="803669" y="164218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6162D0-CA88-4AB5-8B40-925160CAEFE1}"/>
              </a:ext>
            </a:extLst>
          </p:cNvPr>
          <p:cNvSpPr txBox="1"/>
          <p:nvPr/>
        </p:nvSpPr>
        <p:spPr>
          <a:xfrm>
            <a:off x="757229" y="11509437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活躍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00A83B-E0AB-4F4D-88B0-09B4D8E60CC6}"/>
              </a:ext>
            </a:extLst>
          </p:cNvPr>
          <p:cNvSpPr txBox="1"/>
          <p:nvPr/>
        </p:nvSpPr>
        <p:spPr>
          <a:xfrm>
            <a:off x="757233" y="8099282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装甲材質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82C17F-7DC8-414A-90E6-7317F5099CD4}"/>
              </a:ext>
            </a:extLst>
          </p:cNvPr>
          <p:cNvSpPr txBox="1"/>
          <p:nvPr/>
        </p:nvSpPr>
        <p:spPr>
          <a:xfrm>
            <a:off x="757232" y="9048519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ジェネレーター出力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B3A35F-1574-4269-B121-D8227F5C10C0}"/>
              </a:ext>
            </a:extLst>
          </p:cNvPr>
          <p:cNvSpPr txBox="1"/>
          <p:nvPr/>
        </p:nvSpPr>
        <p:spPr>
          <a:xfrm>
            <a:off x="803667" y="9994262"/>
            <a:ext cx="2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スラスター総推力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A8C540-4956-4D82-98E7-9EB96137B2F3}"/>
              </a:ext>
            </a:extLst>
          </p:cNvPr>
          <p:cNvSpPr txBox="1"/>
          <p:nvPr/>
        </p:nvSpPr>
        <p:spPr>
          <a:xfrm>
            <a:off x="757230" y="109584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機体概要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717CFA-885A-4843-AB1F-A3FD884C1E2D}"/>
              </a:ext>
            </a:extLst>
          </p:cNvPr>
          <p:cNvSpPr txBox="1"/>
          <p:nvPr/>
        </p:nvSpPr>
        <p:spPr>
          <a:xfrm>
            <a:off x="841746" y="604942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全備重量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0F1C59-25C6-4079-A4DC-F0C3F69FD8E0}"/>
              </a:ext>
            </a:extLst>
          </p:cNvPr>
          <p:cNvSpPr txBox="1"/>
          <p:nvPr/>
        </p:nvSpPr>
        <p:spPr>
          <a:xfrm>
            <a:off x="803669" y="5056868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本体重量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1FAA79-8499-4724-8911-32C7BF4CEEAE}"/>
              </a:ext>
            </a:extLst>
          </p:cNvPr>
          <p:cNvSpPr txBox="1"/>
          <p:nvPr/>
        </p:nvSpPr>
        <p:spPr>
          <a:xfrm>
            <a:off x="789376" y="406431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頭高頂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E522F4-3180-4BC8-8670-41187E20F742}"/>
              </a:ext>
            </a:extLst>
          </p:cNvPr>
          <p:cNvSpPr txBox="1"/>
          <p:nvPr/>
        </p:nvSpPr>
        <p:spPr>
          <a:xfrm>
            <a:off x="757234" y="3128343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107F40-3342-402E-B940-C3DB3DC6AF1A}"/>
              </a:ext>
            </a:extLst>
          </p:cNvPr>
          <p:cNvSpPr txBox="1"/>
          <p:nvPr/>
        </p:nvSpPr>
        <p:spPr>
          <a:xfrm>
            <a:off x="757235" y="221124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型式番号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D67C30-F640-4EFE-B953-851E6670C2D7}"/>
              </a:ext>
            </a:extLst>
          </p:cNvPr>
          <p:cNvSpPr txBox="1"/>
          <p:nvPr/>
        </p:nvSpPr>
        <p:spPr>
          <a:xfrm>
            <a:off x="757236" y="1285695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機体名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A6FBE5A-D0A7-41D5-A940-506CC20F55F5}"/>
              </a:ext>
            </a:extLst>
          </p:cNvPr>
          <p:cNvSpPr/>
          <p:nvPr/>
        </p:nvSpPr>
        <p:spPr>
          <a:xfrm>
            <a:off x="803669" y="2623453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E11DC9-8378-407D-A978-BDAFD2BB2BF7}"/>
              </a:ext>
            </a:extLst>
          </p:cNvPr>
          <p:cNvSpPr/>
          <p:nvPr/>
        </p:nvSpPr>
        <p:spPr>
          <a:xfrm>
            <a:off x="810806" y="3489360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43874FD-EE6C-4201-802F-7495AC9DA76B}"/>
              </a:ext>
            </a:extLst>
          </p:cNvPr>
          <p:cNvSpPr/>
          <p:nvPr/>
        </p:nvSpPr>
        <p:spPr>
          <a:xfrm>
            <a:off x="810806" y="4514365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EE281C8-E863-4BB0-AF80-8A617F497350}"/>
              </a:ext>
            </a:extLst>
          </p:cNvPr>
          <p:cNvSpPr/>
          <p:nvPr/>
        </p:nvSpPr>
        <p:spPr>
          <a:xfrm>
            <a:off x="810806" y="5479019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EE60028-09FA-414A-BDDC-D39934CAF03B}"/>
              </a:ext>
            </a:extLst>
          </p:cNvPr>
          <p:cNvSpPr/>
          <p:nvPr/>
        </p:nvSpPr>
        <p:spPr>
          <a:xfrm>
            <a:off x="803669" y="6489526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F7A0EAF-3989-4D04-A497-4D1A4D2389E0}"/>
              </a:ext>
            </a:extLst>
          </p:cNvPr>
          <p:cNvSpPr/>
          <p:nvPr/>
        </p:nvSpPr>
        <p:spPr>
          <a:xfrm>
            <a:off x="803668" y="7529321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8CA1CF-C04C-4D8D-96B8-F34B06107B2B}"/>
              </a:ext>
            </a:extLst>
          </p:cNvPr>
          <p:cNvSpPr/>
          <p:nvPr/>
        </p:nvSpPr>
        <p:spPr>
          <a:xfrm>
            <a:off x="803667" y="8496068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11E7C1-D1AB-4582-8434-6A63A4622C75}"/>
              </a:ext>
            </a:extLst>
          </p:cNvPr>
          <p:cNvSpPr/>
          <p:nvPr/>
        </p:nvSpPr>
        <p:spPr>
          <a:xfrm>
            <a:off x="757231" y="9436822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07AFBED-7A3E-4190-90E1-CB94169EF84B}"/>
              </a:ext>
            </a:extLst>
          </p:cNvPr>
          <p:cNvSpPr/>
          <p:nvPr/>
        </p:nvSpPr>
        <p:spPr>
          <a:xfrm>
            <a:off x="757230" y="10364302"/>
            <a:ext cx="476488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宮台 滉平</dc:creator>
  <cp:lastModifiedBy>宮台 滉平</cp:lastModifiedBy>
  <cp:revision>5</cp:revision>
  <dcterms:created xsi:type="dcterms:W3CDTF">2022-01-26T13:34:06Z</dcterms:created>
  <dcterms:modified xsi:type="dcterms:W3CDTF">2022-03-19T11:38:11Z</dcterms:modified>
</cp:coreProperties>
</file>