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70" r:id="rId5"/>
    <p:sldId id="279" r:id="rId6"/>
    <p:sldId id="275" r:id="rId7"/>
    <p:sldId id="276" r:id="rId8"/>
    <p:sldId id="280" r:id="rId9"/>
    <p:sldId id="318" r:id="rId10"/>
    <p:sldId id="332" r:id="rId11"/>
    <p:sldId id="344" r:id="rId12"/>
    <p:sldId id="333" r:id="rId13"/>
    <p:sldId id="334" r:id="rId14"/>
    <p:sldId id="335" r:id="rId15"/>
    <p:sldId id="336" r:id="rId16"/>
    <p:sldId id="337" r:id="rId17"/>
    <p:sldId id="338" r:id="rId18"/>
    <p:sldId id="339" r:id="rId19"/>
    <p:sldId id="340" r:id="rId20"/>
    <p:sldId id="342" r:id="rId21"/>
    <p:sldId id="341" r:id="rId22"/>
    <p:sldId id="343" r:id="rId23"/>
    <p:sldId id="331" r:id="rId24"/>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411E"/>
    <a:srgbClr val="F79544"/>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4E47E9-4F0B-4115-A8C5-17ED8C79FB4B}" v="56" dt="2024-05-02T01:46:08.76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65" autoAdjust="0"/>
    <p:restoredTop sz="94618" autoAdjust="0"/>
  </p:normalViewPr>
  <p:slideViewPr>
    <p:cSldViewPr snapToGrid="0" snapToObjects="1">
      <p:cViewPr varScale="1">
        <p:scale>
          <a:sx n="78" d="100"/>
          <a:sy n="78" d="100"/>
        </p:scale>
        <p:origin x="902" y="58"/>
      </p:cViewPr>
      <p:guideLst/>
    </p:cSldViewPr>
  </p:slideViewPr>
  <p:notesTextViewPr>
    <p:cViewPr>
      <p:scale>
        <a:sx n="1" d="1"/>
        <a:sy n="1" d="1"/>
      </p:scale>
      <p:origin x="0" y="0"/>
    </p:cViewPr>
  </p:notesTextViewPr>
  <p:notesViewPr>
    <p:cSldViewPr snapToGrid="0" snapToObjects="1" showGuides="1">
      <p:cViewPr varScale="1">
        <p:scale>
          <a:sx n="36" d="100"/>
          <a:sy n="36" d="100"/>
        </p:scale>
        <p:origin x="30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滉平 宮台" userId="414baa33dfd03743" providerId="LiveId" clId="{904E47E9-4F0B-4115-A8C5-17ED8C79FB4B}"/>
    <pc:docChg chg="undo custSel addSld delSld modSld">
      <pc:chgData name="滉平 宮台" userId="414baa33dfd03743" providerId="LiveId" clId="{904E47E9-4F0B-4115-A8C5-17ED8C79FB4B}" dt="2024-05-02T01:46:35.121" v="8323" actId="5793"/>
      <pc:docMkLst>
        <pc:docMk/>
      </pc:docMkLst>
      <pc:sldChg chg="modSp mod">
        <pc:chgData name="滉平 宮台" userId="414baa33dfd03743" providerId="LiveId" clId="{904E47E9-4F0B-4115-A8C5-17ED8C79FB4B}" dt="2024-04-21T14:57:12.206" v="8" actId="1076"/>
        <pc:sldMkLst>
          <pc:docMk/>
          <pc:sldMk cId="2893147491" sldId="270"/>
        </pc:sldMkLst>
        <pc:spChg chg="mod">
          <ac:chgData name="滉平 宮台" userId="414baa33dfd03743" providerId="LiveId" clId="{904E47E9-4F0B-4115-A8C5-17ED8C79FB4B}" dt="2024-04-21T14:57:12.206" v="8" actId="1076"/>
          <ac:spMkLst>
            <pc:docMk/>
            <pc:sldMk cId="2893147491" sldId="270"/>
            <ac:spMk id="2" creationId="{AF4B629F-9A4F-429D-9C68-2894ECCD1FD0}"/>
          </ac:spMkLst>
        </pc:spChg>
        <pc:spChg chg="mod">
          <ac:chgData name="滉平 宮台" userId="414baa33dfd03743" providerId="LiveId" clId="{904E47E9-4F0B-4115-A8C5-17ED8C79FB4B}" dt="2024-04-21T14:56:35.258" v="4" actId="20577"/>
          <ac:spMkLst>
            <pc:docMk/>
            <pc:sldMk cId="2893147491" sldId="270"/>
            <ac:spMk id="3" creationId="{CA6F93DE-45C9-40F8-BACA-83B4D890F1AD}"/>
          </ac:spMkLst>
        </pc:spChg>
      </pc:sldChg>
      <pc:sldChg chg="modSp mod">
        <pc:chgData name="滉平 宮台" userId="414baa33dfd03743" providerId="LiveId" clId="{904E47E9-4F0B-4115-A8C5-17ED8C79FB4B}" dt="2024-04-22T14:50:44.741" v="631" actId="20577"/>
        <pc:sldMkLst>
          <pc:docMk/>
          <pc:sldMk cId="2010039180" sldId="275"/>
        </pc:sldMkLst>
        <pc:spChg chg="mod">
          <ac:chgData name="滉平 宮台" userId="414baa33dfd03743" providerId="LiveId" clId="{904E47E9-4F0B-4115-A8C5-17ED8C79FB4B}" dt="2024-04-22T14:50:44.741" v="631" actId="20577"/>
          <ac:spMkLst>
            <pc:docMk/>
            <pc:sldMk cId="2010039180" sldId="275"/>
            <ac:spMk id="2" creationId="{2B4D749E-4C59-413D-91B2-FDAD3F48B4EC}"/>
          </ac:spMkLst>
        </pc:spChg>
      </pc:sldChg>
      <pc:sldChg chg="modSp mod">
        <pc:chgData name="滉平 宮台" userId="414baa33dfd03743" providerId="LiveId" clId="{904E47E9-4F0B-4115-A8C5-17ED8C79FB4B}" dt="2024-04-23T22:36:07.987" v="2374" actId="20577"/>
        <pc:sldMkLst>
          <pc:docMk/>
          <pc:sldMk cId="3595997046" sldId="276"/>
        </pc:sldMkLst>
        <pc:spChg chg="mod">
          <ac:chgData name="滉平 宮台" userId="414baa33dfd03743" providerId="LiveId" clId="{904E47E9-4F0B-4115-A8C5-17ED8C79FB4B}" dt="2024-04-23T22:36:07.987" v="2374" actId="20577"/>
          <ac:spMkLst>
            <pc:docMk/>
            <pc:sldMk cId="3595997046" sldId="276"/>
            <ac:spMk id="2" creationId="{375320BF-43D3-4AB2-9ED9-596839F1E352}"/>
          </ac:spMkLst>
        </pc:spChg>
        <pc:spChg chg="mod">
          <ac:chgData name="滉平 宮台" userId="414baa33dfd03743" providerId="LiveId" clId="{904E47E9-4F0B-4115-A8C5-17ED8C79FB4B}" dt="2024-04-22T14:49:41.884" v="619" actId="20577"/>
          <ac:spMkLst>
            <pc:docMk/>
            <pc:sldMk cId="3595997046" sldId="276"/>
            <ac:spMk id="3" creationId="{29BF031A-AEAA-42B7-997E-73DB24388A4D}"/>
          </ac:spMkLst>
        </pc:spChg>
      </pc:sldChg>
      <pc:sldChg chg="modSp mod">
        <pc:chgData name="滉平 宮台" userId="414baa33dfd03743" providerId="LiveId" clId="{904E47E9-4F0B-4115-A8C5-17ED8C79FB4B}" dt="2024-04-22T14:50:11.309" v="625" actId="20577"/>
        <pc:sldMkLst>
          <pc:docMk/>
          <pc:sldMk cId="1203199818" sldId="279"/>
        </pc:sldMkLst>
        <pc:spChg chg="mod">
          <ac:chgData name="滉平 宮台" userId="414baa33dfd03743" providerId="LiveId" clId="{904E47E9-4F0B-4115-A8C5-17ED8C79FB4B}" dt="2024-04-22T14:50:11.309" v="625" actId="20577"/>
          <ac:spMkLst>
            <pc:docMk/>
            <pc:sldMk cId="1203199818" sldId="279"/>
            <ac:spMk id="3" creationId="{C402C823-BB59-48CB-82AA-6407C140BAEA}"/>
          </ac:spMkLst>
        </pc:spChg>
      </pc:sldChg>
      <pc:sldChg chg="modSp mod">
        <pc:chgData name="滉平 宮台" userId="414baa33dfd03743" providerId="LiveId" clId="{904E47E9-4F0B-4115-A8C5-17ED8C79FB4B}" dt="2024-04-22T14:51:19.428" v="658" actId="20577"/>
        <pc:sldMkLst>
          <pc:docMk/>
          <pc:sldMk cId="1327383487" sldId="280"/>
        </pc:sldMkLst>
        <pc:spChg chg="mod">
          <ac:chgData name="滉平 宮台" userId="414baa33dfd03743" providerId="LiveId" clId="{904E47E9-4F0B-4115-A8C5-17ED8C79FB4B}" dt="2024-04-22T14:51:19.428" v="658" actId="20577"/>
          <ac:spMkLst>
            <pc:docMk/>
            <pc:sldMk cId="1327383487" sldId="280"/>
            <ac:spMk id="2" creationId="{2B4D749E-4C59-413D-91B2-FDAD3F48B4EC}"/>
          </ac:spMkLst>
        </pc:spChg>
      </pc:sldChg>
      <pc:sldChg chg="modSp mod">
        <pc:chgData name="滉平 宮台" userId="414baa33dfd03743" providerId="LiveId" clId="{904E47E9-4F0B-4115-A8C5-17ED8C79FB4B}" dt="2024-04-23T22:51:24.325" v="2843" actId="20577"/>
        <pc:sldMkLst>
          <pc:docMk/>
          <pc:sldMk cId="957997193" sldId="318"/>
        </pc:sldMkLst>
        <pc:spChg chg="mod">
          <ac:chgData name="滉平 宮台" userId="414baa33dfd03743" providerId="LiveId" clId="{904E47E9-4F0B-4115-A8C5-17ED8C79FB4B}" dt="2024-04-23T22:51:24.325" v="2843" actId="20577"/>
          <ac:spMkLst>
            <pc:docMk/>
            <pc:sldMk cId="957997193" sldId="318"/>
            <ac:spMk id="2" creationId="{375320BF-43D3-4AB2-9ED9-596839F1E352}"/>
          </ac:spMkLst>
        </pc:spChg>
        <pc:spChg chg="mod">
          <ac:chgData name="滉平 宮台" userId="414baa33dfd03743" providerId="LiveId" clId="{904E47E9-4F0B-4115-A8C5-17ED8C79FB4B}" dt="2024-04-23T22:48:16.782" v="2821" actId="20577"/>
          <ac:spMkLst>
            <pc:docMk/>
            <pc:sldMk cId="957997193" sldId="318"/>
            <ac:spMk id="3" creationId="{29BF031A-AEAA-42B7-997E-73DB24388A4D}"/>
          </ac:spMkLst>
        </pc:spChg>
      </pc:sldChg>
      <pc:sldChg chg="del">
        <pc:chgData name="滉平 宮台" userId="414baa33dfd03743" providerId="LiveId" clId="{904E47E9-4F0B-4115-A8C5-17ED8C79FB4B}" dt="2024-04-24T13:52:18.367" v="3498" actId="2696"/>
        <pc:sldMkLst>
          <pc:docMk/>
          <pc:sldMk cId="3792255719" sldId="319"/>
        </pc:sldMkLst>
      </pc:sldChg>
      <pc:sldChg chg="del">
        <pc:chgData name="滉平 宮台" userId="414baa33dfd03743" providerId="LiveId" clId="{904E47E9-4F0B-4115-A8C5-17ED8C79FB4B}" dt="2024-04-24T13:52:18.367" v="3498" actId="2696"/>
        <pc:sldMkLst>
          <pc:docMk/>
          <pc:sldMk cId="1816444908" sldId="320"/>
        </pc:sldMkLst>
      </pc:sldChg>
      <pc:sldChg chg="del">
        <pc:chgData name="滉平 宮台" userId="414baa33dfd03743" providerId="LiveId" clId="{904E47E9-4F0B-4115-A8C5-17ED8C79FB4B}" dt="2024-04-24T13:52:18.367" v="3498" actId="2696"/>
        <pc:sldMkLst>
          <pc:docMk/>
          <pc:sldMk cId="1401176369" sldId="321"/>
        </pc:sldMkLst>
      </pc:sldChg>
      <pc:sldChg chg="del">
        <pc:chgData name="滉平 宮台" userId="414baa33dfd03743" providerId="LiveId" clId="{904E47E9-4F0B-4115-A8C5-17ED8C79FB4B}" dt="2024-04-24T13:52:18.367" v="3498" actId="2696"/>
        <pc:sldMkLst>
          <pc:docMk/>
          <pc:sldMk cId="3108318662" sldId="322"/>
        </pc:sldMkLst>
      </pc:sldChg>
      <pc:sldChg chg="del">
        <pc:chgData name="滉平 宮台" userId="414baa33dfd03743" providerId="LiveId" clId="{904E47E9-4F0B-4115-A8C5-17ED8C79FB4B}" dt="2024-04-24T13:52:18.367" v="3498" actId="2696"/>
        <pc:sldMkLst>
          <pc:docMk/>
          <pc:sldMk cId="2341498792" sldId="323"/>
        </pc:sldMkLst>
      </pc:sldChg>
      <pc:sldChg chg="del">
        <pc:chgData name="滉平 宮台" userId="414baa33dfd03743" providerId="LiveId" clId="{904E47E9-4F0B-4115-A8C5-17ED8C79FB4B}" dt="2024-04-24T13:52:18.367" v="3498" actId="2696"/>
        <pc:sldMkLst>
          <pc:docMk/>
          <pc:sldMk cId="2490769573" sldId="324"/>
        </pc:sldMkLst>
      </pc:sldChg>
      <pc:sldChg chg="del">
        <pc:chgData name="滉平 宮台" userId="414baa33dfd03743" providerId="LiveId" clId="{904E47E9-4F0B-4115-A8C5-17ED8C79FB4B}" dt="2024-04-24T13:52:18.367" v="3498" actId="2696"/>
        <pc:sldMkLst>
          <pc:docMk/>
          <pc:sldMk cId="3194059181" sldId="325"/>
        </pc:sldMkLst>
      </pc:sldChg>
      <pc:sldChg chg="del">
        <pc:chgData name="滉平 宮台" userId="414baa33dfd03743" providerId="LiveId" clId="{904E47E9-4F0B-4115-A8C5-17ED8C79FB4B}" dt="2024-04-24T13:52:18.367" v="3498" actId="2696"/>
        <pc:sldMkLst>
          <pc:docMk/>
          <pc:sldMk cId="2434095282" sldId="326"/>
        </pc:sldMkLst>
      </pc:sldChg>
      <pc:sldChg chg="del">
        <pc:chgData name="滉平 宮台" userId="414baa33dfd03743" providerId="LiveId" clId="{904E47E9-4F0B-4115-A8C5-17ED8C79FB4B}" dt="2024-04-24T13:52:18.367" v="3498" actId="2696"/>
        <pc:sldMkLst>
          <pc:docMk/>
          <pc:sldMk cId="740078727" sldId="327"/>
        </pc:sldMkLst>
      </pc:sldChg>
      <pc:sldChg chg="del">
        <pc:chgData name="滉平 宮台" userId="414baa33dfd03743" providerId="LiveId" clId="{904E47E9-4F0B-4115-A8C5-17ED8C79FB4B}" dt="2024-04-24T13:52:18.367" v="3498" actId="2696"/>
        <pc:sldMkLst>
          <pc:docMk/>
          <pc:sldMk cId="2292463935" sldId="328"/>
        </pc:sldMkLst>
      </pc:sldChg>
      <pc:sldChg chg="del">
        <pc:chgData name="滉平 宮台" userId="414baa33dfd03743" providerId="LiveId" clId="{904E47E9-4F0B-4115-A8C5-17ED8C79FB4B}" dt="2024-04-24T13:52:18.367" v="3498" actId="2696"/>
        <pc:sldMkLst>
          <pc:docMk/>
          <pc:sldMk cId="2543238518" sldId="329"/>
        </pc:sldMkLst>
      </pc:sldChg>
      <pc:sldChg chg="del">
        <pc:chgData name="滉平 宮台" userId="414baa33dfd03743" providerId="LiveId" clId="{904E47E9-4F0B-4115-A8C5-17ED8C79FB4B}" dt="2024-04-24T13:52:18.367" v="3498" actId="2696"/>
        <pc:sldMkLst>
          <pc:docMk/>
          <pc:sldMk cId="3230537766" sldId="330"/>
        </pc:sldMkLst>
      </pc:sldChg>
      <pc:sldChg chg="modSp add del mod">
        <pc:chgData name="滉平 宮台" userId="414baa33dfd03743" providerId="LiveId" clId="{904E47E9-4F0B-4115-A8C5-17ED8C79FB4B}" dt="2024-04-23T22:42:23.035" v="2480" actId="2696"/>
        <pc:sldMkLst>
          <pc:docMk/>
          <pc:sldMk cId="341326606" sldId="332"/>
        </pc:sldMkLst>
        <pc:spChg chg="mod">
          <ac:chgData name="滉平 宮台" userId="414baa33dfd03743" providerId="LiveId" clId="{904E47E9-4F0B-4115-A8C5-17ED8C79FB4B}" dt="2024-04-23T22:37:02.313" v="2397" actId="20577"/>
          <ac:spMkLst>
            <pc:docMk/>
            <pc:sldMk cId="341326606" sldId="332"/>
            <ac:spMk id="3" creationId="{29BF031A-AEAA-42B7-997E-73DB24388A4D}"/>
          </ac:spMkLst>
        </pc:spChg>
      </pc:sldChg>
      <pc:sldChg chg="modSp add mod">
        <pc:chgData name="滉平 宮台" userId="414baa33dfd03743" providerId="LiveId" clId="{904E47E9-4F0B-4115-A8C5-17ED8C79FB4B}" dt="2024-04-24T13:10:05.825" v="3193" actId="20577"/>
        <pc:sldMkLst>
          <pc:docMk/>
          <pc:sldMk cId="1206977585" sldId="332"/>
        </pc:sldMkLst>
        <pc:spChg chg="mod">
          <ac:chgData name="滉平 宮台" userId="414baa33dfd03743" providerId="LiveId" clId="{904E47E9-4F0B-4115-A8C5-17ED8C79FB4B}" dt="2024-04-24T13:10:05.825" v="3193" actId="20577"/>
          <ac:spMkLst>
            <pc:docMk/>
            <pc:sldMk cId="1206977585" sldId="332"/>
            <ac:spMk id="3" creationId="{29BF031A-AEAA-42B7-997E-73DB24388A4D}"/>
          </ac:spMkLst>
        </pc:spChg>
      </pc:sldChg>
      <pc:sldChg chg="modSp add mod">
        <pc:chgData name="滉平 宮台" userId="414baa33dfd03743" providerId="LiveId" clId="{904E47E9-4F0B-4115-A8C5-17ED8C79FB4B}" dt="2024-05-01T14:02:47.268" v="7463" actId="20577"/>
        <pc:sldMkLst>
          <pc:docMk/>
          <pc:sldMk cId="3286607046" sldId="333"/>
        </pc:sldMkLst>
        <pc:spChg chg="mod">
          <ac:chgData name="滉平 宮台" userId="414baa33dfd03743" providerId="LiveId" clId="{904E47E9-4F0B-4115-A8C5-17ED8C79FB4B}" dt="2024-04-24T13:13:55.663" v="3212" actId="20577"/>
          <ac:spMkLst>
            <pc:docMk/>
            <pc:sldMk cId="3286607046" sldId="333"/>
            <ac:spMk id="2" creationId="{375320BF-43D3-4AB2-9ED9-596839F1E352}"/>
          </ac:spMkLst>
        </pc:spChg>
        <pc:spChg chg="mod">
          <ac:chgData name="滉平 宮台" userId="414baa33dfd03743" providerId="LiveId" clId="{904E47E9-4F0B-4115-A8C5-17ED8C79FB4B}" dt="2024-05-01T14:02:47.268" v="7463" actId="20577"/>
          <ac:spMkLst>
            <pc:docMk/>
            <pc:sldMk cId="3286607046" sldId="333"/>
            <ac:spMk id="3" creationId="{29BF031A-AEAA-42B7-997E-73DB24388A4D}"/>
          </ac:spMkLst>
        </pc:spChg>
      </pc:sldChg>
      <pc:sldChg chg="addSp delSp modSp add mod">
        <pc:chgData name="滉平 宮台" userId="414baa33dfd03743" providerId="LiveId" clId="{904E47E9-4F0B-4115-A8C5-17ED8C79FB4B}" dt="2024-04-28T13:24:11.773" v="5149" actId="255"/>
        <pc:sldMkLst>
          <pc:docMk/>
          <pc:sldMk cId="611619556" sldId="334"/>
        </pc:sldMkLst>
        <pc:spChg chg="mod">
          <ac:chgData name="滉平 宮台" userId="414baa33dfd03743" providerId="LiveId" clId="{904E47E9-4F0B-4115-A8C5-17ED8C79FB4B}" dt="2024-04-27T13:12:06.062" v="3979" actId="20577"/>
          <ac:spMkLst>
            <pc:docMk/>
            <pc:sldMk cId="611619556" sldId="334"/>
            <ac:spMk id="2" creationId="{375320BF-43D3-4AB2-9ED9-596839F1E352}"/>
          </ac:spMkLst>
        </pc:spChg>
        <pc:spChg chg="del">
          <ac:chgData name="滉平 宮台" userId="414baa33dfd03743" providerId="LiveId" clId="{904E47E9-4F0B-4115-A8C5-17ED8C79FB4B}" dt="2024-04-27T13:12:13.109" v="3980" actId="478"/>
          <ac:spMkLst>
            <pc:docMk/>
            <pc:sldMk cId="611619556" sldId="334"/>
            <ac:spMk id="3" creationId="{29BF031A-AEAA-42B7-997E-73DB24388A4D}"/>
          </ac:spMkLst>
        </pc:spChg>
        <pc:spChg chg="add mod">
          <ac:chgData name="滉平 宮台" userId="414baa33dfd03743" providerId="LiveId" clId="{904E47E9-4F0B-4115-A8C5-17ED8C79FB4B}" dt="2024-04-28T02:38:20.448" v="4257" actId="1076"/>
          <ac:spMkLst>
            <pc:docMk/>
            <pc:sldMk cId="611619556" sldId="334"/>
            <ac:spMk id="3" creationId="{AF4B57F0-A601-C18C-87F2-34233D16BE18}"/>
          </ac:spMkLst>
        </pc:spChg>
        <pc:spChg chg="add mod">
          <ac:chgData name="滉平 宮台" userId="414baa33dfd03743" providerId="LiveId" clId="{904E47E9-4F0B-4115-A8C5-17ED8C79FB4B}" dt="2024-04-28T13:20:09.844" v="4835" actId="1076"/>
          <ac:spMkLst>
            <pc:docMk/>
            <pc:sldMk cId="611619556" sldId="334"/>
            <ac:spMk id="4" creationId="{DA57B8D7-21C0-15E2-E6C4-304D3ADD47A5}"/>
          </ac:spMkLst>
        </pc:spChg>
        <pc:spChg chg="add del mod">
          <ac:chgData name="滉平 宮台" userId="414baa33dfd03743" providerId="LiveId" clId="{904E47E9-4F0B-4115-A8C5-17ED8C79FB4B}" dt="2024-04-27T13:12:17.103" v="3981" actId="478"/>
          <ac:spMkLst>
            <pc:docMk/>
            <pc:sldMk cId="611619556" sldId="334"/>
            <ac:spMk id="5" creationId="{7ADCD8F3-5FE8-9939-6D4E-790E5883FE0E}"/>
          </ac:spMkLst>
        </pc:spChg>
        <pc:spChg chg="add mod">
          <ac:chgData name="滉平 宮台" userId="414baa33dfd03743" providerId="LiveId" clId="{904E47E9-4F0B-4115-A8C5-17ED8C79FB4B}" dt="2024-04-28T02:36:33.409" v="4244" actId="14100"/>
          <ac:spMkLst>
            <pc:docMk/>
            <pc:sldMk cId="611619556" sldId="334"/>
            <ac:spMk id="6" creationId="{4447FC7C-9ED3-902E-3552-07781AFFD83E}"/>
          </ac:spMkLst>
        </pc:spChg>
        <pc:spChg chg="add mod">
          <ac:chgData name="滉平 宮台" userId="414baa33dfd03743" providerId="LiveId" clId="{904E47E9-4F0B-4115-A8C5-17ED8C79FB4B}" dt="2024-04-28T02:32:48.141" v="4241" actId="1076"/>
          <ac:spMkLst>
            <pc:docMk/>
            <pc:sldMk cId="611619556" sldId="334"/>
            <ac:spMk id="7" creationId="{BDE91AC4-E78F-9E2D-A387-AA9FDEB38992}"/>
          </ac:spMkLst>
        </pc:spChg>
        <pc:spChg chg="add mod">
          <ac:chgData name="滉平 宮台" userId="414baa33dfd03743" providerId="LiveId" clId="{904E47E9-4F0B-4115-A8C5-17ED8C79FB4B}" dt="2024-04-28T02:37:57.997" v="4254" actId="1076"/>
          <ac:spMkLst>
            <pc:docMk/>
            <pc:sldMk cId="611619556" sldId="334"/>
            <ac:spMk id="8" creationId="{B7CC1A3C-6999-7954-A10B-C4BCFE8558FA}"/>
          </ac:spMkLst>
        </pc:spChg>
        <pc:spChg chg="add mod">
          <ac:chgData name="滉平 宮台" userId="414baa33dfd03743" providerId="LiveId" clId="{904E47E9-4F0B-4115-A8C5-17ED8C79FB4B}" dt="2024-04-28T02:37:28.986" v="4250" actId="1076"/>
          <ac:spMkLst>
            <pc:docMk/>
            <pc:sldMk cId="611619556" sldId="334"/>
            <ac:spMk id="9" creationId="{47B0ACE9-2A3A-9326-DDEA-582E698234C6}"/>
          </ac:spMkLst>
        </pc:spChg>
        <pc:spChg chg="add mod">
          <ac:chgData name="滉平 宮台" userId="414baa33dfd03743" providerId="LiveId" clId="{904E47E9-4F0B-4115-A8C5-17ED8C79FB4B}" dt="2024-04-28T02:38:40.744" v="4259" actId="1076"/>
          <ac:spMkLst>
            <pc:docMk/>
            <pc:sldMk cId="611619556" sldId="334"/>
            <ac:spMk id="10" creationId="{98E0FF35-E61F-D2BF-0F9F-020D68A1E9DB}"/>
          </ac:spMkLst>
        </pc:spChg>
        <pc:spChg chg="add mod">
          <ac:chgData name="滉平 宮台" userId="414baa33dfd03743" providerId="LiveId" clId="{904E47E9-4F0B-4115-A8C5-17ED8C79FB4B}" dt="2024-04-28T02:41:05.403" v="4353" actId="14100"/>
          <ac:spMkLst>
            <pc:docMk/>
            <pc:sldMk cId="611619556" sldId="334"/>
            <ac:spMk id="11" creationId="{7AB212C0-FDE3-62AF-C0AA-E63AECCD4838}"/>
          </ac:spMkLst>
        </pc:spChg>
        <pc:spChg chg="add mod">
          <ac:chgData name="滉平 宮台" userId="414baa33dfd03743" providerId="LiveId" clId="{904E47E9-4F0B-4115-A8C5-17ED8C79FB4B}" dt="2024-04-28T02:36:58.925" v="4246" actId="1076"/>
          <ac:spMkLst>
            <pc:docMk/>
            <pc:sldMk cId="611619556" sldId="334"/>
            <ac:spMk id="12" creationId="{3391F30F-0092-1623-D1EB-FD5C85045E50}"/>
          </ac:spMkLst>
        </pc:spChg>
        <pc:spChg chg="add mod">
          <ac:chgData name="滉平 宮台" userId="414baa33dfd03743" providerId="LiveId" clId="{904E47E9-4F0B-4115-A8C5-17ED8C79FB4B}" dt="2024-04-28T02:37:38.131" v="4251" actId="1076"/>
          <ac:spMkLst>
            <pc:docMk/>
            <pc:sldMk cId="611619556" sldId="334"/>
            <ac:spMk id="13" creationId="{9862DAAA-5057-A79D-9059-C6E07D77FF06}"/>
          </ac:spMkLst>
        </pc:spChg>
        <pc:spChg chg="add mod">
          <ac:chgData name="滉平 宮台" userId="414baa33dfd03743" providerId="LiveId" clId="{904E47E9-4F0B-4115-A8C5-17ED8C79FB4B}" dt="2024-04-28T02:38:03.183" v="4255" actId="1076"/>
          <ac:spMkLst>
            <pc:docMk/>
            <pc:sldMk cId="611619556" sldId="334"/>
            <ac:spMk id="14" creationId="{1F01620F-7096-B4C9-64D6-CF469425DAF2}"/>
          </ac:spMkLst>
        </pc:spChg>
        <pc:spChg chg="add mod">
          <ac:chgData name="滉平 宮台" userId="414baa33dfd03743" providerId="LiveId" clId="{904E47E9-4F0B-4115-A8C5-17ED8C79FB4B}" dt="2024-04-28T13:01:10.753" v="4833" actId="20577"/>
          <ac:spMkLst>
            <pc:docMk/>
            <pc:sldMk cId="611619556" sldId="334"/>
            <ac:spMk id="15" creationId="{C45DC02F-147D-3680-EFA7-12A7F7C2D764}"/>
          </ac:spMkLst>
        </pc:spChg>
        <pc:spChg chg="add mod">
          <ac:chgData name="滉平 宮台" userId="414baa33dfd03743" providerId="LiveId" clId="{904E47E9-4F0B-4115-A8C5-17ED8C79FB4B}" dt="2024-04-28T13:24:11.773" v="5149" actId="255"/>
          <ac:spMkLst>
            <pc:docMk/>
            <pc:sldMk cId="611619556" sldId="334"/>
            <ac:spMk id="17" creationId="{30AB727A-E327-C258-A10A-3929F5E13936}"/>
          </ac:spMkLst>
        </pc:spChg>
        <pc:spChg chg="add mod">
          <ac:chgData name="滉平 宮台" userId="414baa33dfd03743" providerId="LiveId" clId="{904E47E9-4F0B-4115-A8C5-17ED8C79FB4B}" dt="2024-04-28T02:37:44.158" v="4252" actId="1076"/>
          <ac:spMkLst>
            <pc:docMk/>
            <pc:sldMk cId="611619556" sldId="334"/>
            <ac:spMk id="24" creationId="{A8CDC929-168C-45FA-6300-A53039F4FA43}"/>
          </ac:spMkLst>
        </pc:spChg>
        <pc:spChg chg="add mod">
          <ac:chgData name="滉平 宮台" userId="414baa33dfd03743" providerId="LiveId" clId="{904E47E9-4F0B-4115-A8C5-17ED8C79FB4B}" dt="2024-04-28T02:38:09.333" v="4256" actId="1076"/>
          <ac:spMkLst>
            <pc:docMk/>
            <pc:sldMk cId="611619556" sldId="334"/>
            <ac:spMk id="25" creationId="{2839FABF-B85F-9332-5B5F-9A65A7D25638}"/>
          </ac:spMkLst>
        </pc:spChg>
        <pc:spChg chg="add mod">
          <ac:chgData name="滉平 宮台" userId="414baa33dfd03743" providerId="LiveId" clId="{904E47E9-4F0B-4115-A8C5-17ED8C79FB4B}" dt="2024-04-28T02:38:35.071" v="4258" actId="1076"/>
          <ac:spMkLst>
            <pc:docMk/>
            <pc:sldMk cId="611619556" sldId="334"/>
            <ac:spMk id="26" creationId="{E8BB06D3-9E71-E27B-F53B-5D469011940F}"/>
          </ac:spMkLst>
        </pc:spChg>
        <pc:spChg chg="add mod">
          <ac:chgData name="滉平 宮台" userId="414baa33dfd03743" providerId="LiveId" clId="{904E47E9-4F0B-4115-A8C5-17ED8C79FB4B}" dt="2024-04-28T02:38:47.775" v="4260" actId="1076"/>
          <ac:spMkLst>
            <pc:docMk/>
            <pc:sldMk cId="611619556" sldId="334"/>
            <ac:spMk id="27" creationId="{24917837-14AC-05BD-1AC9-78AE92B6CBF0}"/>
          </ac:spMkLst>
        </pc:spChg>
        <pc:cxnChg chg="add mod">
          <ac:chgData name="滉平 宮台" userId="414baa33dfd03743" providerId="LiveId" clId="{904E47E9-4F0B-4115-A8C5-17ED8C79FB4B}" dt="2024-04-28T02:37:28.986" v="4250" actId="1076"/>
          <ac:cxnSpMkLst>
            <pc:docMk/>
            <pc:sldMk cId="611619556" sldId="334"/>
            <ac:cxnSpMk id="5" creationId="{659A3A45-9ED1-1163-1DBE-81503F92B971}"/>
          </ac:cxnSpMkLst>
        </pc:cxnChg>
        <pc:cxnChg chg="add mod">
          <ac:chgData name="滉平 宮台" userId="414baa33dfd03743" providerId="LiveId" clId="{904E47E9-4F0B-4115-A8C5-17ED8C79FB4B}" dt="2024-04-28T02:37:57.997" v="4254" actId="1076"/>
          <ac:cxnSpMkLst>
            <pc:docMk/>
            <pc:sldMk cId="611619556" sldId="334"/>
            <ac:cxnSpMk id="16" creationId="{48470B59-AAEC-211E-B94B-BE242AF1B82C}"/>
          </ac:cxnSpMkLst>
        </pc:cxnChg>
        <pc:cxnChg chg="add mod">
          <ac:chgData name="滉平 宮台" userId="414baa33dfd03743" providerId="LiveId" clId="{904E47E9-4F0B-4115-A8C5-17ED8C79FB4B}" dt="2024-04-28T02:38:40.744" v="4259" actId="1076"/>
          <ac:cxnSpMkLst>
            <pc:docMk/>
            <pc:sldMk cId="611619556" sldId="334"/>
            <ac:cxnSpMk id="19" creationId="{6898A617-7206-FA05-7E36-E912C24128EB}"/>
          </ac:cxnSpMkLst>
        </pc:cxnChg>
      </pc:sldChg>
      <pc:sldChg chg="modSp add mod">
        <pc:chgData name="滉平 宮台" userId="414baa33dfd03743" providerId="LiveId" clId="{904E47E9-4F0B-4115-A8C5-17ED8C79FB4B}" dt="2024-04-29T15:26:59.991" v="5721" actId="20577"/>
        <pc:sldMkLst>
          <pc:docMk/>
          <pc:sldMk cId="4224340065" sldId="335"/>
        </pc:sldMkLst>
        <pc:spChg chg="mod">
          <ac:chgData name="滉平 宮台" userId="414baa33dfd03743" providerId="LiveId" clId="{904E47E9-4F0B-4115-A8C5-17ED8C79FB4B}" dt="2024-04-28T14:23:13.317" v="5164" actId="20577"/>
          <ac:spMkLst>
            <pc:docMk/>
            <pc:sldMk cId="4224340065" sldId="335"/>
            <ac:spMk id="2" creationId="{375320BF-43D3-4AB2-9ED9-596839F1E352}"/>
          </ac:spMkLst>
        </pc:spChg>
        <pc:spChg chg="mod">
          <ac:chgData name="滉平 宮台" userId="414baa33dfd03743" providerId="LiveId" clId="{904E47E9-4F0B-4115-A8C5-17ED8C79FB4B}" dt="2024-04-29T15:26:59.991" v="5721" actId="20577"/>
          <ac:spMkLst>
            <pc:docMk/>
            <pc:sldMk cId="4224340065" sldId="335"/>
            <ac:spMk id="3" creationId="{29BF031A-AEAA-42B7-997E-73DB24388A4D}"/>
          </ac:spMkLst>
        </pc:spChg>
      </pc:sldChg>
      <pc:sldChg chg="addSp modSp add mod">
        <pc:chgData name="滉平 宮台" userId="414baa33dfd03743" providerId="LiveId" clId="{904E47E9-4F0B-4115-A8C5-17ED8C79FB4B}" dt="2024-05-01T13:29:21.544" v="7392" actId="20577"/>
        <pc:sldMkLst>
          <pc:docMk/>
          <pc:sldMk cId="1095149888" sldId="336"/>
        </pc:sldMkLst>
        <pc:spChg chg="mod">
          <ac:chgData name="滉平 宮台" userId="414baa33dfd03743" providerId="LiveId" clId="{904E47E9-4F0B-4115-A8C5-17ED8C79FB4B}" dt="2024-04-29T15:27:53.315" v="5746" actId="20577"/>
          <ac:spMkLst>
            <pc:docMk/>
            <pc:sldMk cId="1095149888" sldId="336"/>
            <ac:spMk id="2" creationId="{375320BF-43D3-4AB2-9ED9-596839F1E352}"/>
          </ac:spMkLst>
        </pc:spChg>
        <pc:spChg chg="mod">
          <ac:chgData name="滉平 宮台" userId="414baa33dfd03743" providerId="LiveId" clId="{904E47E9-4F0B-4115-A8C5-17ED8C79FB4B}" dt="2024-05-01T13:05:36.392" v="7332" actId="14100"/>
          <ac:spMkLst>
            <pc:docMk/>
            <pc:sldMk cId="1095149888" sldId="336"/>
            <ac:spMk id="3" creationId="{29BF031A-AEAA-42B7-997E-73DB24388A4D}"/>
          </ac:spMkLst>
        </pc:spChg>
        <pc:spChg chg="add mod">
          <ac:chgData name="滉平 宮台" userId="414baa33dfd03743" providerId="LiveId" clId="{904E47E9-4F0B-4115-A8C5-17ED8C79FB4B}" dt="2024-05-01T13:06:29.511" v="7336" actId="207"/>
          <ac:spMkLst>
            <pc:docMk/>
            <pc:sldMk cId="1095149888" sldId="336"/>
            <ac:spMk id="4" creationId="{602CDD5D-6FE1-30DF-B529-EDB0198FF799}"/>
          </ac:spMkLst>
        </pc:spChg>
        <pc:spChg chg="add mod">
          <ac:chgData name="滉平 宮台" userId="414baa33dfd03743" providerId="LiveId" clId="{904E47E9-4F0B-4115-A8C5-17ED8C79FB4B}" dt="2024-05-01T13:07:06.666" v="7359" actId="14100"/>
          <ac:spMkLst>
            <pc:docMk/>
            <pc:sldMk cId="1095149888" sldId="336"/>
            <ac:spMk id="5" creationId="{23C026B5-3A64-9CB1-8DE4-2274299DC028}"/>
          </ac:spMkLst>
        </pc:spChg>
        <pc:spChg chg="add mod">
          <ac:chgData name="滉平 宮台" userId="414baa33dfd03743" providerId="LiveId" clId="{904E47E9-4F0B-4115-A8C5-17ED8C79FB4B}" dt="2024-05-01T13:28:38.527" v="7384" actId="20577"/>
          <ac:spMkLst>
            <pc:docMk/>
            <pc:sldMk cId="1095149888" sldId="336"/>
            <ac:spMk id="6" creationId="{5897B74F-031F-E271-01F3-A11EB3499485}"/>
          </ac:spMkLst>
        </pc:spChg>
        <pc:spChg chg="add mod">
          <ac:chgData name="滉平 宮台" userId="414baa33dfd03743" providerId="LiveId" clId="{904E47E9-4F0B-4115-A8C5-17ED8C79FB4B}" dt="2024-05-01T13:28:56.567" v="7388" actId="20577"/>
          <ac:spMkLst>
            <pc:docMk/>
            <pc:sldMk cId="1095149888" sldId="336"/>
            <ac:spMk id="7" creationId="{8343F88B-1205-B72A-73A2-21F31C54AF76}"/>
          </ac:spMkLst>
        </pc:spChg>
        <pc:spChg chg="add mod">
          <ac:chgData name="滉平 宮台" userId="414baa33dfd03743" providerId="LiveId" clId="{904E47E9-4F0B-4115-A8C5-17ED8C79FB4B}" dt="2024-05-01T13:29:21.544" v="7392" actId="20577"/>
          <ac:spMkLst>
            <pc:docMk/>
            <pc:sldMk cId="1095149888" sldId="336"/>
            <ac:spMk id="8" creationId="{BA563BB7-5BA6-3AAC-473C-371A6D491D4A}"/>
          </ac:spMkLst>
        </pc:spChg>
      </pc:sldChg>
      <pc:sldChg chg="addSp modSp add mod">
        <pc:chgData name="滉平 宮台" userId="414baa33dfd03743" providerId="LiveId" clId="{904E47E9-4F0B-4115-A8C5-17ED8C79FB4B}" dt="2024-05-01T14:25:06.585" v="7501" actId="20577"/>
        <pc:sldMkLst>
          <pc:docMk/>
          <pc:sldMk cId="3453139196" sldId="337"/>
        </pc:sldMkLst>
        <pc:spChg chg="mod">
          <ac:chgData name="滉平 宮台" userId="414baa33dfd03743" providerId="LiveId" clId="{904E47E9-4F0B-4115-A8C5-17ED8C79FB4B}" dt="2024-04-30T14:47:48.550" v="6087" actId="20577"/>
          <ac:spMkLst>
            <pc:docMk/>
            <pc:sldMk cId="3453139196" sldId="337"/>
            <ac:spMk id="2" creationId="{375320BF-43D3-4AB2-9ED9-596839F1E352}"/>
          </ac:spMkLst>
        </pc:spChg>
        <pc:spChg chg="mod">
          <ac:chgData name="滉平 宮台" userId="414baa33dfd03743" providerId="LiveId" clId="{904E47E9-4F0B-4115-A8C5-17ED8C79FB4B}" dt="2024-05-01T14:25:06.585" v="7501" actId="20577"/>
          <ac:spMkLst>
            <pc:docMk/>
            <pc:sldMk cId="3453139196" sldId="337"/>
            <ac:spMk id="3" creationId="{29BF031A-AEAA-42B7-997E-73DB24388A4D}"/>
          </ac:spMkLst>
        </pc:spChg>
        <pc:spChg chg="add mod">
          <ac:chgData name="滉平 宮台" userId="414baa33dfd03743" providerId="LiveId" clId="{904E47E9-4F0B-4115-A8C5-17ED8C79FB4B}" dt="2024-05-01T01:08:41.100" v="6642" actId="1076"/>
          <ac:spMkLst>
            <pc:docMk/>
            <pc:sldMk cId="3453139196" sldId="337"/>
            <ac:spMk id="4" creationId="{4C7ECE17-5E10-D45E-ED33-DB16497EAE8D}"/>
          </ac:spMkLst>
        </pc:spChg>
      </pc:sldChg>
      <pc:sldChg chg="addSp modSp add mod">
        <pc:chgData name="滉平 宮台" userId="414baa33dfd03743" providerId="LiveId" clId="{904E47E9-4F0B-4115-A8C5-17ED8C79FB4B}" dt="2024-05-01T13:29:38.744" v="7394" actId="20577"/>
        <pc:sldMkLst>
          <pc:docMk/>
          <pc:sldMk cId="854810654" sldId="338"/>
        </pc:sldMkLst>
        <pc:spChg chg="mod">
          <ac:chgData name="滉平 宮台" userId="414baa33dfd03743" providerId="LiveId" clId="{904E47E9-4F0B-4115-A8C5-17ED8C79FB4B}" dt="2024-05-01T01:11:05.120" v="6656" actId="20577"/>
          <ac:spMkLst>
            <pc:docMk/>
            <pc:sldMk cId="854810654" sldId="338"/>
            <ac:spMk id="2" creationId="{375320BF-43D3-4AB2-9ED9-596839F1E352}"/>
          </ac:spMkLst>
        </pc:spChg>
        <pc:spChg chg="mod">
          <ac:chgData name="滉平 宮台" userId="414baa33dfd03743" providerId="LiveId" clId="{904E47E9-4F0B-4115-A8C5-17ED8C79FB4B}" dt="2024-05-01T01:38:25.322" v="6946" actId="14100"/>
          <ac:spMkLst>
            <pc:docMk/>
            <pc:sldMk cId="854810654" sldId="338"/>
            <ac:spMk id="3" creationId="{29BF031A-AEAA-42B7-997E-73DB24388A4D}"/>
          </ac:spMkLst>
        </pc:spChg>
        <pc:spChg chg="mod ord">
          <ac:chgData name="滉平 宮台" userId="414baa33dfd03743" providerId="LiveId" clId="{904E47E9-4F0B-4115-A8C5-17ED8C79FB4B}" dt="2024-05-01T01:40:26.667" v="6968" actId="1076"/>
          <ac:spMkLst>
            <pc:docMk/>
            <pc:sldMk cId="854810654" sldId="338"/>
            <ac:spMk id="4" creationId="{4C7ECE17-5E10-D45E-ED33-DB16497EAE8D}"/>
          </ac:spMkLst>
        </pc:spChg>
        <pc:spChg chg="add mod">
          <ac:chgData name="滉平 宮台" userId="414baa33dfd03743" providerId="LiveId" clId="{904E47E9-4F0B-4115-A8C5-17ED8C79FB4B}" dt="2024-05-01T01:40:00.303" v="6961" actId="207"/>
          <ac:spMkLst>
            <pc:docMk/>
            <pc:sldMk cId="854810654" sldId="338"/>
            <ac:spMk id="5" creationId="{F01F59F8-2A23-3C6F-03BF-31C7A1869EF4}"/>
          </ac:spMkLst>
        </pc:spChg>
        <pc:spChg chg="add mod">
          <ac:chgData name="滉平 宮台" userId="414baa33dfd03743" providerId="LiveId" clId="{904E47E9-4F0B-4115-A8C5-17ED8C79FB4B}" dt="2024-05-01T13:29:38.744" v="7394" actId="20577"/>
          <ac:spMkLst>
            <pc:docMk/>
            <pc:sldMk cId="854810654" sldId="338"/>
            <ac:spMk id="6" creationId="{D6C9487E-3192-81CB-28B8-8BB054A1E040}"/>
          </ac:spMkLst>
        </pc:spChg>
      </pc:sldChg>
      <pc:sldChg chg="addSp delSp modSp add mod">
        <pc:chgData name="滉平 宮台" userId="414baa33dfd03743" providerId="LiveId" clId="{904E47E9-4F0B-4115-A8C5-17ED8C79FB4B}" dt="2024-05-01T13:30:50.414" v="7451" actId="20577"/>
        <pc:sldMkLst>
          <pc:docMk/>
          <pc:sldMk cId="2393082802" sldId="339"/>
        </pc:sldMkLst>
        <pc:spChg chg="mod">
          <ac:chgData name="滉平 宮台" userId="414baa33dfd03743" providerId="LiveId" clId="{904E47E9-4F0B-4115-A8C5-17ED8C79FB4B}" dt="2024-05-01T01:54:47.730" v="6994" actId="20577"/>
          <ac:spMkLst>
            <pc:docMk/>
            <pc:sldMk cId="2393082802" sldId="339"/>
            <ac:spMk id="2" creationId="{375320BF-43D3-4AB2-9ED9-596839F1E352}"/>
          </ac:spMkLst>
        </pc:spChg>
        <pc:spChg chg="mod">
          <ac:chgData name="滉平 宮台" userId="414baa33dfd03743" providerId="LiveId" clId="{904E47E9-4F0B-4115-A8C5-17ED8C79FB4B}" dt="2024-05-01T02:16:24.578" v="7198" actId="14100"/>
          <ac:spMkLst>
            <pc:docMk/>
            <pc:sldMk cId="2393082802" sldId="339"/>
            <ac:spMk id="3" creationId="{29BF031A-AEAA-42B7-997E-73DB24388A4D}"/>
          </ac:spMkLst>
        </pc:spChg>
        <pc:spChg chg="del mod">
          <ac:chgData name="滉平 宮台" userId="414baa33dfd03743" providerId="LiveId" clId="{904E47E9-4F0B-4115-A8C5-17ED8C79FB4B}" dt="2024-05-01T02:43:45.036" v="7280" actId="478"/>
          <ac:spMkLst>
            <pc:docMk/>
            <pc:sldMk cId="2393082802" sldId="339"/>
            <ac:spMk id="4" creationId="{4C7ECE17-5E10-D45E-ED33-DB16497EAE8D}"/>
          </ac:spMkLst>
        </pc:spChg>
        <pc:spChg chg="mod ord">
          <ac:chgData name="滉平 宮台" userId="414baa33dfd03743" providerId="LiveId" clId="{904E47E9-4F0B-4115-A8C5-17ED8C79FB4B}" dt="2024-05-01T13:30:00.837" v="7407" actId="20577"/>
          <ac:spMkLst>
            <pc:docMk/>
            <pc:sldMk cId="2393082802" sldId="339"/>
            <ac:spMk id="5" creationId="{F01F59F8-2A23-3C6F-03BF-31C7A1869EF4}"/>
          </ac:spMkLst>
        </pc:spChg>
        <pc:spChg chg="mod ord">
          <ac:chgData name="滉平 宮台" userId="414baa33dfd03743" providerId="LiveId" clId="{904E47E9-4F0B-4115-A8C5-17ED8C79FB4B}" dt="2024-05-01T13:30:50.414" v="7451" actId="20577"/>
          <ac:spMkLst>
            <pc:docMk/>
            <pc:sldMk cId="2393082802" sldId="339"/>
            <ac:spMk id="6" creationId="{D6C9487E-3192-81CB-28B8-8BB054A1E040}"/>
          </ac:spMkLst>
        </pc:spChg>
        <pc:spChg chg="add mod">
          <ac:chgData name="滉平 宮台" userId="414baa33dfd03743" providerId="LiveId" clId="{904E47E9-4F0B-4115-A8C5-17ED8C79FB4B}" dt="2024-05-01T02:26:49.264" v="7208" actId="14100"/>
          <ac:spMkLst>
            <pc:docMk/>
            <pc:sldMk cId="2393082802" sldId="339"/>
            <ac:spMk id="7" creationId="{81F49B31-835C-77C9-D604-1D4AF127E151}"/>
          </ac:spMkLst>
        </pc:spChg>
        <pc:spChg chg="add mod">
          <ac:chgData name="滉平 宮台" userId="414baa33dfd03743" providerId="LiveId" clId="{904E47E9-4F0B-4115-A8C5-17ED8C79FB4B}" dt="2024-05-01T02:30:22.337" v="7266" actId="207"/>
          <ac:spMkLst>
            <pc:docMk/>
            <pc:sldMk cId="2393082802" sldId="339"/>
            <ac:spMk id="8" creationId="{44BB70C4-2DBD-74E7-1A84-C63D32F2E8F7}"/>
          </ac:spMkLst>
        </pc:spChg>
        <pc:spChg chg="add mod">
          <ac:chgData name="滉平 宮台" userId="414baa33dfd03743" providerId="LiveId" clId="{904E47E9-4F0B-4115-A8C5-17ED8C79FB4B}" dt="2024-05-01T02:41:14.795" v="7279" actId="14100"/>
          <ac:spMkLst>
            <pc:docMk/>
            <pc:sldMk cId="2393082802" sldId="339"/>
            <ac:spMk id="9" creationId="{8CE0179C-F832-0A6F-F105-CD358B9BE614}"/>
          </ac:spMkLst>
        </pc:spChg>
        <pc:spChg chg="add mod">
          <ac:chgData name="滉平 宮台" userId="414baa33dfd03743" providerId="LiveId" clId="{904E47E9-4F0B-4115-A8C5-17ED8C79FB4B}" dt="2024-05-01T13:30:14.715" v="7420" actId="20577"/>
          <ac:spMkLst>
            <pc:docMk/>
            <pc:sldMk cId="2393082802" sldId="339"/>
            <ac:spMk id="10" creationId="{32FDD4AF-0A95-9EAF-ABB1-6125E405D1DF}"/>
          </ac:spMkLst>
        </pc:spChg>
        <pc:spChg chg="add mod">
          <ac:chgData name="滉平 宮台" userId="414baa33dfd03743" providerId="LiveId" clId="{904E47E9-4F0B-4115-A8C5-17ED8C79FB4B}" dt="2024-05-01T13:30:25.868" v="7433" actId="20577"/>
          <ac:spMkLst>
            <pc:docMk/>
            <pc:sldMk cId="2393082802" sldId="339"/>
            <ac:spMk id="11" creationId="{1C0B90E3-FD2C-0520-D5F6-8B9D23D05F75}"/>
          </ac:spMkLst>
        </pc:spChg>
      </pc:sldChg>
      <pc:sldChg chg="addSp delSp modSp add mod">
        <pc:chgData name="滉平 宮台" userId="414baa33dfd03743" providerId="LiveId" clId="{904E47E9-4F0B-4115-A8C5-17ED8C79FB4B}" dt="2024-05-02T00:28:21.798" v="7575" actId="20577"/>
        <pc:sldMkLst>
          <pc:docMk/>
          <pc:sldMk cId="3137714107" sldId="340"/>
        </pc:sldMkLst>
        <pc:spChg chg="mod">
          <ac:chgData name="滉平 宮台" userId="414baa33dfd03743" providerId="LiveId" clId="{904E47E9-4F0B-4115-A8C5-17ED8C79FB4B}" dt="2024-05-01T14:29:39.699" v="7512" actId="20577"/>
          <ac:spMkLst>
            <pc:docMk/>
            <pc:sldMk cId="3137714107" sldId="340"/>
            <ac:spMk id="2" creationId="{375320BF-43D3-4AB2-9ED9-596839F1E352}"/>
          </ac:spMkLst>
        </pc:spChg>
        <pc:spChg chg="del">
          <ac:chgData name="滉平 宮台" userId="414baa33dfd03743" providerId="LiveId" clId="{904E47E9-4F0B-4115-A8C5-17ED8C79FB4B}" dt="2024-05-01T23:36:03.716" v="7533" actId="478"/>
          <ac:spMkLst>
            <pc:docMk/>
            <pc:sldMk cId="3137714107" sldId="340"/>
            <ac:spMk id="3" creationId="{29BF031A-AEAA-42B7-997E-73DB24388A4D}"/>
          </ac:spMkLst>
        </pc:spChg>
        <pc:spChg chg="del">
          <ac:chgData name="滉平 宮台" userId="414baa33dfd03743" providerId="LiveId" clId="{904E47E9-4F0B-4115-A8C5-17ED8C79FB4B}" dt="2024-05-01T23:36:24.430" v="7536" actId="478"/>
          <ac:spMkLst>
            <pc:docMk/>
            <pc:sldMk cId="3137714107" sldId="340"/>
            <ac:spMk id="5" creationId="{F01F59F8-2A23-3C6F-03BF-31C7A1869EF4}"/>
          </ac:spMkLst>
        </pc:spChg>
        <pc:spChg chg="del">
          <ac:chgData name="滉平 宮台" userId="414baa33dfd03743" providerId="LiveId" clId="{904E47E9-4F0B-4115-A8C5-17ED8C79FB4B}" dt="2024-05-01T23:36:12.394" v="7535" actId="478"/>
          <ac:spMkLst>
            <pc:docMk/>
            <pc:sldMk cId="3137714107" sldId="340"/>
            <ac:spMk id="7" creationId="{81F49B31-835C-77C9-D604-1D4AF127E151}"/>
          </ac:spMkLst>
        </pc:spChg>
        <pc:spChg chg="del">
          <ac:chgData name="滉平 宮台" userId="414baa33dfd03743" providerId="LiveId" clId="{904E47E9-4F0B-4115-A8C5-17ED8C79FB4B}" dt="2024-05-01T23:36:24.430" v="7536" actId="478"/>
          <ac:spMkLst>
            <pc:docMk/>
            <pc:sldMk cId="3137714107" sldId="340"/>
            <ac:spMk id="8" creationId="{44BB70C4-2DBD-74E7-1A84-C63D32F2E8F7}"/>
          </ac:spMkLst>
        </pc:spChg>
        <pc:spChg chg="del">
          <ac:chgData name="滉平 宮台" userId="414baa33dfd03743" providerId="LiveId" clId="{904E47E9-4F0B-4115-A8C5-17ED8C79FB4B}" dt="2024-05-01T23:36:24.430" v="7536" actId="478"/>
          <ac:spMkLst>
            <pc:docMk/>
            <pc:sldMk cId="3137714107" sldId="340"/>
            <ac:spMk id="9" creationId="{8CE0179C-F832-0A6F-F105-CD358B9BE614}"/>
          </ac:spMkLst>
        </pc:spChg>
        <pc:spChg chg="del">
          <ac:chgData name="滉平 宮台" userId="414baa33dfd03743" providerId="LiveId" clId="{904E47E9-4F0B-4115-A8C5-17ED8C79FB4B}" dt="2024-05-01T23:36:24.430" v="7536" actId="478"/>
          <ac:spMkLst>
            <pc:docMk/>
            <pc:sldMk cId="3137714107" sldId="340"/>
            <ac:spMk id="10" creationId="{32FDD4AF-0A95-9EAF-ABB1-6125E405D1DF}"/>
          </ac:spMkLst>
        </pc:spChg>
        <pc:spChg chg="del">
          <ac:chgData name="滉平 宮台" userId="414baa33dfd03743" providerId="LiveId" clId="{904E47E9-4F0B-4115-A8C5-17ED8C79FB4B}" dt="2024-05-01T23:36:24.430" v="7536" actId="478"/>
          <ac:spMkLst>
            <pc:docMk/>
            <pc:sldMk cId="3137714107" sldId="340"/>
            <ac:spMk id="11" creationId="{1C0B90E3-FD2C-0520-D5F6-8B9D23D05F75}"/>
          </ac:spMkLst>
        </pc:spChg>
        <pc:spChg chg="add del mod">
          <ac:chgData name="滉平 宮台" userId="414baa33dfd03743" providerId="LiveId" clId="{904E47E9-4F0B-4115-A8C5-17ED8C79FB4B}" dt="2024-05-01T23:36:08.911" v="7534" actId="478"/>
          <ac:spMkLst>
            <pc:docMk/>
            <pc:sldMk cId="3137714107" sldId="340"/>
            <ac:spMk id="12" creationId="{CEECE39D-A4F0-9D02-6AF2-B5484B81D86D}"/>
          </ac:spMkLst>
        </pc:spChg>
        <pc:spChg chg="add mod">
          <ac:chgData name="滉平 宮台" userId="414baa33dfd03743" providerId="LiveId" clId="{904E47E9-4F0B-4115-A8C5-17ED8C79FB4B}" dt="2024-05-02T00:27:08.776" v="7556" actId="1076"/>
          <ac:spMkLst>
            <pc:docMk/>
            <pc:sldMk cId="3137714107" sldId="340"/>
            <ac:spMk id="23" creationId="{37FCF078-71B4-80E9-4BBC-B6355AC858FC}"/>
          </ac:spMkLst>
        </pc:spChg>
        <pc:spChg chg="add mod">
          <ac:chgData name="滉平 宮台" userId="414baa33dfd03743" providerId="LiveId" clId="{904E47E9-4F0B-4115-A8C5-17ED8C79FB4B}" dt="2024-05-02T00:28:02.562" v="7566" actId="20577"/>
          <ac:spMkLst>
            <pc:docMk/>
            <pc:sldMk cId="3137714107" sldId="340"/>
            <ac:spMk id="24" creationId="{A0E03155-D2B8-16F5-9682-0F57949B1E1A}"/>
          </ac:spMkLst>
        </pc:spChg>
        <pc:spChg chg="add mod">
          <ac:chgData name="滉平 宮台" userId="414baa33dfd03743" providerId="LiveId" clId="{904E47E9-4F0B-4115-A8C5-17ED8C79FB4B}" dt="2024-05-02T00:28:13.915" v="7571" actId="20577"/>
          <ac:spMkLst>
            <pc:docMk/>
            <pc:sldMk cId="3137714107" sldId="340"/>
            <ac:spMk id="25" creationId="{43664197-EB14-D038-BF51-74C414DA5FD0}"/>
          </ac:spMkLst>
        </pc:spChg>
        <pc:spChg chg="add mod">
          <ac:chgData name="滉平 宮台" userId="414baa33dfd03743" providerId="LiveId" clId="{904E47E9-4F0B-4115-A8C5-17ED8C79FB4B}" dt="2024-05-02T00:28:21.798" v="7575" actId="20577"/>
          <ac:spMkLst>
            <pc:docMk/>
            <pc:sldMk cId="3137714107" sldId="340"/>
            <ac:spMk id="26" creationId="{75704056-2126-63B1-0BD6-898E195401EA}"/>
          </ac:spMkLst>
        </pc:spChg>
        <pc:picChg chg="add del mod">
          <ac:chgData name="滉平 宮台" userId="414baa33dfd03743" providerId="LiveId" clId="{904E47E9-4F0B-4115-A8C5-17ED8C79FB4B}" dt="2024-05-01T23:44:59.204" v="7538" actId="478"/>
          <ac:picMkLst>
            <pc:docMk/>
            <pc:sldMk cId="3137714107" sldId="340"/>
            <ac:picMk id="14" creationId="{DB5637E8-6DE0-7505-A150-3EA8649C2C43}"/>
          </ac:picMkLst>
        </pc:picChg>
        <pc:picChg chg="add del mod">
          <ac:chgData name="滉平 宮台" userId="414baa33dfd03743" providerId="LiveId" clId="{904E47E9-4F0B-4115-A8C5-17ED8C79FB4B}" dt="2024-05-01T23:49:59.764" v="7544" actId="478"/>
          <ac:picMkLst>
            <pc:docMk/>
            <pc:sldMk cId="3137714107" sldId="340"/>
            <ac:picMk id="16" creationId="{B8D03812-6D29-0A76-A691-ED250464D8A6}"/>
          </ac:picMkLst>
        </pc:picChg>
        <pc:picChg chg="add mod">
          <ac:chgData name="滉平 宮台" userId="414baa33dfd03743" providerId="LiveId" clId="{904E47E9-4F0B-4115-A8C5-17ED8C79FB4B}" dt="2024-05-01T23:53:38.197" v="7546" actId="1076"/>
          <ac:picMkLst>
            <pc:docMk/>
            <pc:sldMk cId="3137714107" sldId="340"/>
            <ac:picMk id="18" creationId="{8CC6B442-4803-4488-14B9-CFEC825EF8C4}"/>
          </ac:picMkLst>
        </pc:picChg>
        <pc:picChg chg="add mod">
          <ac:chgData name="滉平 宮台" userId="414baa33dfd03743" providerId="LiveId" clId="{904E47E9-4F0B-4115-A8C5-17ED8C79FB4B}" dt="2024-05-01T23:54:47.810" v="7552" actId="14100"/>
          <ac:picMkLst>
            <pc:docMk/>
            <pc:sldMk cId="3137714107" sldId="340"/>
            <ac:picMk id="20" creationId="{F920A1B7-10F1-C620-C904-1AE6FDC4669B}"/>
          </ac:picMkLst>
        </pc:picChg>
        <pc:picChg chg="add mod">
          <ac:chgData name="滉平 宮台" userId="414baa33dfd03743" providerId="LiveId" clId="{904E47E9-4F0B-4115-A8C5-17ED8C79FB4B}" dt="2024-05-01T23:55:04.530" v="7554" actId="1076"/>
          <ac:picMkLst>
            <pc:docMk/>
            <pc:sldMk cId="3137714107" sldId="340"/>
            <ac:picMk id="22" creationId="{34371F80-3520-B23E-3745-C371D56A788C}"/>
          </ac:picMkLst>
        </pc:picChg>
      </pc:sldChg>
      <pc:sldChg chg="addSp delSp modSp add mod">
        <pc:chgData name="滉平 宮台" userId="414baa33dfd03743" providerId="LiveId" clId="{904E47E9-4F0B-4115-A8C5-17ED8C79FB4B}" dt="2024-05-02T01:38:18.587" v="8185" actId="1076"/>
        <pc:sldMkLst>
          <pc:docMk/>
          <pc:sldMk cId="1033241369" sldId="341"/>
        </pc:sldMkLst>
        <pc:spChg chg="mod">
          <ac:chgData name="滉平 宮台" userId="414baa33dfd03743" providerId="LiveId" clId="{904E47E9-4F0B-4115-A8C5-17ED8C79FB4B}" dt="2024-05-01T15:33:59.296" v="7532" actId="20577"/>
          <ac:spMkLst>
            <pc:docMk/>
            <pc:sldMk cId="1033241369" sldId="341"/>
            <ac:spMk id="2" creationId="{375320BF-43D3-4AB2-9ED9-596839F1E352}"/>
          </ac:spMkLst>
        </pc:spChg>
        <pc:spChg chg="del">
          <ac:chgData name="滉平 宮台" userId="414baa33dfd03743" providerId="LiveId" clId="{904E47E9-4F0B-4115-A8C5-17ED8C79FB4B}" dt="2024-05-02T01:33:59.582" v="8177" actId="478"/>
          <ac:spMkLst>
            <pc:docMk/>
            <pc:sldMk cId="1033241369" sldId="341"/>
            <ac:spMk id="3" creationId="{29BF031A-AEAA-42B7-997E-73DB24388A4D}"/>
          </ac:spMkLst>
        </pc:spChg>
        <pc:spChg chg="del">
          <ac:chgData name="滉平 宮台" userId="414baa33dfd03743" providerId="LiveId" clId="{904E47E9-4F0B-4115-A8C5-17ED8C79FB4B}" dt="2024-05-02T01:34:16.476" v="8180" actId="478"/>
          <ac:spMkLst>
            <pc:docMk/>
            <pc:sldMk cId="1033241369" sldId="341"/>
            <ac:spMk id="5" creationId="{F01F59F8-2A23-3C6F-03BF-31C7A1869EF4}"/>
          </ac:spMkLst>
        </pc:spChg>
        <pc:spChg chg="del">
          <ac:chgData name="滉平 宮台" userId="414baa33dfd03743" providerId="LiveId" clId="{904E47E9-4F0B-4115-A8C5-17ED8C79FB4B}" dt="2024-05-02T01:34:06.930" v="8179" actId="478"/>
          <ac:spMkLst>
            <pc:docMk/>
            <pc:sldMk cId="1033241369" sldId="341"/>
            <ac:spMk id="7" creationId="{81F49B31-835C-77C9-D604-1D4AF127E151}"/>
          </ac:spMkLst>
        </pc:spChg>
        <pc:spChg chg="del">
          <ac:chgData name="滉平 宮台" userId="414baa33dfd03743" providerId="LiveId" clId="{904E47E9-4F0B-4115-A8C5-17ED8C79FB4B}" dt="2024-05-02T01:34:16.476" v="8180" actId="478"/>
          <ac:spMkLst>
            <pc:docMk/>
            <pc:sldMk cId="1033241369" sldId="341"/>
            <ac:spMk id="8" creationId="{44BB70C4-2DBD-74E7-1A84-C63D32F2E8F7}"/>
          </ac:spMkLst>
        </pc:spChg>
        <pc:spChg chg="del">
          <ac:chgData name="滉平 宮台" userId="414baa33dfd03743" providerId="LiveId" clId="{904E47E9-4F0B-4115-A8C5-17ED8C79FB4B}" dt="2024-05-02T01:34:16.476" v="8180" actId="478"/>
          <ac:spMkLst>
            <pc:docMk/>
            <pc:sldMk cId="1033241369" sldId="341"/>
            <ac:spMk id="9" creationId="{8CE0179C-F832-0A6F-F105-CD358B9BE614}"/>
          </ac:spMkLst>
        </pc:spChg>
        <pc:spChg chg="del">
          <ac:chgData name="滉平 宮台" userId="414baa33dfd03743" providerId="LiveId" clId="{904E47E9-4F0B-4115-A8C5-17ED8C79FB4B}" dt="2024-05-02T01:34:16.476" v="8180" actId="478"/>
          <ac:spMkLst>
            <pc:docMk/>
            <pc:sldMk cId="1033241369" sldId="341"/>
            <ac:spMk id="10" creationId="{32FDD4AF-0A95-9EAF-ABB1-6125E405D1DF}"/>
          </ac:spMkLst>
        </pc:spChg>
        <pc:spChg chg="del">
          <ac:chgData name="滉平 宮台" userId="414baa33dfd03743" providerId="LiveId" clId="{904E47E9-4F0B-4115-A8C5-17ED8C79FB4B}" dt="2024-05-02T01:34:16.476" v="8180" actId="478"/>
          <ac:spMkLst>
            <pc:docMk/>
            <pc:sldMk cId="1033241369" sldId="341"/>
            <ac:spMk id="11" creationId="{1C0B90E3-FD2C-0520-D5F6-8B9D23D05F75}"/>
          </ac:spMkLst>
        </pc:spChg>
        <pc:spChg chg="add del mod">
          <ac:chgData name="滉平 宮台" userId="414baa33dfd03743" providerId="LiveId" clId="{904E47E9-4F0B-4115-A8C5-17ED8C79FB4B}" dt="2024-05-02T01:34:04.214" v="8178" actId="478"/>
          <ac:spMkLst>
            <pc:docMk/>
            <pc:sldMk cId="1033241369" sldId="341"/>
            <ac:spMk id="12" creationId="{6DB5857D-EEF8-33E9-81CD-F7564DCE7989}"/>
          </ac:spMkLst>
        </pc:spChg>
        <pc:picChg chg="add mod">
          <ac:chgData name="滉平 宮台" userId="414baa33dfd03743" providerId="LiveId" clId="{904E47E9-4F0B-4115-A8C5-17ED8C79FB4B}" dt="2024-05-02T01:38:18.587" v="8185" actId="1076"/>
          <ac:picMkLst>
            <pc:docMk/>
            <pc:sldMk cId="1033241369" sldId="341"/>
            <ac:picMk id="14" creationId="{95B61187-4794-FD3A-C993-D0F404FCA3F9}"/>
          </ac:picMkLst>
        </pc:picChg>
      </pc:sldChg>
      <pc:sldChg chg="delSp modSp add mod">
        <pc:chgData name="滉平 宮台" userId="414baa33dfd03743" providerId="LiveId" clId="{904E47E9-4F0B-4115-A8C5-17ED8C79FB4B}" dt="2024-05-02T00:50:18.957" v="8176" actId="20577"/>
        <pc:sldMkLst>
          <pc:docMk/>
          <pc:sldMk cId="4249659522" sldId="342"/>
        </pc:sldMkLst>
        <pc:spChg chg="del mod">
          <ac:chgData name="滉平 宮台" userId="414baa33dfd03743" providerId="LiveId" clId="{904E47E9-4F0B-4115-A8C5-17ED8C79FB4B}" dt="2024-05-02T00:28:59.598" v="7587" actId="478"/>
          <ac:spMkLst>
            <pc:docMk/>
            <pc:sldMk cId="4249659522" sldId="342"/>
            <ac:spMk id="2" creationId="{375320BF-43D3-4AB2-9ED9-596839F1E352}"/>
          </ac:spMkLst>
        </pc:spChg>
        <pc:spChg chg="mod">
          <ac:chgData name="滉平 宮台" userId="414baa33dfd03743" providerId="LiveId" clId="{904E47E9-4F0B-4115-A8C5-17ED8C79FB4B}" dt="2024-05-02T00:50:18.957" v="8176" actId="20577"/>
          <ac:spMkLst>
            <pc:docMk/>
            <pc:sldMk cId="4249659522" sldId="342"/>
            <ac:spMk id="3" creationId="{29BF031A-AEAA-42B7-997E-73DB24388A4D}"/>
          </ac:spMkLst>
        </pc:spChg>
      </pc:sldChg>
      <pc:sldChg chg="modSp add mod">
        <pc:chgData name="滉平 宮台" userId="414baa33dfd03743" providerId="LiveId" clId="{904E47E9-4F0B-4115-A8C5-17ED8C79FB4B}" dt="2024-05-02T01:46:35.121" v="8323" actId="5793"/>
        <pc:sldMkLst>
          <pc:docMk/>
          <pc:sldMk cId="3066684261" sldId="343"/>
        </pc:sldMkLst>
        <pc:spChg chg="mod">
          <ac:chgData name="滉平 宮台" userId="414baa33dfd03743" providerId="LiveId" clId="{904E47E9-4F0B-4115-A8C5-17ED8C79FB4B}" dt="2024-05-02T01:41:53.646" v="8205" actId="20577"/>
          <ac:spMkLst>
            <pc:docMk/>
            <pc:sldMk cId="3066684261" sldId="343"/>
            <ac:spMk id="2" creationId="{375320BF-43D3-4AB2-9ED9-596839F1E352}"/>
          </ac:spMkLst>
        </pc:spChg>
        <pc:spChg chg="mod">
          <ac:chgData name="滉平 宮台" userId="414baa33dfd03743" providerId="LiveId" clId="{904E47E9-4F0B-4115-A8C5-17ED8C79FB4B}" dt="2024-05-02T01:46:35.121" v="8323" actId="5793"/>
          <ac:spMkLst>
            <pc:docMk/>
            <pc:sldMk cId="3066684261" sldId="343"/>
            <ac:spMk id="3" creationId="{29BF031A-AEAA-42B7-997E-73DB24388A4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25786A0-F943-46A4-BDF7-585CC2F5C9CF}"/>
              </a:ext>
            </a:extLst>
          </p:cNvPr>
          <p:cNvSpPr>
            <a:spLocks noGrp="1"/>
          </p:cNvSpPr>
          <p:nvPr>
            <p:ph type="hdr" sz="quarter"/>
          </p:nvPr>
        </p:nvSpPr>
        <p:spPr>
          <a:xfrm>
            <a:off x="0" y="0"/>
            <a:ext cx="2971800" cy="6111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A57D2AF5-2E41-4704-AEF4-8AC00ACEFB51}"/>
              </a:ext>
            </a:extLst>
          </p:cNvPr>
          <p:cNvSpPr>
            <a:spLocks noGrp="1"/>
          </p:cNvSpPr>
          <p:nvPr>
            <p:ph type="dt" sz="quarter" idx="1"/>
          </p:nvPr>
        </p:nvSpPr>
        <p:spPr>
          <a:xfrm>
            <a:off x="3884613" y="0"/>
            <a:ext cx="2971800" cy="611188"/>
          </a:xfrm>
          <a:prstGeom prst="rect">
            <a:avLst/>
          </a:prstGeom>
        </p:spPr>
        <p:txBody>
          <a:bodyPr vert="horz" lIns="91440" tIns="45720" rIns="91440" bIns="45720" rtlCol="0"/>
          <a:lstStyle>
            <a:lvl1pPr algn="r">
              <a:defRPr sz="1200"/>
            </a:lvl1pPr>
          </a:lstStyle>
          <a:p>
            <a:fld id="{B5C59BA4-7C1B-4DE2-B397-F366871A932A}" type="datetimeFigureOut">
              <a:rPr kumimoji="1" lang="ja-JP" altLang="en-US" smtClean="0"/>
              <a:t>2024/5/21</a:t>
            </a:fld>
            <a:endParaRPr kumimoji="1" lang="ja-JP" altLang="en-US"/>
          </a:p>
        </p:txBody>
      </p:sp>
      <p:sp>
        <p:nvSpPr>
          <p:cNvPr id="4" name="フッター プレースホルダー 3">
            <a:extLst>
              <a:ext uri="{FF2B5EF4-FFF2-40B4-BE49-F238E27FC236}">
                <a16:creationId xmlns:a16="http://schemas.microsoft.com/office/drawing/2014/main" id="{A512789A-8480-4E87-81B1-2DB3C6E38298}"/>
              </a:ext>
            </a:extLst>
          </p:cNvPr>
          <p:cNvSpPr>
            <a:spLocks noGrp="1"/>
          </p:cNvSpPr>
          <p:nvPr>
            <p:ph type="ftr" sz="quarter" idx="2"/>
          </p:nvPr>
        </p:nvSpPr>
        <p:spPr>
          <a:xfrm>
            <a:off x="0" y="11580813"/>
            <a:ext cx="2971800" cy="6111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FA1B4E3D-58CA-4C42-ABF4-EC9A73758608}"/>
              </a:ext>
            </a:extLst>
          </p:cNvPr>
          <p:cNvSpPr>
            <a:spLocks noGrp="1"/>
          </p:cNvSpPr>
          <p:nvPr>
            <p:ph type="sldNum" sz="quarter" idx="3"/>
          </p:nvPr>
        </p:nvSpPr>
        <p:spPr>
          <a:xfrm>
            <a:off x="3884613" y="11580813"/>
            <a:ext cx="2971800" cy="611187"/>
          </a:xfrm>
          <a:prstGeom prst="rect">
            <a:avLst/>
          </a:prstGeom>
        </p:spPr>
        <p:txBody>
          <a:bodyPr vert="horz" lIns="91440" tIns="45720" rIns="91440" bIns="45720" rtlCol="0" anchor="b"/>
          <a:lstStyle>
            <a:lvl1pPr algn="r">
              <a:defRPr sz="1200"/>
            </a:lvl1pPr>
          </a:lstStyle>
          <a:p>
            <a:fld id="{827AFF99-33FA-4175-B784-7A36C98D0C7E}" type="slidenum">
              <a:rPr kumimoji="1" lang="ja-JP" altLang="en-US" smtClean="0"/>
              <a:t>‹#›</a:t>
            </a:fld>
            <a:endParaRPr kumimoji="1" lang="ja-JP" altLang="en-US"/>
          </a:p>
        </p:txBody>
      </p:sp>
    </p:spTree>
    <p:extLst>
      <p:ext uri="{BB962C8B-B14F-4D97-AF65-F5344CB8AC3E}">
        <p14:creationId xmlns:p14="http://schemas.microsoft.com/office/powerpoint/2010/main" val="3583684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3493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134FB-B61C-477A-A830-C30E282A6B47}"/>
              </a:ext>
            </a:extLst>
          </p:cNvPr>
          <p:cNvSpPr>
            <a:spLocks noGrp="1"/>
          </p:cNvSpPr>
          <p:nvPr>
            <p:ph type="title" hasCustomPrompt="1"/>
          </p:nvPr>
        </p:nvSpPr>
        <p:spPr>
          <a:xfrm>
            <a:off x="147320" y="3118485"/>
            <a:ext cx="11902440" cy="823595"/>
          </a:xfrm>
          <a:prstGeom prst="rect">
            <a:avLst/>
          </a:prstGeom>
        </p:spPr>
        <p:txBody>
          <a:bodyPr/>
          <a:lstStyle>
            <a:lvl1pPr>
              <a:defRPr/>
            </a:lvl1pPr>
          </a:lstStyle>
          <a:p>
            <a:r>
              <a:rPr kumimoji="1" lang="ja-JP" altLang="en-US" dirty="0"/>
              <a:t>ドキュメントタイトル</a:t>
            </a:r>
          </a:p>
        </p:txBody>
      </p:sp>
    </p:spTree>
    <p:extLst>
      <p:ext uri="{BB962C8B-B14F-4D97-AF65-F5344CB8AC3E}">
        <p14:creationId xmlns:p14="http://schemas.microsoft.com/office/powerpoint/2010/main" val="331671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サブタイトル">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134FB-B61C-477A-A830-C30E282A6B47}"/>
              </a:ext>
            </a:extLst>
          </p:cNvPr>
          <p:cNvSpPr>
            <a:spLocks noGrp="1"/>
          </p:cNvSpPr>
          <p:nvPr>
            <p:ph type="title" hasCustomPrompt="1"/>
          </p:nvPr>
        </p:nvSpPr>
        <p:spPr>
          <a:xfrm>
            <a:off x="147320" y="3118485"/>
            <a:ext cx="11902440" cy="823595"/>
          </a:xfrm>
          <a:prstGeom prst="rect">
            <a:avLst/>
          </a:prstGeom>
        </p:spPr>
        <p:txBody>
          <a:bodyPr/>
          <a:lstStyle>
            <a:lvl1pPr>
              <a:defRPr/>
            </a:lvl1pPr>
          </a:lstStyle>
          <a:p>
            <a:r>
              <a:rPr kumimoji="1" lang="ja-JP" altLang="en-US" dirty="0"/>
              <a:t>ドキュメントタイトル</a:t>
            </a:r>
          </a:p>
        </p:txBody>
      </p:sp>
    </p:spTree>
    <p:extLst>
      <p:ext uri="{BB962C8B-B14F-4D97-AF65-F5344CB8AC3E}">
        <p14:creationId xmlns:p14="http://schemas.microsoft.com/office/powerpoint/2010/main" val="1803302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cxnSp>
        <p:nvCxnSpPr>
          <p:cNvPr id="14" name="直線コネクタ 13">
            <a:extLst>
              <a:ext uri="{FF2B5EF4-FFF2-40B4-BE49-F238E27FC236}">
                <a16:creationId xmlns:a16="http://schemas.microsoft.com/office/drawing/2014/main" id="{69A47B41-66FD-40FE-BB68-61EE6E36AD15}"/>
              </a:ext>
            </a:extLst>
          </p:cNvPr>
          <p:cNvCxnSpPr>
            <a:cxnSpLocks/>
          </p:cNvCxnSpPr>
          <p:nvPr userDrawn="1"/>
        </p:nvCxnSpPr>
        <p:spPr>
          <a:xfrm>
            <a:off x="147320" y="853440"/>
            <a:ext cx="11902440" cy="0"/>
          </a:xfrm>
          <a:prstGeom prst="line">
            <a:avLst/>
          </a:prstGeom>
          <a:ln w="38100">
            <a:solidFill>
              <a:srgbClr val="D1411E"/>
            </a:solidFill>
          </a:ln>
        </p:spPr>
        <p:style>
          <a:lnRef idx="1">
            <a:schemeClr val="accent1"/>
          </a:lnRef>
          <a:fillRef idx="0">
            <a:schemeClr val="accent1"/>
          </a:fillRef>
          <a:effectRef idx="0">
            <a:schemeClr val="accent1"/>
          </a:effectRef>
          <a:fontRef idx="minor">
            <a:schemeClr val="tx1"/>
          </a:fontRef>
        </p:style>
      </p:cxn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コンテンツ線無">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14770349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色付き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cxnSp>
        <p:nvCxnSpPr>
          <p:cNvPr id="14" name="直線コネクタ 13">
            <a:extLst>
              <a:ext uri="{FF2B5EF4-FFF2-40B4-BE49-F238E27FC236}">
                <a16:creationId xmlns:a16="http://schemas.microsoft.com/office/drawing/2014/main" id="{69A47B41-66FD-40FE-BB68-61EE6E36AD15}"/>
              </a:ext>
            </a:extLst>
          </p:cNvPr>
          <p:cNvCxnSpPr>
            <a:cxnSpLocks/>
          </p:cNvCxnSpPr>
          <p:nvPr userDrawn="1"/>
        </p:nvCxnSpPr>
        <p:spPr>
          <a:xfrm>
            <a:off x="147320" y="853440"/>
            <a:ext cx="11902440" cy="0"/>
          </a:xfrm>
          <a:prstGeom prst="line">
            <a:avLst/>
          </a:prstGeom>
          <a:ln w="38100">
            <a:solidFill>
              <a:srgbClr val="D1411E"/>
            </a:solidFill>
          </a:ln>
        </p:spPr>
        <p:style>
          <a:lnRef idx="1">
            <a:schemeClr val="accent1"/>
          </a:lnRef>
          <a:fillRef idx="0">
            <a:schemeClr val="accent1"/>
          </a:fillRef>
          <a:effectRef idx="0">
            <a:schemeClr val="accent1"/>
          </a:effectRef>
          <a:fontRef idx="minor">
            <a:schemeClr val="tx1"/>
          </a:fontRef>
        </p:style>
      </p:cxn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7779874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色付きコンテンツ線無">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04216133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5" r:id="rId2"/>
    <p:sldLayoutId id="2147483649" r:id="rId3"/>
    <p:sldLayoutId id="2147483653" r:id="rId4"/>
    <p:sldLayoutId id="2147483652" r:id="rId5"/>
    <p:sldLayoutId id="2147483654" r:id="rId6"/>
  </p:sldLayoutIdLst>
  <p:hf sldNum="0" hdr="0" ftr="0" dt="0"/>
  <p:txStyles>
    <p:titleStyle>
      <a:lvl1pPr algn="l" defTabSz="914400" rtl="0" eaLnBrk="1" latinLnBrk="0" hangingPunct="1">
        <a:spcBef>
          <a:spcPct val="0"/>
        </a:spcBef>
        <a:buNone/>
        <a:defRPr sz="4400" b="1" kern="1200">
          <a:solidFill>
            <a:srgbClr val="002060"/>
          </a:solidFill>
          <a:latin typeface="+mn-ea"/>
          <a:ea typeface="+mn-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docs.ansible.com/ansible/latest/collections/index_module.html"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oya.jp/howto/it-glossary/develop/ansible/" TargetMode="External"/><Relationship Id="rId2" Type="http://schemas.openxmlformats.org/officeDocument/2006/relationships/hyperlink" Target="https://zenn.dev/y_mrok/books/ansible-no-tsukaikata" TargetMode="External"/><Relationship Id="rId1" Type="http://schemas.openxmlformats.org/officeDocument/2006/relationships/slideLayout" Target="../slideLayouts/slideLayout3.xml"/><Relationship Id="rId4" Type="http://schemas.openxmlformats.org/officeDocument/2006/relationships/hyperlink" Target="https://docs.ansible.com/ansible/latest/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4B629F-9A4F-429D-9C68-2894ECCD1FD0}"/>
              </a:ext>
            </a:extLst>
          </p:cNvPr>
          <p:cNvSpPr>
            <a:spLocks noGrp="1"/>
          </p:cNvSpPr>
          <p:nvPr>
            <p:ph type="title"/>
          </p:nvPr>
        </p:nvSpPr>
        <p:spPr>
          <a:xfrm>
            <a:off x="2752869" y="2864504"/>
            <a:ext cx="6194487" cy="823595"/>
          </a:xfrm>
        </p:spPr>
        <p:txBody>
          <a:bodyPr/>
          <a:lstStyle/>
          <a:p>
            <a:r>
              <a:rPr kumimoji="1" lang="en-US" altLang="ja-JP" dirty="0"/>
              <a:t>Ansible</a:t>
            </a:r>
            <a:r>
              <a:rPr kumimoji="1" lang="ja-JP" altLang="en-US" dirty="0"/>
              <a:t>について知ろう</a:t>
            </a:r>
          </a:p>
        </p:txBody>
      </p:sp>
      <p:sp>
        <p:nvSpPr>
          <p:cNvPr id="3" name="タイトル 1">
            <a:extLst>
              <a:ext uri="{FF2B5EF4-FFF2-40B4-BE49-F238E27FC236}">
                <a16:creationId xmlns:a16="http://schemas.microsoft.com/office/drawing/2014/main" id="{CA6F93DE-45C9-40F8-BACA-83B4D890F1AD}"/>
              </a:ext>
            </a:extLst>
          </p:cNvPr>
          <p:cNvSpPr txBox="1">
            <a:spLocks/>
          </p:cNvSpPr>
          <p:nvPr/>
        </p:nvSpPr>
        <p:spPr>
          <a:xfrm>
            <a:off x="9235440" y="6482715"/>
            <a:ext cx="2956560" cy="375285"/>
          </a:xfrm>
          <a:prstGeom prst="rect">
            <a:avLst/>
          </a:prstGeom>
        </p:spPr>
        <p:txBody>
          <a:bodyPr/>
          <a:lstStyle>
            <a:lvl1pPr algn="l" defTabSz="914400" rtl="0" eaLnBrk="1" latinLnBrk="0" hangingPunct="1">
              <a:spcBef>
                <a:spcPct val="0"/>
              </a:spcBef>
              <a:buNone/>
              <a:defRPr sz="4400" b="1" kern="1200">
                <a:solidFill>
                  <a:srgbClr val="002060"/>
                </a:solidFill>
                <a:latin typeface="+mn-ea"/>
                <a:ea typeface="+mn-ea"/>
                <a:cs typeface="Arial" panose="020B0604020202020204" pitchFamily="34" charset="0"/>
              </a:defRPr>
            </a:lvl1pPr>
          </a:lstStyle>
          <a:p>
            <a:pPr algn="r"/>
            <a:r>
              <a:rPr kumimoji="1" lang="ja-JP" altLang="en-US" sz="1600" dirty="0"/>
              <a:t>第</a:t>
            </a:r>
            <a:r>
              <a:rPr kumimoji="1" lang="en-US" altLang="ja-JP" sz="1600" dirty="0"/>
              <a:t>1.0</a:t>
            </a:r>
            <a:r>
              <a:rPr kumimoji="1" lang="ja-JP" altLang="en-US" sz="1600" dirty="0"/>
              <a:t>版　</a:t>
            </a:r>
            <a:r>
              <a:rPr kumimoji="1" lang="en-US" altLang="ja-JP" sz="1600" dirty="0"/>
              <a:t>2024</a:t>
            </a:r>
            <a:r>
              <a:rPr kumimoji="1" lang="ja-JP" altLang="en-US" sz="1600" dirty="0"/>
              <a:t>年</a:t>
            </a:r>
            <a:r>
              <a:rPr kumimoji="1" lang="en-US" altLang="ja-JP" sz="1600" dirty="0"/>
              <a:t>05</a:t>
            </a:r>
            <a:r>
              <a:rPr kumimoji="1" lang="ja-JP" altLang="en-US" sz="1600" dirty="0"/>
              <a:t>月</a:t>
            </a:r>
            <a:r>
              <a:rPr kumimoji="1" lang="en-US" altLang="ja-JP" sz="1600" dirty="0"/>
              <a:t>24</a:t>
            </a:r>
            <a:r>
              <a:rPr kumimoji="1" lang="ja-JP" altLang="en-US" sz="1600" dirty="0"/>
              <a:t>日</a:t>
            </a:r>
          </a:p>
        </p:txBody>
      </p:sp>
    </p:spTree>
    <p:extLst>
      <p:ext uri="{BB962C8B-B14F-4D97-AF65-F5344CB8AC3E}">
        <p14:creationId xmlns:p14="http://schemas.microsoft.com/office/powerpoint/2010/main" val="2893147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Ansible</a:t>
            </a:r>
            <a:r>
              <a:rPr kumimoji="1" lang="ja-JP" altLang="en-US" dirty="0"/>
              <a:t>の動作</a:t>
            </a:r>
          </a:p>
        </p:txBody>
      </p:sp>
      <p:sp>
        <p:nvSpPr>
          <p:cNvPr id="6" name="正方形/長方形 5">
            <a:extLst>
              <a:ext uri="{FF2B5EF4-FFF2-40B4-BE49-F238E27FC236}">
                <a16:creationId xmlns:a16="http://schemas.microsoft.com/office/drawing/2014/main" id="{4447FC7C-9ED3-902E-3552-07781AFFD83E}"/>
              </a:ext>
            </a:extLst>
          </p:cNvPr>
          <p:cNvSpPr/>
          <p:nvPr/>
        </p:nvSpPr>
        <p:spPr>
          <a:xfrm>
            <a:off x="737419" y="1710813"/>
            <a:ext cx="4621162" cy="3212169"/>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DE91AC4-E78F-9E2D-A387-AA9FDEB38992}"/>
              </a:ext>
            </a:extLst>
          </p:cNvPr>
          <p:cNvSpPr txBox="1"/>
          <p:nvPr/>
        </p:nvSpPr>
        <p:spPr>
          <a:xfrm>
            <a:off x="1605041" y="1892504"/>
            <a:ext cx="2770313" cy="523220"/>
          </a:xfrm>
          <a:prstGeom prst="rect">
            <a:avLst/>
          </a:prstGeom>
          <a:noFill/>
        </p:spPr>
        <p:txBody>
          <a:bodyPr wrap="square" rtlCol="0">
            <a:spAutoFit/>
          </a:bodyPr>
          <a:lstStyle/>
          <a:p>
            <a:r>
              <a:rPr kumimoji="1" lang="ja-JP" altLang="en-US" sz="1400" dirty="0">
                <a:solidFill>
                  <a:schemeClr val="bg1"/>
                </a:solidFill>
              </a:rPr>
              <a:t>コントロールノード：</a:t>
            </a:r>
            <a:r>
              <a:rPr kumimoji="1" lang="en-US" altLang="ja-JP" sz="1400" dirty="0">
                <a:solidFill>
                  <a:schemeClr val="bg1"/>
                </a:solidFill>
              </a:rPr>
              <a:t>Ansible</a:t>
            </a:r>
            <a:r>
              <a:rPr kumimoji="1" lang="ja-JP" altLang="en-US" sz="1400" dirty="0">
                <a:solidFill>
                  <a:schemeClr val="bg1"/>
                </a:solidFill>
              </a:rPr>
              <a:t>をインストールしたホスト</a:t>
            </a:r>
            <a:endParaRPr kumimoji="1" lang="en-US" altLang="ja-JP" sz="1400" dirty="0">
              <a:solidFill>
                <a:schemeClr val="bg1"/>
              </a:solidFill>
            </a:endParaRPr>
          </a:p>
        </p:txBody>
      </p:sp>
      <p:sp>
        <p:nvSpPr>
          <p:cNvPr id="8" name="正方形/長方形 7">
            <a:extLst>
              <a:ext uri="{FF2B5EF4-FFF2-40B4-BE49-F238E27FC236}">
                <a16:creationId xmlns:a16="http://schemas.microsoft.com/office/drawing/2014/main" id="{B7CC1A3C-6999-7954-A10B-C4BCFE8558FA}"/>
              </a:ext>
            </a:extLst>
          </p:cNvPr>
          <p:cNvSpPr/>
          <p:nvPr/>
        </p:nvSpPr>
        <p:spPr>
          <a:xfrm>
            <a:off x="923429" y="3704132"/>
            <a:ext cx="1614949" cy="63909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7B0ACE9-2A3A-9326-DDEA-582E698234C6}"/>
              </a:ext>
            </a:extLst>
          </p:cNvPr>
          <p:cNvSpPr/>
          <p:nvPr/>
        </p:nvSpPr>
        <p:spPr>
          <a:xfrm>
            <a:off x="932033" y="2615879"/>
            <a:ext cx="1597743" cy="63909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8E0FF35-E61F-D2BF-0F9F-020D68A1E9DB}"/>
              </a:ext>
            </a:extLst>
          </p:cNvPr>
          <p:cNvSpPr/>
          <p:nvPr/>
        </p:nvSpPr>
        <p:spPr>
          <a:xfrm>
            <a:off x="7791712" y="2347793"/>
            <a:ext cx="3468255" cy="2312368"/>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AB212C0-FDE3-62AF-C0AA-E63AECCD4838}"/>
              </a:ext>
            </a:extLst>
          </p:cNvPr>
          <p:cNvSpPr txBox="1"/>
          <p:nvPr/>
        </p:nvSpPr>
        <p:spPr>
          <a:xfrm>
            <a:off x="8080537" y="2989582"/>
            <a:ext cx="2783071" cy="738664"/>
          </a:xfrm>
          <a:prstGeom prst="rect">
            <a:avLst/>
          </a:prstGeom>
          <a:noFill/>
        </p:spPr>
        <p:txBody>
          <a:bodyPr wrap="square" rtlCol="0">
            <a:spAutoFit/>
          </a:bodyPr>
          <a:lstStyle/>
          <a:p>
            <a:r>
              <a:rPr kumimoji="1" lang="ja-JP" altLang="en-US" sz="1400" dirty="0">
                <a:solidFill>
                  <a:schemeClr val="bg1"/>
                </a:solidFill>
              </a:rPr>
              <a:t>管理対象ノード：インベントリファイルに書かれた管理対象のホスト</a:t>
            </a:r>
          </a:p>
        </p:txBody>
      </p:sp>
      <p:sp>
        <p:nvSpPr>
          <p:cNvPr id="12" name="正方形/長方形 11">
            <a:extLst>
              <a:ext uri="{FF2B5EF4-FFF2-40B4-BE49-F238E27FC236}">
                <a16:creationId xmlns:a16="http://schemas.microsoft.com/office/drawing/2014/main" id="{3391F30F-0092-1623-D1EB-FD5C85045E50}"/>
              </a:ext>
            </a:extLst>
          </p:cNvPr>
          <p:cNvSpPr/>
          <p:nvPr/>
        </p:nvSpPr>
        <p:spPr>
          <a:xfrm>
            <a:off x="3393693" y="2969088"/>
            <a:ext cx="1614948" cy="1069777"/>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862DAAA-5057-A79D-9059-C6E07D77FF06}"/>
              </a:ext>
            </a:extLst>
          </p:cNvPr>
          <p:cNvSpPr txBox="1"/>
          <p:nvPr/>
        </p:nvSpPr>
        <p:spPr>
          <a:xfrm>
            <a:off x="1123763" y="2719983"/>
            <a:ext cx="1214284" cy="430887"/>
          </a:xfrm>
          <a:prstGeom prst="rect">
            <a:avLst/>
          </a:prstGeom>
          <a:noFill/>
        </p:spPr>
        <p:txBody>
          <a:bodyPr wrap="square" rtlCol="0">
            <a:spAutoFit/>
          </a:bodyPr>
          <a:lstStyle/>
          <a:p>
            <a:r>
              <a:rPr kumimoji="1" lang="ja-JP" altLang="en-US" sz="1100" dirty="0">
                <a:solidFill>
                  <a:schemeClr val="bg1"/>
                </a:solidFill>
              </a:rPr>
              <a:t>インベントリファイル</a:t>
            </a:r>
          </a:p>
        </p:txBody>
      </p:sp>
      <p:sp>
        <p:nvSpPr>
          <p:cNvPr id="14" name="テキスト ボックス 13">
            <a:extLst>
              <a:ext uri="{FF2B5EF4-FFF2-40B4-BE49-F238E27FC236}">
                <a16:creationId xmlns:a16="http://schemas.microsoft.com/office/drawing/2014/main" id="{1F01620F-7096-B4C9-64D6-CF469425DAF2}"/>
              </a:ext>
            </a:extLst>
          </p:cNvPr>
          <p:cNvSpPr txBox="1"/>
          <p:nvPr/>
        </p:nvSpPr>
        <p:spPr>
          <a:xfrm>
            <a:off x="1123763" y="3908060"/>
            <a:ext cx="1214284" cy="261610"/>
          </a:xfrm>
          <a:prstGeom prst="rect">
            <a:avLst/>
          </a:prstGeom>
          <a:noFill/>
        </p:spPr>
        <p:txBody>
          <a:bodyPr wrap="square" rtlCol="0">
            <a:spAutoFit/>
          </a:bodyPr>
          <a:lstStyle/>
          <a:p>
            <a:r>
              <a:rPr kumimoji="1" lang="ja-JP" altLang="en-US" sz="1100" dirty="0">
                <a:solidFill>
                  <a:schemeClr val="bg1"/>
                </a:solidFill>
              </a:rPr>
              <a:t>プレイブック</a:t>
            </a:r>
          </a:p>
        </p:txBody>
      </p:sp>
      <p:sp>
        <p:nvSpPr>
          <p:cNvPr id="3" name="テキスト ボックス 2">
            <a:extLst>
              <a:ext uri="{FF2B5EF4-FFF2-40B4-BE49-F238E27FC236}">
                <a16:creationId xmlns:a16="http://schemas.microsoft.com/office/drawing/2014/main" id="{AF4B57F0-A601-C18C-87F2-34233D16BE18}"/>
              </a:ext>
            </a:extLst>
          </p:cNvPr>
          <p:cNvSpPr txBox="1"/>
          <p:nvPr/>
        </p:nvSpPr>
        <p:spPr>
          <a:xfrm>
            <a:off x="3836182" y="3373171"/>
            <a:ext cx="672690" cy="261610"/>
          </a:xfrm>
          <a:prstGeom prst="rect">
            <a:avLst/>
          </a:prstGeom>
          <a:noFill/>
        </p:spPr>
        <p:txBody>
          <a:bodyPr wrap="square" rtlCol="0">
            <a:spAutoFit/>
          </a:bodyPr>
          <a:lstStyle/>
          <a:p>
            <a:r>
              <a:rPr kumimoji="1" lang="en-US" altLang="ja-JP" sz="1100" dirty="0">
                <a:solidFill>
                  <a:schemeClr val="bg1"/>
                </a:solidFill>
              </a:rPr>
              <a:t>Ansible</a:t>
            </a:r>
            <a:endParaRPr kumimoji="1" lang="ja-JP" altLang="en-US" sz="1100" dirty="0">
              <a:solidFill>
                <a:schemeClr val="bg1"/>
              </a:solidFill>
            </a:endParaRPr>
          </a:p>
        </p:txBody>
      </p:sp>
      <p:cxnSp>
        <p:nvCxnSpPr>
          <p:cNvPr id="5" name="直線矢印コネクタ 4">
            <a:extLst>
              <a:ext uri="{FF2B5EF4-FFF2-40B4-BE49-F238E27FC236}">
                <a16:creationId xmlns:a16="http://schemas.microsoft.com/office/drawing/2014/main" id="{659A3A45-9ED1-1163-1DBE-81503F92B971}"/>
              </a:ext>
            </a:extLst>
          </p:cNvPr>
          <p:cNvCxnSpPr>
            <a:cxnSpLocks/>
            <a:stCxn id="9" idx="3"/>
            <a:endCxn id="12" idx="1"/>
          </p:cNvCxnSpPr>
          <p:nvPr/>
        </p:nvCxnSpPr>
        <p:spPr>
          <a:xfrm>
            <a:off x="2529776" y="2935427"/>
            <a:ext cx="863917" cy="56855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48470B59-AAEC-211E-B94B-BE242AF1B82C}"/>
              </a:ext>
            </a:extLst>
          </p:cNvPr>
          <p:cNvCxnSpPr>
            <a:cxnSpLocks/>
            <a:stCxn id="8" idx="3"/>
            <a:endCxn id="12" idx="1"/>
          </p:cNvCxnSpPr>
          <p:nvPr/>
        </p:nvCxnSpPr>
        <p:spPr>
          <a:xfrm flipV="1">
            <a:off x="2538378" y="3503977"/>
            <a:ext cx="855315" cy="51970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6898A617-7206-FA05-7E36-E912C24128EB}"/>
              </a:ext>
            </a:extLst>
          </p:cNvPr>
          <p:cNvCxnSpPr>
            <a:cxnSpLocks/>
            <a:stCxn id="12" idx="3"/>
            <a:endCxn id="10" idx="1"/>
          </p:cNvCxnSpPr>
          <p:nvPr/>
        </p:nvCxnSpPr>
        <p:spPr>
          <a:xfrm>
            <a:off x="5008641" y="3503977"/>
            <a:ext cx="27830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8CDC929-168C-45FA-6300-A53039F4FA43}"/>
              </a:ext>
            </a:extLst>
          </p:cNvPr>
          <p:cNvSpPr txBox="1"/>
          <p:nvPr/>
        </p:nvSpPr>
        <p:spPr>
          <a:xfrm>
            <a:off x="2839662" y="2851811"/>
            <a:ext cx="341745" cy="261610"/>
          </a:xfrm>
          <a:prstGeom prst="rect">
            <a:avLst/>
          </a:prstGeom>
          <a:noFill/>
        </p:spPr>
        <p:txBody>
          <a:bodyPr wrap="square" rtlCol="0">
            <a:spAutoFit/>
          </a:bodyPr>
          <a:lstStyle/>
          <a:p>
            <a:r>
              <a:rPr kumimoji="1" lang="ja-JP" altLang="en-US" sz="1100" dirty="0">
                <a:solidFill>
                  <a:schemeClr val="bg1"/>
                </a:solidFill>
              </a:rPr>
              <a:t>①</a:t>
            </a:r>
          </a:p>
        </p:txBody>
      </p:sp>
      <p:sp>
        <p:nvSpPr>
          <p:cNvPr id="25" name="テキスト ボックス 24">
            <a:extLst>
              <a:ext uri="{FF2B5EF4-FFF2-40B4-BE49-F238E27FC236}">
                <a16:creationId xmlns:a16="http://schemas.microsoft.com/office/drawing/2014/main" id="{2839FABF-B85F-9332-5B5F-9A65A7D25638}"/>
              </a:ext>
            </a:extLst>
          </p:cNvPr>
          <p:cNvSpPr txBox="1"/>
          <p:nvPr/>
        </p:nvSpPr>
        <p:spPr>
          <a:xfrm>
            <a:off x="2819324" y="3892875"/>
            <a:ext cx="341745" cy="261610"/>
          </a:xfrm>
          <a:prstGeom prst="rect">
            <a:avLst/>
          </a:prstGeom>
          <a:noFill/>
        </p:spPr>
        <p:txBody>
          <a:bodyPr wrap="square" rtlCol="0">
            <a:spAutoFit/>
          </a:bodyPr>
          <a:lstStyle/>
          <a:p>
            <a:r>
              <a:rPr kumimoji="1" lang="ja-JP" altLang="en-US" sz="1100" dirty="0">
                <a:solidFill>
                  <a:schemeClr val="bg1"/>
                </a:solidFill>
              </a:rPr>
              <a:t>①</a:t>
            </a:r>
          </a:p>
        </p:txBody>
      </p:sp>
      <p:sp>
        <p:nvSpPr>
          <p:cNvPr id="26" name="テキスト ボックス 25">
            <a:extLst>
              <a:ext uri="{FF2B5EF4-FFF2-40B4-BE49-F238E27FC236}">
                <a16:creationId xmlns:a16="http://schemas.microsoft.com/office/drawing/2014/main" id="{E8BB06D3-9E71-E27B-F53B-5D469011940F}"/>
              </a:ext>
            </a:extLst>
          </p:cNvPr>
          <p:cNvSpPr txBox="1"/>
          <p:nvPr/>
        </p:nvSpPr>
        <p:spPr>
          <a:xfrm>
            <a:off x="4587884" y="3156417"/>
            <a:ext cx="341745" cy="261610"/>
          </a:xfrm>
          <a:prstGeom prst="rect">
            <a:avLst/>
          </a:prstGeom>
          <a:noFill/>
        </p:spPr>
        <p:txBody>
          <a:bodyPr wrap="square" rtlCol="0">
            <a:spAutoFit/>
          </a:bodyPr>
          <a:lstStyle/>
          <a:p>
            <a:r>
              <a:rPr kumimoji="1" lang="ja-JP" altLang="en-US" sz="1100" dirty="0">
                <a:solidFill>
                  <a:schemeClr val="bg1"/>
                </a:solidFill>
              </a:rPr>
              <a:t>②</a:t>
            </a:r>
          </a:p>
        </p:txBody>
      </p:sp>
      <p:sp>
        <p:nvSpPr>
          <p:cNvPr id="27" name="テキスト ボックス 26">
            <a:extLst>
              <a:ext uri="{FF2B5EF4-FFF2-40B4-BE49-F238E27FC236}">
                <a16:creationId xmlns:a16="http://schemas.microsoft.com/office/drawing/2014/main" id="{24917837-14AC-05BD-1AC9-78AE92B6CBF0}"/>
              </a:ext>
            </a:extLst>
          </p:cNvPr>
          <p:cNvSpPr txBox="1"/>
          <p:nvPr/>
        </p:nvSpPr>
        <p:spPr>
          <a:xfrm>
            <a:off x="6381899" y="3166661"/>
            <a:ext cx="341745" cy="261610"/>
          </a:xfrm>
          <a:prstGeom prst="rect">
            <a:avLst/>
          </a:prstGeom>
          <a:noFill/>
        </p:spPr>
        <p:txBody>
          <a:bodyPr wrap="square" rtlCol="0">
            <a:spAutoFit/>
          </a:bodyPr>
          <a:lstStyle/>
          <a:p>
            <a:r>
              <a:rPr kumimoji="1" lang="ja-JP" altLang="en-US" sz="1100" dirty="0"/>
              <a:t>③</a:t>
            </a:r>
          </a:p>
        </p:txBody>
      </p:sp>
      <p:sp>
        <p:nvSpPr>
          <p:cNvPr id="4" name="テキスト ボックス 3">
            <a:extLst>
              <a:ext uri="{FF2B5EF4-FFF2-40B4-BE49-F238E27FC236}">
                <a16:creationId xmlns:a16="http://schemas.microsoft.com/office/drawing/2014/main" id="{DA57B8D7-21C0-15E2-E6C4-304D3ADD47A5}"/>
              </a:ext>
            </a:extLst>
          </p:cNvPr>
          <p:cNvSpPr txBox="1"/>
          <p:nvPr/>
        </p:nvSpPr>
        <p:spPr>
          <a:xfrm>
            <a:off x="737419" y="5076033"/>
            <a:ext cx="10522548" cy="830997"/>
          </a:xfrm>
          <a:prstGeom prst="rect">
            <a:avLst/>
          </a:prstGeom>
          <a:noFill/>
        </p:spPr>
        <p:txBody>
          <a:bodyPr wrap="square" rtlCol="0">
            <a:spAutoFit/>
          </a:bodyPr>
          <a:lstStyle/>
          <a:p>
            <a:pPr marL="228600" indent="-228600">
              <a:buFont typeface="+mj-ea"/>
              <a:buAutoNum type="circleNumDbPlain"/>
            </a:pPr>
            <a:r>
              <a:rPr kumimoji="1" lang="ja-JP" altLang="en-US" sz="1200" dirty="0"/>
              <a:t>イベントリファイルとプレイブックを</a:t>
            </a:r>
            <a:r>
              <a:rPr kumimoji="1" lang="en-US" altLang="ja-JP" sz="1200" dirty="0"/>
              <a:t>Ansible</a:t>
            </a:r>
            <a:r>
              <a:rPr kumimoji="1" lang="ja-JP" altLang="en-US" sz="1200" dirty="0"/>
              <a:t>に読み込ませる</a:t>
            </a:r>
            <a:endParaRPr kumimoji="1" lang="en-US" altLang="ja-JP" sz="1200" dirty="0"/>
          </a:p>
          <a:p>
            <a:pPr marL="228600" indent="-228600">
              <a:buFont typeface="+mj-ea"/>
              <a:buAutoNum type="circleNumDbPlain"/>
            </a:pPr>
            <a:r>
              <a:rPr kumimoji="1" lang="en-US" altLang="ja-JP" sz="1200" dirty="0"/>
              <a:t>Ansible</a:t>
            </a:r>
            <a:r>
              <a:rPr kumimoji="1" lang="ja-JP" altLang="en-US" sz="1200" dirty="0"/>
              <a:t>はプレイブックを</a:t>
            </a:r>
            <a:r>
              <a:rPr kumimoji="1" lang="en-US" altLang="ja-JP" sz="1200" dirty="0"/>
              <a:t>Python</a:t>
            </a:r>
            <a:r>
              <a:rPr kumimoji="1" lang="ja-JP" altLang="en-US" sz="1200" dirty="0"/>
              <a:t>に変換する</a:t>
            </a:r>
            <a:endParaRPr kumimoji="1" lang="en-US" altLang="ja-JP" sz="1200" dirty="0"/>
          </a:p>
          <a:p>
            <a:pPr marL="228600" indent="-228600">
              <a:buFont typeface="+mj-ea"/>
              <a:buAutoNum type="circleNumDbPlain"/>
            </a:pPr>
            <a:r>
              <a:rPr kumimoji="1" lang="en-US" altLang="ja-JP" sz="1200" dirty="0"/>
              <a:t>Ansible</a:t>
            </a:r>
            <a:r>
              <a:rPr kumimoji="1" lang="ja-JP" altLang="en-US" sz="1200" dirty="0"/>
              <a:t>はインベントリファイルに記載された管理対象ノードに、②で作成した</a:t>
            </a:r>
            <a:r>
              <a:rPr kumimoji="1" lang="en-US" altLang="ja-JP" sz="1200" dirty="0"/>
              <a:t>Python</a:t>
            </a:r>
            <a:r>
              <a:rPr kumimoji="1" lang="ja-JP" altLang="en-US" sz="1200" dirty="0"/>
              <a:t>のコードを</a:t>
            </a:r>
            <a:r>
              <a:rPr kumimoji="1" lang="en-US" altLang="ja-JP" sz="1200" dirty="0"/>
              <a:t>sftp</a:t>
            </a:r>
            <a:r>
              <a:rPr kumimoji="1" lang="ja-JP" altLang="en-US" sz="1200" dirty="0"/>
              <a:t>または</a:t>
            </a:r>
            <a:r>
              <a:rPr kumimoji="1" lang="en-US" altLang="ja-JP" sz="1200" dirty="0" err="1"/>
              <a:t>scp</a:t>
            </a:r>
            <a:r>
              <a:rPr kumimoji="1" lang="ja-JP" altLang="en-US" sz="1200" dirty="0"/>
              <a:t>で送信する</a:t>
            </a:r>
            <a:endParaRPr kumimoji="1" lang="en-US" altLang="ja-JP" sz="1200" dirty="0"/>
          </a:p>
          <a:p>
            <a:pPr marL="228600" indent="-228600">
              <a:buFont typeface="+mj-ea"/>
              <a:buAutoNum type="circleNumDbPlain"/>
            </a:pPr>
            <a:r>
              <a:rPr kumimoji="1" lang="ja-JP" altLang="en-US" sz="1200" dirty="0"/>
              <a:t>インベントリファイルで記載された管理対象ノードは受信した</a:t>
            </a:r>
            <a:r>
              <a:rPr kumimoji="1" lang="en-US" altLang="ja-JP" sz="1200" dirty="0"/>
              <a:t>Python</a:t>
            </a:r>
            <a:r>
              <a:rPr kumimoji="1" lang="ja-JP" altLang="en-US" sz="1200" dirty="0"/>
              <a:t>のコードを実行する</a:t>
            </a:r>
          </a:p>
        </p:txBody>
      </p:sp>
      <p:sp>
        <p:nvSpPr>
          <p:cNvPr id="15" name="テキスト ボックス 14">
            <a:extLst>
              <a:ext uri="{FF2B5EF4-FFF2-40B4-BE49-F238E27FC236}">
                <a16:creationId xmlns:a16="http://schemas.microsoft.com/office/drawing/2014/main" id="{C45DC02F-147D-3680-EFA7-12A7F7C2D764}"/>
              </a:ext>
            </a:extLst>
          </p:cNvPr>
          <p:cNvSpPr txBox="1"/>
          <p:nvPr/>
        </p:nvSpPr>
        <p:spPr>
          <a:xfrm>
            <a:off x="9301199" y="3801788"/>
            <a:ext cx="341745" cy="261610"/>
          </a:xfrm>
          <a:prstGeom prst="rect">
            <a:avLst/>
          </a:prstGeom>
          <a:noFill/>
        </p:spPr>
        <p:txBody>
          <a:bodyPr wrap="square" rtlCol="0">
            <a:spAutoFit/>
          </a:bodyPr>
          <a:lstStyle/>
          <a:p>
            <a:r>
              <a:rPr kumimoji="1" lang="ja-JP" altLang="en-US" sz="1100" dirty="0">
                <a:solidFill>
                  <a:schemeClr val="bg1"/>
                </a:solidFill>
              </a:rPr>
              <a:t>④</a:t>
            </a:r>
          </a:p>
        </p:txBody>
      </p:sp>
      <p:sp>
        <p:nvSpPr>
          <p:cNvPr id="17" name="テキスト ボックス 16">
            <a:extLst>
              <a:ext uri="{FF2B5EF4-FFF2-40B4-BE49-F238E27FC236}">
                <a16:creationId xmlns:a16="http://schemas.microsoft.com/office/drawing/2014/main" id="{30AB727A-E327-C258-A10A-3929F5E13936}"/>
              </a:ext>
            </a:extLst>
          </p:cNvPr>
          <p:cNvSpPr txBox="1"/>
          <p:nvPr/>
        </p:nvSpPr>
        <p:spPr>
          <a:xfrm>
            <a:off x="737419" y="5936587"/>
            <a:ext cx="10522548" cy="646331"/>
          </a:xfrm>
          <a:prstGeom prst="rect">
            <a:avLst/>
          </a:prstGeom>
          <a:noFill/>
        </p:spPr>
        <p:txBody>
          <a:bodyPr wrap="square" rtlCol="0">
            <a:spAutoFit/>
          </a:bodyPr>
          <a:lstStyle/>
          <a:p>
            <a:r>
              <a:rPr kumimoji="1" lang="ja-JP" altLang="en-US" b="1" dirty="0">
                <a:solidFill>
                  <a:srgbClr val="FF0000"/>
                </a:solidFill>
              </a:rPr>
              <a:t>処理は</a:t>
            </a:r>
            <a:r>
              <a:rPr kumimoji="1" lang="en-US" altLang="ja-JP" b="1" dirty="0">
                <a:solidFill>
                  <a:srgbClr val="FF0000"/>
                </a:solidFill>
              </a:rPr>
              <a:t>Ansible</a:t>
            </a:r>
            <a:r>
              <a:rPr kumimoji="1" lang="ja-JP" altLang="en-US" b="1" dirty="0">
                <a:solidFill>
                  <a:srgbClr val="FF0000"/>
                </a:solidFill>
              </a:rPr>
              <a:t>側が引き受けてくれるので、ユーザーは実行したい処理に合わせて設定ファイルを用意するだけ</a:t>
            </a:r>
            <a:endParaRPr kumimoji="1" lang="en-US" altLang="ja-JP" b="1" dirty="0">
              <a:solidFill>
                <a:srgbClr val="FF0000"/>
              </a:solidFill>
            </a:endParaRPr>
          </a:p>
        </p:txBody>
      </p:sp>
    </p:spTree>
    <p:extLst>
      <p:ext uri="{BB962C8B-B14F-4D97-AF65-F5344CB8AC3E}">
        <p14:creationId xmlns:p14="http://schemas.microsoft.com/office/powerpoint/2010/main" val="611619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インベントリファイル</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r>
              <a:rPr kumimoji="1" lang="en-US" altLang="ja-JP" sz="2400" dirty="0"/>
              <a:t>Ansible</a:t>
            </a:r>
            <a:r>
              <a:rPr kumimoji="1" lang="ja-JP" altLang="en-US" sz="2400" dirty="0"/>
              <a:t>の処理対象のホストを記述する「機器一覧表」</a:t>
            </a:r>
            <a:endParaRPr kumimoji="1" lang="en-US" altLang="ja-JP" sz="2400" dirty="0"/>
          </a:p>
          <a:p>
            <a:endParaRPr kumimoji="1" lang="en-US" altLang="ja-JP" sz="2400" dirty="0"/>
          </a:p>
          <a:p>
            <a:r>
              <a:rPr kumimoji="1" lang="ja-JP" altLang="en-US" sz="2400" dirty="0"/>
              <a:t>ホスト同士の関係を元に記述する</a:t>
            </a:r>
            <a:endParaRPr kumimoji="1" lang="en-US" altLang="ja-JP" sz="2400" dirty="0"/>
          </a:p>
          <a:p>
            <a:endParaRPr kumimoji="1" lang="en-US" altLang="ja-JP" sz="2400" dirty="0"/>
          </a:p>
          <a:p>
            <a:r>
              <a:rPr kumimoji="1" lang="ja-JP" altLang="en-US" sz="2400" dirty="0"/>
              <a:t>実行コマンドで指定するか、</a:t>
            </a:r>
            <a:r>
              <a:rPr kumimoji="1" lang="en-US" altLang="ja-JP" sz="2400" dirty="0" err="1"/>
              <a:t>ansible.cfg</a:t>
            </a:r>
            <a:r>
              <a:rPr kumimoji="1" lang="ja-JP" altLang="en-US" sz="2400" dirty="0"/>
              <a:t>に設定することで、</a:t>
            </a:r>
            <a:r>
              <a:rPr kumimoji="1" lang="en-US" altLang="ja-JP" sz="2400" dirty="0"/>
              <a:t>Ansible</a:t>
            </a:r>
            <a:r>
              <a:rPr kumimoji="1" lang="ja-JP" altLang="en-US" sz="2400" dirty="0"/>
              <a:t>に読み込ませることができる</a:t>
            </a:r>
            <a:endParaRPr kumimoji="1" lang="en-US" altLang="ja-JP" sz="2400" dirty="0"/>
          </a:p>
          <a:p>
            <a:endParaRPr kumimoji="1" lang="en-US" altLang="ja-JP" sz="2400" dirty="0"/>
          </a:p>
          <a:p>
            <a:endParaRPr kumimoji="1" lang="en-US" altLang="ja-JP" sz="2400" dirty="0"/>
          </a:p>
          <a:p>
            <a:endParaRPr kumimoji="1" lang="en-US" altLang="ja-JP" sz="2400" dirty="0"/>
          </a:p>
        </p:txBody>
      </p:sp>
    </p:spTree>
    <p:extLst>
      <p:ext uri="{BB962C8B-B14F-4D97-AF65-F5344CB8AC3E}">
        <p14:creationId xmlns:p14="http://schemas.microsoft.com/office/powerpoint/2010/main" val="4224340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プレイブック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826875" cy="1776678"/>
          </a:xfrm>
        </p:spPr>
        <p:txBody>
          <a:bodyPr/>
          <a:lstStyle/>
          <a:p>
            <a:r>
              <a:rPr kumimoji="1" lang="en-US" altLang="ja-JP" sz="2400" dirty="0"/>
              <a:t>Ansible</a:t>
            </a:r>
            <a:r>
              <a:rPr kumimoji="1" lang="ja-JP" altLang="en-US" sz="2400" dirty="0"/>
              <a:t>の処理手順を記述し、</a:t>
            </a:r>
            <a:r>
              <a:rPr kumimoji="1" lang="en-US" altLang="ja-JP" sz="2400" dirty="0"/>
              <a:t>Ansible</a:t>
            </a:r>
            <a:r>
              <a:rPr kumimoji="1" lang="ja-JP" altLang="en-US" sz="2400" dirty="0"/>
              <a:t>の処理のメインになる「手順書」</a:t>
            </a:r>
            <a:endParaRPr kumimoji="1" lang="en-US" altLang="ja-JP" sz="2400" dirty="0"/>
          </a:p>
          <a:p>
            <a:endParaRPr kumimoji="1" lang="en-US" altLang="ja-JP" sz="2400" dirty="0"/>
          </a:p>
          <a:p>
            <a:r>
              <a:rPr kumimoji="1" lang="ja-JP" altLang="en-US" sz="2400" dirty="0"/>
              <a:t>処理は上から実行されるので、順番を考えてロジックを設計する必要がある</a:t>
            </a:r>
            <a:endParaRPr kumimoji="1" lang="en-US" altLang="ja-JP" sz="2400" dirty="0"/>
          </a:p>
          <a:p>
            <a:endParaRPr kumimoji="1" lang="en-US" altLang="ja-JP" sz="2400" dirty="0"/>
          </a:p>
          <a:p>
            <a:pPr marL="0" indent="0">
              <a:buNone/>
            </a:pPr>
            <a:endParaRPr kumimoji="1" lang="en-US" altLang="ja-JP" sz="2400" dirty="0"/>
          </a:p>
        </p:txBody>
      </p:sp>
      <p:sp>
        <p:nvSpPr>
          <p:cNvPr id="4" name="正方形/長方形 3">
            <a:extLst>
              <a:ext uri="{FF2B5EF4-FFF2-40B4-BE49-F238E27FC236}">
                <a16:creationId xmlns:a16="http://schemas.microsoft.com/office/drawing/2014/main" id="{602CDD5D-6FE1-30DF-B529-EDB0198FF799}"/>
              </a:ext>
            </a:extLst>
          </p:cNvPr>
          <p:cNvSpPr/>
          <p:nvPr/>
        </p:nvSpPr>
        <p:spPr>
          <a:xfrm>
            <a:off x="4133272" y="2487561"/>
            <a:ext cx="3925455" cy="4139381"/>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23C026B5-3A64-9CB1-8DE4-2274299DC028}"/>
              </a:ext>
            </a:extLst>
          </p:cNvPr>
          <p:cNvSpPr txBox="1"/>
          <p:nvPr/>
        </p:nvSpPr>
        <p:spPr>
          <a:xfrm>
            <a:off x="4257368" y="2635045"/>
            <a:ext cx="2153264" cy="369332"/>
          </a:xfrm>
          <a:prstGeom prst="rect">
            <a:avLst/>
          </a:prstGeom>
          <a:noFill/>
        </p:spPr>
        <p:txBody>
          <a:bodyPr wrap="square" rtlCol="0">
            <a:spAutoFit/>
          </a:bodyPr>
          <a:lstStyle/>
          <a:p>
            <a:r>
              <a:rPr kumimoji="1" lang="en-US" altLang="ja-JP" dirty="0"/>
              <a:t>Playbook_test001</a:t>
            </a:r>
            <a:endParaRPr kumimoji="1" lang="ja-JP" altLang="en-US" dirty="0"/>
          </a:p>
        </p:txBody>
      </p:sp>
      <p:sp>
        <p:nvSpPr>
          <p:cNvPr id="6" name="正方形/長方形 5">
            <a:extLst>
              <a:ext uri="{FF2B5EF4-FFF2-40B4-BE49-F238E27FC236}">
                <a16:creationId xmlns:a16="http://schemas.microsoft.com/office/drawing/2014/main" id="{5897B74F-031F-E271-01F3-A11EB3499485}"/>
              </a:ext>
            </a:extLst>
          </p:cNvPr>
          <p:cNvSpPr/>
          <p:nvPr/>
        </p:nvSpPr>
        <p:spPr>
          <a:xfrm>
            <a:off x="4793224" y="3151862"/>
            <a:ext cx="2605549" cy="48607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Play_001</a:t>
            </a:r>
            <a:endParaRPr kumimoji="1" lang="ja-JP" altLang="en-US" dirty="0"/>
          </a:p>
        </p:txBody>
      </p:sp>
      <p:sp>
        <p:nvSpPr>
          <p:cNvPr id="7" name="正方形/長方形 6">
            <a:extLst>
              <a:ext uri="{FF2B5EF4-FFF2-40B4-BE49-F238E27FC236}">
                <a16:creationId xmlns:a16="http://schemas.microsoft.com/office/drawing/2014/main" id="{8343F88B-1205-B72A-73A2-21F31C54AF76}"/>
              </a:ext>
            </a:extLst>
          </p:cNvPr>
          <p:cNvSpPr/>
          <p:nvPr/>
        </p:nvSpPr>
        <p:spPr>
          <a:xfrm>
            <a:off x="4793223" y="3980540"/>
            <a:ext cx="2605549" cy="48607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Play_002</a:t>
            </a:r>
            <a:endParaRPr kumimoji="1" lang="ja-JP" altLang="en-US" dirty="0"/>
          </a:p>
        </p:txBody>
      </p:sp>
      <p:sp>
        <p:nvSpPr>
          <p:cNvPr id="8" name="正方形/長方形 7">
            <a:extLst>
              <a:ext uri="{FF2B5EF4-FFF2-40B4-BE49-F238E27FC236}">
                <a16:creationId xmlns:a16="http://schemas.microsoft.com/office/drawing/2014/main" id="{BA563BB7-5BA6-3AAC-473C-371A6D491D4A}"/>
              </a:ext>
            </a:extLst>
          </p:cNvPr>
          <p:cNvSpPr/>
          <p:nvPr/>
        </p:nvSpPr>
        <p:spPr>
          <a:xfrm>
            <a:off x="4793222" y="4866777"/>
            <a:ext cx="2605549" cy="48607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Play_003</a:t>
            </a:r>
            <a:endParaRPr kumimoji="1" lang="ja-JP" altLang="en-US" dirty="0"/>
          </a:p>
        </p:txBody>
      </p:sp>
    </p:spTree>
    <p:extLst>
      <p:ext uri="{BB962C8B-B14F-4D97-AF65-F5344CB8AC3E}">
        <p14:creationId xmlns:p14="http://schemas.microsoft.com/office/powerpoint/2010/main" val="1095149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モジュール</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3281015"/>
          </a:xfrm>
        </p:spPr>
        <p:txBody>
          <a:bodyPr/>
          <a:lstStyle/>
          <a:p>
            <a:r>
              <a:rPr kumimoji="1" lang="ja-JP" altLang="en-US" sz="2400" dirty="0"/>
              <a:t>プレイブックを構成する最小単位で、引数に値を渡さないと機能しない</a:t>
            </a:r>
            <a:endParaRPr kumimoji="1" lang="en-US" altLang="ja-JP" sz="2400" dirty="0"/>
          </a:p>
          <a:p>
            <a:endParaRPr kumimoji="1" lang="en-US" altLang="ja-JP" sz="2400" dirty="0"/>
          </a:p>
          <a:p>
            <a:r>
              <a:rPr kumimoji="1" lang="ja-JP" altLang="en-US" sz="2400" dirty="0"/>
              <a:t>管理対象ノードでリソース制御やシステムコマンドが実行され、結果が戻り値として取得される</a:t>
            </a:r>
            <a:endParaRPr kumimoji="1" lang="en-US" altLang="ja-JP" sz="2400" dirty="0"/>
          </a:p>
          <a:p>
            <a:endParaRPr kumimoji="1" lang="en-US" altLang="ja-JP" sz="2400" dirty="0"/>
          </a:p>
          <a:p>
            <a:r>
              <a:rPr kumimoji="1" lang="en-US" altLang="ja-JP" sz="2400" b="1" dirty="0">
                <a:solidFill>
                  <a:srgbClr val="FF0000"/>
                </a:solidFill>
              </a:rPr>
              <a:t>Ansible</a:t>
            </a:r>
            <a:r>
              <a:rPr kumimoji="1" lang="ja-JP" altLang="en-US" sz="2400" b="1" dirty="0">
                <a:solidFill>
                  <a:srgbClr val="FF0000"/>
                </a:solidFill>
              </a:rPr>
              <a:t>には多くのモジュールが用意されており、それから実行したい処理を選んでいくのが基本</a:t>
            </a:r>
            <a:r>
              <a:rPr kumimoji="1" lang="en-US" altLang="ja-JP" sz="2400" b="1" dirty="0">
                <a:solidFill>
                  <a:srgbClr val="FF0000"/>
                </a:solidFill>
              </a:rPr>
              <a:t>(</a:t>
            </a:r>
            <a:r>
              <a:rPr kumimoji="1" lang="en-US" altLang="ja-JP" sz="2400" b="1" dirty="0">
                <a:solidFill>
                  <a:srgbClr val="FF0000"/>
                </a:solidFill>
                <a:hlinkClick r:id="rId2"/>
              </a:rPr>
              <a:t>Index of all Modules</a:t>
            </a:r>
            <a:r>
              <a:rPr kumimoji="1" lang="en-US" altLang="ja-JP" sz="2400" b="1" dirty="0">
                <a:solidFill>
                  <a:srgbClr val="FF0000"/>
                </a:solidFill>
              </a:rPr>
              <a:t>)</a:t>
            </a:r>
          </a:p>
          <a:p>
            <a:pPr marL="0" indent="0">
              <a:buNone/>
            </a:pPr>
            <a:endParaRPr kumimoji="1" lang="en-US" altLang="ja-JP" sz="2400" b="1" dirty="0">
              <a:solidFill>
                <a:srgbClr val="FF0000"/>
              </a:solidFill>
            </a:endParaRPr>
          </a:p>
        </p:txBody>
      </p:sp>
      <p:sp>
        <p:nvSpPr>
          <p:cNvPr id="4" name="正方形/長方形 3">
            <a:extLst>
              <a:ext uri="{FF2B5EF4-FFF2-40B4-BE49-F238E27FC236}">
                <a16:creationId xmlns:a16="http://schemas.microsoft.com/office/drawing/2014/main" id="{4C7ECE17-5E10-D45E-ED33-DB16497EAE8D}"/>
              </a:ext>
            </a:extLst>
          </p:cNvPr>
          <p:cNvSpPr/>
          <p:nvPr/>
        </p:nvSpPr>
        <p:spPr>
          <a:xfrm>
            <a:off x="4173594" y="4701309"/>
            <a:ext cx="3925455" cy="13669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Module</a:t>
            </a:r>
            <a:endParaRPr kumimoji="1" lang="ja-JP" altLang="en-US" dirty="0"/>
          </a:p>
        </p:txBody>
      </p:sp>
    </p:spTree>
    <p:extLst>
      <p:ext uri="{BB962C8B-B14F-4D97-AF65-F5344CB8AC3E}">
        <p14:creationId xmlns:p14="http://schemas.microsoft.com/office/powerpoint/2010/main" val="3453139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タスク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826875" cy="2413318"/>
          </a:xfrm>
        </p:spPr>
        <p:txBody>
          <a:bodyPr/>
          <a:lstStyle/>
          <a:p>
            <a:r>
              <a:rPr kumimoji="1" lang="ja-JP" altLang="en-US" sz="2400" dirty="0"/>
              <a:t>モジュールに引数を設定して実行可能にしたもの</a:t>
            </a:r>
            <a:endParaRPr kumimoji="1" lang="en-US" altLang="ja-JP" sz="2400" dirty="0"/>
          </a:p>
          <a:p>
            <a:endParaRPr kumimoji="1" lang="en-US" altLang="ja-JP" sz="2400" dirty="0"/>
          </a:p>
          <a:p>
            <a:r>
              <a:rPr kumimoji="1" lang="ja-JP" altLang="en-US" sz="2400" dirty="0"/>
              <a:t>モジュールにどのような引数を与えるかで処理を決定する箇所</a:t>
            </a:r>
            <a:endParaRPr kumimoji="1" lang="en-US" altLang="ja-JP" sz="2400" dirty="0"/>
          </a:p>
          <a:p>
            <a:endParaRPr kumimoji="1" lang="en-US" altLang="ja-JP" sz="2400" dirty="0"/>
          </a:p>
          <a:p>
            <a:r>
              <a:rPr kumimoji="1" lang="ja-JP" altLang="en-US" sz="2400" dirty="0"/>
              <a:t>固有の「タスク名」を設定する</a:t>
            </a:r>
            <a:endParaRPr kumimoji="1" lang="en-US" altLang="ja-JP" sz="2400" dirty="0"/>
          </a:p>
          <a:p>
            <a:pPr marL="0" indent="0">
              <a:buNone/>
            </a:pPr>
            <a:endParaRPr kumimoji="1" lang="en-US" altLang="ja-JP" sz="2400" dirty="0"/>
          </a:p>
          <a:p>
            <a:pPr marL="0" indent="0">
              <a:buNone/>
            </a:pPr>
            <a:endParaRPr kumimoji="1" lang="en-US" altLang="ja-JP" sz="2400" b="1" dirty="0">
              <a:solidFill>
                <a:srgbClr val="FF0000"/>
              </a:solidFill>
            </a:endParaRPr>
          </a:p>
        </p:txBody>
      </p:sp>
      <p:sp>
        <p:nvSpPr>
          <p:cNvPr id="5" name="正方形/長方形 4">
            <a:extLst>
              <a:ext uri="{FF2B5EF4-FFF2-40B4-BE49-F238E27FC236}">
                <a16:creationId xmlns:a16="http://schemas.microsoft.com/office/drawing/2014/main" id="{F01F59F8-2A23-3C6F-03BF-31C7A1869EF4}"/>
              </a:ext>
            </a:extLst>
          </p:cNvPr>
          <p:cNvSpPr/>
          <p:nvPr/>
        </p:nvSpPr>
        <p:spPr>
          <a:xfrm>
            <a:off x="4133272" y="3707681"/>
            <a:ext cx="3925455" cy="225107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a:extLst>
              <a:ext uri="{FF2B5EF4-FFF2-40B4-BE49-F238E27FC236}">
                <a16:creationId xmlns:a16="http://schemas.microsoft.com/office/drawing/2014/main" id="{4C7ECE17-5E10-D45E-ED33-DB16497EAE8D}"/>
              </a:ext>
            </a:extLst>
          </p:cNvPr>
          <p:cNvSpPr/>
          <p:nvPr/>
        </p:nvSpPr>
        <p:spPr>
          <a:xfrm>
            <a:off x="5142806" y="4469680"/>
            <a:ext cx="1906385" cy="727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Module</a:t>
            </a:r>
            <a:endParaRPr kumimoji="1" lang="ja-JP" altLang="en-US" dirty="0"/>
          </a:p>
        </p:txBody>
      </p:sp>
      <p:sp>
        <p:nvSpPr>
          <p:cNvPr id="6" name="テキスト ボックス 5">
            <a:extLst>
              <a:ext uri="{FF2B5EF4-FFF2-40B4-BE49-F238E27FC236}">
                <a16:creationId xmlns:a16="http://schemas.microsoft.com/office/drawing/2014/main" id="{D6C9487E-3192-81CB-28B8-8BB054A1E040}"/>
              </a:ext>
            </a:extLst>
          </p:cNvPr>
          <p:cNvSpPr txBox="1"/>
          <p:nvPr/>
        </p:nvSpPr>
        <p:spPr>
          <a:xfrm>
            <a:off x="4359564" y="3953164"/>
            <a:ext cx="1103746" cy="369332"/>
          </a:xfrm>
          <a:prstGeom prst="rect">
            <a:avLst/>
          </a:prstGeom>
          <a:noFill/>
        </p:spPr>
        <p:txBody>
          <a:bodyPr wrap="square" rtlCol="0">
            <a:spAutoFit/>
          </a:bodyPr>
          <a:lstStyle/>
          <a:p>
            <a:r>
              <a:rPr kumimoji="1" lang="en-US" altLang="ja-JP" dirty="0"/>
              <a:t>Task_A1</a:t>
            </a:r>
            <a:endParaRPr kumimoji="1" lang="ja-JP" altLang="en-US" dirty="0"/>
          </a:p>
        </p:txBody>
      </p:sp>
    </p:spTree>
    <p:extLst>
      <p:ext uri="{BB962C8B-B14F-4D97-AF65-F5344CB8AC3E}">
        <p14:creationId xmlns:p14="http://schemas.microsoft.com/office/powerpoint/2010/main" val="854810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プレイ</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1649615"/>
          </a:xfrm>
        </p:spPr>
        <p:txBody>
          <a:bodyPr/>
          <a:lstStyle/>
          <a:p>
            <a:r>
              <a:rPr kumimoji="1" lang="ja-JP" altLang="en-US" sz="2400" dirty="0"/>
              <a:t>タスクを処理の順番に並べ、対象の管理対象ノード、変数などを設定した処理のひとかたまりで、上から処理を実行する</a:t>
            </a:r>
            <a:endParaRPr kumimoji="1" lang="en-US" altLang="ja-JP" sz="2400" dirty="0"/>
          </a:p>
          <a:p>
            <a:endParaRPr kumimoji="1" lang="en-US" altLang="ja-JP" sz="2400" dirty="0"/>
          </a:p>
          <a:p>
            <a:r>
              <a:rPr kumimoji="1" lang="ja-JP" altLang="en-US" sz="2400" dirty="0"/>
              <a:t>「プレイ名」を設定する</a:t>
            </a:r>
            <a:endParaRPr kumimoji="1" lang="en-US" altLang="ja-JP" sz="2400" dirty="0"/>
          </a:p>
          <a:p>
            <a:pPr marL="0" indent="0">
              <a:buNone/>
            </a:pPr>
            <a:endParaRPr kumimoji="1" lang="en-US" altLang="ja-JP" sz="2400" b="1" dirty="0">
              <a:solidFill>
                <a:srgbClr val="FF0000"/>
              </a:solidFill>
            </a:endParaRPr>
          </a:p>
        </p:txBody>
      </p:sp>
      <p:sp>
        <p:nvSpPr>
          <p:cNvPr id="7" name="正方形/長方形 6">
            <a:extLst>
              <a:ext uri="{FF2B5EF4-FFF2-40B4-BE49-F238E27FC236}">
                <a16:creationId xmlns:a16="http://schemas.microsoft.com/office/drawing/2014/main" id="{81F49B31-835C-77C9-D604-1D4AF127E151}"/>
              </a:ext>
            </a:extLst>
          </p:cNvPr>
          <p:cNvSpPr/>
          <p:nvPr/>
        </p:nvSpPr>
        <p:spPr>
          <a:xfrm>
            <a:off x="4133268" y="2669127"/>
            <a:ext cx="3925455" cy="3732429"/>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D6C9487E-3192-81CB-28B8-8BB054A1E040}"/>
              </a:ext>
            </a:extLst>
          </p:cNvPr>
          <p:cNvSpPr txBox="1"/>
          <p:nvPr/>
        </p:nvSpPr>
        <p:spPr>
          <a:xfrm>
            <a:off x="4133272" y="2665298"/>
            <a:ext cx="1251528" cy="369332"/>
          </a:xfrm>
          <a:prstGeom prst="rect">
            <a:avLst/>
          </a:prstGeom>
          <a:noFill/>
        </p:spPr>
        <p:txBody>
          <a:bodyPr wrap="square" rtlCol="0">
            <a:spAutoFit/>
          </a:bodyPr>
          <a:lstStyle/>
          <a:p>
            <a:r>
              <a:rPr kumimoji="1" lang="en-US" altLang="ja-JP" dirty="0">
                <a:solidFill>
                  <a:schemeClr val="bg1"/>
                </a:solidFill>
              </a:rPr>
              <a:t>Play_001</a:t>
            </a:r>
            <a:endParaRPr kumimoji="1" lang="ja-JP" altLang="en-US" dirty="0">
              <a:solidFill>
                <a:schemeClr val="bg1"/>
              </a:solidFill>
            </a:endParaRPr>
          </a:p>
        </p:txBody>
      </p:sp>
      <p:sp>
        <p:nvSpPr>
          <p:cNvPr id="8" name="正方形/長方形 7">
            <a:extLst>
              <a:ext uri="{FF2B5EF4-FFF2-40B4-BE49-F238E27FC236}">
                <a16:creationId xmlns:a16="http://schemas.microsoft.com/office/drawing/2014/main" id="{44BB70C4-2DBD-74E7-1A84-C63D32F2E8F7}"/>
              </a:ext>
            </a:extLst>
          </p:cNvPr>
          <p:cNvSpPr/>
          <p:nvPr/>
        </p:nvSpPr>
        <p:spPr>
          <a:xfrm>
            <a:off x="4955307" y="3046221"/>
            <a:ext cx="2281383" cy="450227"/>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管理対象ノード</a:t>
            </a:r>
          </a:p>
        </p:txBody>
      </p:sp>
      <p:sp>
        <p:nvSpPr>
          <p:cNvPr id="9" name="正方形/長方形 8">
            <a:extLst>
              <a:ext uri="{FF2B5EF4-FFF2-40B4-BE49-F238E27FC236}">
                <a16:creationId xmlns:a16="http://schemas.microsoft.com/office/drawing/2014/main" id="{8CE0179C-F832-0A6F-F105-CD358B9BE614}"/>
              </a:ext>
            </a:extLst>
          </p:cNvPr>
          <p:cNvSpPr/>
          <p:nvPr/>
        </p:nvSpPr>
        <p:spPr>
          <a:xfrm>
            <a:off x="4955307" y="3738219"/>
            <a:ext cx="2281383" cy="45022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変数</a:t>
            </a:r>
          </a:p>
        </p:txBody>
      </p:sp>
      <p:sp>
        <p:nvSpPr>
          <p:cNvPr id="5" name="正方形/長方形 4">
            <a:extLst>
              <a:ext uri="{FF2B5EF4-FFF2-40B4-BE49-F238E27FC236}">
                <a16:creationId xmlns:a16="http://schemas.microsoft.com/office/drawing/2014/main" id="{F01F59F8-2A23-3C6F-03BF-31C7A1869EF4}"/>
              </a:ext>
            </a:extLst>
          </p:cNvPr>
          <p:cNvSpPr/>
          <p:nvPr/>
        </p:nvSpPr>
        <p:spPr>
          <a:xfrm>
            <a:off x="4955306" y="4384668"/>
            <a:ext cx="2281383" cy="450227"/>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Task_A1</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32FDD4AF-0A95-9EAF-ABB1-6125E405D1DF}"/>
              </a:ext>
            </a:extLst>
          </p:cNvPr>
          <p:cNvSpPr/>
          <p:nvPr/>
        </p:nvSpPr>
        <p:spPr>
          <a:xfrm>
            <a:off x="4955307" y="5011281"/>
            <a:ext cx="2281383" cy="45022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Task_A2</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1C0B90E3-FD2C-0520-D5F6-8B9D23D05F75}"/>
              </a:ext>
            </a:extLst>
          </p:cNvPr>
          <p:cNvSpPr/>
          <p:nvPr/>
        </p:nvSpPr>
        <p:spPr>
          <a:xfrm>
            <a:off x="4955305" y="5613909"/>
            <a:ext cx="2281383" cy="45022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Task_A3</a:t>
            </a:r>
            <a:endParaRPr kumimoji="1" lang="ja-JP" altLang="en-US" dirty="0">
              <a:solidFill>
                <a:schemeClr val="tx1"/>
              </a:solidFill>
            </a:endParaRPr>
          </a:p>
        </p:txBody>
      </p:sp>
    </p:spTree>
    <p:extLst>
      <p:ext uri="{BB962C8B-B14F-4D97-AF65-F5344CB8AC3E}">
        <p14:creationId xmlns:p14="http://schemas.microsoft.com/office/powerpoint/2010/main" val="2393082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プレイ内構造</a:t>
            </a:r>
          </a:p>
        </p:txBody>
      </p:sp>
      <p:sp>
        <p:nvSpPr>
          <p:cNvPr id="6" name="テキスト ボックス 5">
            <a:extLst>
              <a:ext uri="{FF2B5EF4-FFF2-40B4-BE49-F238E27FC236}">
                <a16:creationId xmlns:a16="http://schemas.microsoft.com/office/drawing/2014/main" id="{D6C9487E-3192-81CB-28B8-8BB054A1E040}"/>
              </a:ext>
            </a:extLst>
          </p:cNvPr>
          <p:cNvSpPr txBox="1"/>
          <p:nvPr/>
        </p:nvSpPr>
        <p:spPr>
          <a:xfrm>
            <a:off x="4133272" y="2665298"/>
            <a:ext cx="1251528" cy="369332"/>
          </a:xfrm>
          <a:prstGeom prst="rect">
            <a:avLst/>
          </a:prstGeom>
          <a:noFill/>
        </p:spPr>
        <p:txBody>
          <a:bodyPr wrap="square" rtlCol="0">
            <a:spAutoFit/>
          </a:bodyPr>
          <a:lstStyle/>
          <a:p>
            <a:r>
              <a:rPr kumimoji="1" lang="en-US" altLang="ja-JP" dirty="0">
                <a:solidFill>
                  <a:schemeClr val="bg1"/>
                </a:solidFill>
              </a:rPr>
              <a:t>play test1</a:t>
            </a:r>
            <a:endParaRPr kumimoji="1" lang="ja-JP" altLang="en-US" dirty="0">
              <a:solidFill>
                <a:schemeClr val="bg1"/>
              </a:solidFill>
            </a:endParaRPr>
          </a:p>
        </p:txBody>
      </p:sp>
      <p:pic>
        <p:nvPicPr>
          <p:cNvPr id="18" name="図 17">
            <a:extLst>
              <a:ext uri="{FF2B5EF4-FFF2-40B4-BE49-F238E27FC236}">
                <a16:creationId xmlns:a16="http://schemas.microsoft.com/office/drawing/2014/main" id="{8CC6B442-4803-4488-14B9-CFEC825EF8C4}"/>
              </a:ext>
            </a:extLst>
          </p:cNvPr>
          <p:cNvPicPr>
            <a:picLocks noChangeAspect="1"/>
          </p:cNvPicPr>
          <p:nvPr/>
        </p:nvPicPr>
        <p:blipFill>
          <a:blip r:embed="rId2"/>
          <a:stretch>
            <a:fillRect/>
          </a:stretch>
        </p:blipFill>
        <p:spPr>
          <a:xfrm>
            <a:off x="595932" y="1041122"/>
            <a:ext cx="3429297" cy="5464013"/>
          </a:xfrm>
          <a:prstGeom prst="rect">
            <a:avLst/>
          </a:prstGeom>
        </p:spPr>
      </p:pic>
      <p:pic>
        <p:nvPicPr>
          <p:cNvPr id="20" name="図 19">
            <a:extLst>
              <a:ext uri="{FF2B5EF4-FFF2-40B4-BE49-F238E27FC236}">
                <a16:creationId xmlns:a16="http://schemas.microsoft.com/office/drawing/2014/main" id="{F920A1B7-10F1-C620-C904-1AE6FDC4669B}"/>
              </a:ext>
            </a:extLst>
          </p:cNvPr>
          <p:cNvPicPr>
            <a:picLocks noChangeAspect="1"/>
          </p:cNvPicPr>
          <p:nvPr/>
        </p:nvPicPr>
        <p:blipFill>
          <a:blip r:embed="rId3"/>
          <a:stretch>
            <a:fillRect/>
          </a:stretch>
        </p:blipFill>
        <p:spPr>
          <a:xfrm>
            <a:off x="4411834" y="1041122"/>
            <a:ext cx="3129508" cy="5464013"/>
          </a:xfrm>
          <a:prstGeom prst="rect">
            <a:avLst/>
          </a:prstGeom>
        </p:spPr>
      </p:pic>
      <p:pic>
        <p:nvPicPr>
          <p:cNvPr id="22" name="図 21">
            <a:extLst>
              <a:ext uri="{FF2B5EF4-FFF2-40B4-BE49-F238E27FC236}">
                <a16:creationId xmlns:a16="http://schemas.microsoft.com/office/drawing/2014/main" id="{34371F80-3520-B23E-3745-C371D56A788C}"/>
              </a:ext>
            </a:extLst>
          </p:cNvPr>
          <p:cNvPicPr>
            <a:picLocks noChangeAspect="1"/>
          </p:cNvPicPr>
          <p:nvPr/>
        </p:nvPicPr>
        <p:blipFill>
          <a:blip r:embed="rId4"/>
          <a:stretch>
            <a:fillRect/>
          </a:stretch>
        </p:blipFill>
        <p:spPr>
          <a:xfrm>
            <a:off x="7819904" y="1041122"/>
            <a:ext cx="3596952" cy="2156647"/>
          </a:xfrm>
          <a:prstGeom prst="rect">
            <a:avLst/>
          </a:prstGeom>
        </p:spPr>
      </p:pic>
      <p:sp>
        <p:nvSpPr>
          <p:cNvPr id="23" name="テキスト ボックス 22">
            <a:extLst>
              <a:ext uri="{FF2B5EF4-FFF2-40B4-BE49-F238E27FC236}">
                <a16:creationId xmlns:a16="http://schemas.microsoft.com/office/drawing/2014/main" id="{37FCF078-71B4-80E9-4BBC-B6355AC858FC}"/>
              </a:ext>
            </a:extLst>
          </p:cNvPr>
          <p:cNvSpPr txBox="1"/>
          <p:nvPr/>
        </p:nvSpPr>
        <p:spPr>
          <a:xfrm>
            <a:off x="2497917" y="1048133"/>
            <a:ext cx="341745" cy="261610"/>
          </a:xfrm>
          <a:prstGeom prst="rect">
            <a:avLst/>
          </a:prstGeom>
          <a:noFill/>
        </p:spPr>
        <p:txBody>
          <a:bodyPr wrap="square" rtlCol="0">
            <a:spAutoFit/>
          </a:bodyPr>
          <a:lstStyle/>
          <a:p>
            <a:r>
              <a:rPr kumimoji="1" lang="ja-JP" altLang="en-US" sz="1100" dirty="0">
                <a:solidFill>
                  <a:schemeClr val="bg1"/>
                </a:solidFill>
              </a:rPr>
              <a:t>①</a:t>
            </a:r>
          </a:p>
        </p:txBody>
      </p:sp>
      <p:sp>
        <p:nvSpPr>
          <p:cNvPr id="24" name="テキスト ボックス 23">
            <a:extLst>
              <a:ext uri="{FF2B5EF4-FFF2-40B4-BE49-F238E27FC236}">
                <a16:creationId xmlns:a16="http://schemas.microsoft.com/office/drawing/2014/main" id="{A0E03155-D2B8-16F5-9682-0F57949B1E1A}"/>
              </a:ext>
            </a:extLst>
          </p:cNvPr>
          <p:cNvSpPr txBox="1"/>
          <p:nvPr/>
        </p:nvSpPr>
        <p:spPr>
          <a:xfrm>
            <a:off x="1435735" y="2316102"/>
            <a:ext cx="341745" cy="261610"/>
          </a:xfrm>
          <a:prstGeom prst="rect">
            <a:avLst/>
          </a:prstGeom>
          <a:noFill/>
        </p:spPr>
        <p:txBody>
          <a:bodyPr wrap="square" rtlCol="0">
            <a:spAutoFit/>
          </a:bodyPr>
          <a:lstStyle/>
          <a:p>
            <a:r>
              <a:rPr kumimoji="1" lang="ja-JP" altLang="en-US" sz="1100" dirty="0">
                <a:solidFill>
                  <a:schemeClr val="bg1"/>
                </a:solidFill>
              </a:rPr>
              <a:t>②</a:t>
            </a:r>
          </a:p>
        </p:txBody>
      </p:sp>
      <p:sp>
        <p:nvSpPr>
          <p:cNvPr id="25" name="テキスト ボックス 24">
            <a:extLst>
              <a:ext uri="{FF2B5EF4-FFF2-40B4-BE49-F238E27FC236}">
                <a16:creationId xmlns:a16="http://schemas.microsoft.com/office/drawing/2014/main" id="{43664197-EB14-D038-BF51-74C414DA5FD0}"/>
              </a:ext>
            </a:extLst>
          </p:cNvPr>
          <p:cNvSpPr txBox="1"/>
          <p:nvPr/>
        </p:nvSpPr>
        <p:spPr>
          <a:xfrm>
            <a:off x="1435735" y="3299008"/>
            <a:ext cx="341745" cy="261610"/>
          </a:xfrm>
          <a:prstGeom prst="rect">
            <a:avLst/>
          </a:prstGeom>
          <a:noFill/>
        </p:spPr>
        <p:txBody>
          <a:bodyPr wrap="square" rtlCol="0">
            <a:spAutoFit/>
          </a:bodyPr>
          <a:lstStyle/>
          <a:p>
            <a:r>
              <a:rPr kumimoji="1" lang="ja-JP" altLang="en-US" sz="1100" dirty="0">
                <a:solidFill>
                  <a:schemeClr val="bg1"/>
                </a:solidFill>
              </a:rPr>
              <a:t>③</a:t>
            </a:r>
          </a:p>
        </p:txBody>
      </p:sp>
      <p:sp>
        <p:nvSpPr>
          <p:cNvPr id="26" name="テキスト ボックス 25">
            <a:extLst>
              <a:ext uri="{FF2B5EF4-FFF2-40B4-BE49-F238E27FC236}">
                <a16:creationId xmlns:a16="http://schemas.microsoft.com/office/drawing/2014/main" id="{75704056-2126-63B1-0BD6-898E195401EA}"/>
              </a:ext>
            </a:extLst>
          </p:cNvPr>
          <p:cNvSpPr txBox="1"/>
          <p:nvPr/>
        </p:nvSpPr>
        <p:spPr>
          <a:xfrm>
            <a:off x="5429660" y="2446907"/>
            <a:ext cx="341745" cy="261610"/>
          </a:xfrm>
          <a:prstGeom prst="rect">
            <a:avLst/>
          </a:prstGeom>
          <a:noFill/>
        </p:spPr>
        <p:txBody>
          <a:bodyPr wrap="square" rtlCol="0">
            <a:spAutoFit/>
          </a:bodyPr>
          <a:lstStyle/>
          <a:p>
            <a:r>
              <a:rPr kumimoji="1" lang="ja-JP" altLang="en-US" sz="1100" dirty="0">
                <a:solidFill>
                  <a:schemeClr val="bg1"/>
                </a:solidFill>
              </a:rPr>
              <a:t>④</a:t>
            </a:r>
          </a:p>
        </p:txBody>
      </p:sp>
    </p:spTree>
    <p:extLst>
      <p:ext uri="{BB962C8B-B14F-4D97-AF65-F5344CB8AC3E}">
        <p14:creationId xmlns:p14="http://schemas.microsoft.com/office/powerpoint/2010/main" val="3137714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pPr marL="457200" indent="-457200">
              <a:buFont typeface="+mj-ea"/>
              <a:buAutoNum type="circleNumDbPlain"/>
            </a:pPr>
            <a:r>
              <a:rPr kumimoji="1" lang="en-US" altLang="ja-JP" sz="2400" dirty="0"/>
              <a:t>target</a:t>
            </a:r>
            <a:r>
              <a:rPr kumimoji="1" lang="ja-JP" altLang="en-US" sz="2400" dirty="0"/>
              <a:t>セクション：処理の対象になる管理対象ノードや設定を指定する</a:t>
            </a:r>
            <a:endParaRPr kumimoji="1" lang="en-US" altLang="ja-JP" sz="2400" dirty="0"/>
          </a:p>
          <a:p>
            <a:pPr marL="457200" indent="-457200">
              <a:buFont typeface="+mj-ea"/>
              <a:buAutoNum type="circleNumDbPlain"/>
            </a:pPr>
            <a:endParaRPr kumimoji="1" lang="en-US" altLang="ja-JP" sz="2400" dirty="0"/>
          </a:p>
          <a:p>
            <a:pPr marL="457200" indent="-457200">
              <a:buFont typeface="+mj-ea"/>
              <a:buAutoNum type="circleNumDbPlain"/>
            </a:pPr>
            <a:r>
              <a:rPr kumimoji="1" lang="en-US" altLang="ja-JP" sz="2400" dirty="0"/>
              <a:t>vars</a:t>
            </a:r>
            <a:r>
              <a:rPr kumimoji="1" lang="ja-JP" altLang="en-US" sz="2400" dirty="0"/>
              <a:t>セクション：処理内で使用する変数を設定する</a:t>
            </a:r>
            <a:endParaRPr kumimoji="1" lang="en-US" altLang="ja-JP" sz="2400" dirty="0"/>
          </a:p>
          <a:p>
            <a:pPr marL="457200" indent="-457200">
              <a:buFont typeface="+mj-ea"/>
              <a:buAutoNum type="circleNumDbPlain"/>
            </a:pPr>
            <a:endParaRPr kumimoji="1" lang="en-US" altLang="ja-JP" sz="2400" dirty="0"/>
          </a:p>
          <a:p>
            <a:pPr marL="457200" indent="-457200">
              <a:buFont typeface="+mj-ea"/>
              <a:buAutoNum type="circleNumDbPlain"/>
            </a:pPr>
            <a:r>
              <a:rPr kumimoji="1" lang="en-US" altLang="ja-JP" sz="2400" dirty="0"/>
              <a:t>tasks</a:t>
            </a:r>
            <a:r>
              <a:rPr kumimoji="1" lang="ja-JP" altLang="en-US" sz="2400" dirty="0"/>
              <a:t>セクション：管理対象ノードで実行する処理を上から順番に記述する</a:t>
            </a:r>
            <a:endParaRPr kumimoji="1" lang="en-US" altLang="ja-JP" sz="2400" dirty="0"/>
          </a:p>
          <a:p>
            <a:pPr marL="457200" indent="-457200">
              <a:buFont typeface="+mj-ea"/>
              <a:buAutoNum type="circleNumDbPlain"/>
            </a:pPr>
            <a:endParaRPr kumimoji="1" lang="en-US" altLang="ja-JP" sz="2400" dirty="0"/>
          </a:p>
          <a:p>
            <a:pPr marL="457200" indent="-457200">
              <a:buFont typeface="+mj-ea"/>
              <a:buAutoNum type="circleNumDbPlain"/>
            </a:pPr>
            <a:r>
              <a:rPr kumimoji="1" lang="en-US" altLang="ja-JP" sz="2400" dirty="0"/>
              <a:t>handlers</a:t>
            </a:r>
            <a:r>
              <a:rPr kumimoji="1" lang="ja-JP" altLang="en-US" sz="2400" dirty="0"/>
              <a:t>セクション：</a:t>
            </a:r>
            <a:r>
              <a:rPr kumimoji="1" lang="en-US" altLang="ja-JP" sz="2400" dirty="0"/>
              <a:t>tasks</a:t>
            </a:r>
            <a:r>
              <a:rPr kumimoji="1" lang="ja-JP" altLang="en-US" sz="2400" dirty="0"/>
              <a:t>セクション内のタスクが終了した後、</a:t>
            </a:r>
            <a:r>
              <a:rPr kumimoji="1" lang="en-US" altLang="ja-JP" sz="2400" dirty="0"/>
              <a:t>task</a:t>
            </a:r>
            <a:r>
              <a:rPr kumimoji="1" lang="ja-JP" altLang="en-US" sz="2400" dirty="0"/>
              <a:t>セクションの実行状況により、実行・未実行になる</a:t>
            </a:r>
            <a:endParaRPr kumimoji="1" lang="en-US" altLang="ja-JP" sz="2400" dirty="0"/>
          </a:p>
          <a:p>
            <a:endParaRPr kumimoji="1" lang="en-US" altLang="ja-JP" sz="2400" dirty="0"/>
          </a:p>
          <a:p>
            <a:endParaRPr kumimoji="1" lang="en-US" altLang="ja-JP" sz="2400" dirty="0"/>
          </a:p>
          <a:p>
            <a:endParaRPr kumimoji="1" lang="en-US" altLang="ja-JP" sz="2400" dirty="0"/>
          </a:p>
        </p:txBody>
      </p:sp>
    </p:spTree>
    <p:extLst>
      <p:ext uri="{BB962C8B-B14F-4D97-AF65-F5344CB8AC3E}">
        <p14:creationId xmlns:p14="http://schemas.microsoft.com/office/powerpoint/2010/main" val="4249659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実行結果</a:t>
            </a:r>
          </a:p>
        </p:txBody>
      </p:sp>
      <p:sp>
        <p:nvSpPr>
          <p:cNvPr id="6" name="テキスト ボックス 5">
            <a:extLst>
              <a:ext uri="{FF2B5EF4-FFF2-40B4-BE49-F238E27FC236}">
                <a16:creationId xmlns:a16="http://schemas.microsoft.com/office/drawing/2014/main" id="{D6C9487E-3192-81CB-28B8-8BB054A1E040}"/>
              </a:ext>
            </a:extLst>
          </p:cNvPr>
          <p:cNvSpPr txBox="1"/>
          <p:nvPr/>
        </p:nvSpPr>
        <p:spPr>
          <a:xfrm>
            <a:off x="4133272" y="2665298"/>
            <a:ext cx="1251528" cy="369332"/>
          </a:xfrm>
          <a:prstGeom prst="rect">
            <a:avLst/>
          </a:prstGeom>
          <a:noFill/>
        </p:spPr>
        <p:txBody>
          <a:bodyPr wrap="square" rtlCol="0">
            <a:spAutoFit/>
          </a:bodyPr>
          <a:lstStyle/>
          <a:p>
            <a:r>
              <a:rPr kumimoji="1" lang="en-US" altLang="ja-JP" dirty="0">
                <a:solidFill>
                  <a:schemeClr val="bg1"/>
                </a:solidFill>
              </a:rPr>
              <a:t>play test1</a:t>
            </a:r>
            <a:endParaRPr kumimoji="1" lang="ja-JP" altLang="en-US" dirty="0">
              <a:solidFill>
                <a:schemeClr val="bg1"/>
              </a:solidFill>
            </a:endParaRPr>
          </a:p>
        </p:txBody>
      </p:sp>
      <p:pic>
        <p:nvPicPr>
          <p:cNvPr id="14" name="図 13">
            <a:extLst>
              <a:ext uri="{FF2B5EF4-FFF2-40B4-BE49-F238E27FC236}">
                <a16:creationId xmlns:a16="http://schemas.microsoft.com/office/drawing/2014/main" id="{95B61187-4794-FD3A-C993-D0F404FCA3F9}"/>
              </a:ext>
            </a:extLst>
          </p:cNvPr>
          <p:cNvPicPr>
            <a:picLocks noChangeAspect="1"/>
          </p:cNvPicPr>
          <p:nvPr/>
        </p:nvPicPr>
        <p:blipFill>
          <a:blip r:embed="rId2"/>
          <a:stretch>
            <a:fillRect/>
          </a:stretch>
        </p:blipFill>
        <p:spPr>
          <a:xfrm>
            <a:off x="1565755" y="1322084"/>
            <a:ext cx="9060490" cy="4806885"/>
          </a:xfrm>
          <a:prstGeom prst="rect">
            <a:avLst/>
          </a:prstGeom>
        </p:spPr>
      </p:pic>
    </p:spTree>
    <p:extLst>
      <p:ext uri="{BB962C8B-B14F-4D97-AF65-F5344CB8AC3E}">
        <p14:creationId xmlns:p14="http://schemas.microsoft.com/office/powerpoint/2010/main" val="1033241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参考サイト</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r>
              <a:rPr kumimoji="1" lang="en-US" altLang="ja-JP" sz="2400" dirty="0">
                <a:hlinkClick r:id="rId2"/>
              </a:rPr>
              <a:t>Ansible</a:t>
            </a:r>
            <a:r>
              <a:rPr kumimoji="1" lang="ja-JP" altLang="en-US" sz="2400" dirty="0">
                <a:hlinkClick r:id="rId2"/>
              </a:rPr>
              <a:t>の使い方</a:t>
            </a:r>
            <a:endParaRPr kumimoji="1" lang="en-US" altLang="ja-JP" sz="2400" dirty="0"/>
          </a:p>
          <a:p>
            <a:endParaRPr kumimoji="1" lang="en-US" altLang="ja-JP" sz="2400" dirty="0"/>
          </a:p>
          <a:p>
            <a:r>
              <a:rPr kumimoji="1" lang="en-US" altLang="ja-JP" sz="2400" dirty="0">
                <a:hlinkClick r:id="rId3"/>
              </a:rPr>
              <a:t>Ansible</a:t>
            </a:r>
            <a:r>
              <a:rPr kumimoji="1" lang="ja-JP" altLang="en-US" sz="2400" dirty="0">
                <a:hlinkClick r:id="rId3"/>
              </a:rPr>
              <a:t>とは？概要から活用例、インストール方法までわかりやすく解説</a:t>
            </a:r>
            <a:endParaRPr kumimoji="1" lang="en-US" altLang="ja-JP" sz="2400" dirty="0"/>
          </a:p>
          <a:p>
            <a:endParaRPr kumimoji="1" lang="en-US" altLang="ja-JP" sz="2400" dirty="0"/>
          </a:p>
          <a:p>
            <a:r>
              <a:rPr kumimoji="1" lang="en-US" altLang="ja-JP" sz="2400" dirty="0">
                <a:hlinkClick r:id="rId4"/>
              </a:rPr>
              <a:t>Ansible </a:t>
            </a:r>
            <a:r>
              <a:rPr kumimoji="1" lang="ja-JP" altLang="en-US" sz="2400" dirty="0">
                <a:hlinkClick r:id="rId4"/>
              </a:rPr>
              <a:t>ドキュメント</a:t>
            </a:r>
            <a:endParaRPr kumimoji="1" lang="en-US" altLang="ja-JP" sz="2400" dirty="0"/>
          </a:p>
          <a:p>
            <a:pPr marL="0" indent="0">
              <a:buNone/>
            </a:pPr>
            <a:endParaRPr kumimoji="1" lang="en-US" altLang="ja-JP" sz="2400" dirty="0"/>
          </a:p>
        </p:txBody>
      </p:sp>
    </p:spTree>
    <p:extLst>
      <p:ext uri="{BB962C8B-B14F-4D97-AF65-F5344CB8AC3E}">
        <p14:creationId xmlns:p14="http://schemas.microsoft.com/office/powerpoint/2010/main" val="3066684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C402C823-BB59-48CB-82AA-6407C140BAEA}"/>
              </a:ext>
            </a:extLst>
          </p:cNvPr>
          <p:cNvSpPr>
            <a:spLocks noGrp="1"/>
          </p:cNvSpPr>
          <p:nvPr>
            <p:ph type="body" sz="quarter" idx="10"/>
          </p:nvPr>
        </p:nvSpPr>
        <p:spPr/>
        <p:txBody>
          <a:bodyPr/>
          <a:lstStyle/>
          <a:p>
            <a:pPr marL="514350" indent="-514350">
              <a:buFont typeface="+mj-lt"/>
              <a:buAutoNum type="arabicPeriod"/>
            </a:pPr>
            <a:r>
              <a:rPr kumimoji="1" lang="ja-JP" altLang="en-US" dirty="0"/>
              <a:t>目的</a:t>
            </a:r>
            <a:endParaRPr kumimoji="1" lang="en-US" altLang="ja-JP" dirty="0"/>
          </a:p>
          <a:p>
            <a:pPr marL="514350" indent="-514350">
              <a:buFont typeface="+mj-lt"/>
              <a:buAutoNum type="arabicPeriod"/>
            </a:pPr>
            <a:r>
              <a:rPr kumimoji="1" lang="en-US" altLang="ja-JP" dirty="0"/>
              <a:t>Ansible</a:t>
            </a:r>
            <a:r>
              <a:rPr kumimoji="1" lang="ja-JP" altLang="en-US" dirty="0"/>
              <a:t>とは</a:t>
            </a:r>
            <a:endParaRPr kumimoji="1" lang="en-US" altLang="ja-JP" dirty="0"/>
          </a:p>
          <a:p>
            <a:pPr marL="514350" indent="-514350">
              <a:buFont typeface="+mj-lt"/>
              <a:buAutoNum type="arabicPeriod"/>
            </a:pPr>
            <a:r>
              <a:rPr kumimoji="1" lang="en-US" altLang="ja-JP" dirty="0"/>
              <a:t>Ansible</a:t>
            </a:r>
            <a:r>
              <a:rPr kumimoji="1" lang="ja-JP" altLang="en-US" dirty="0"/>
              <a:t>の基本</a:t>
            </a:r>
            <a:endParaRPr kumimoji="1" lang="en-US" altLang="ja-JP" dirty="0"/>
          </a:p>
        </p:txBody>
      </p:sp>
      <p:sp>
        <p:nvSpPr>
          <p:cNvPr id="5" name="タイトル 4">
            <a:extLst>
              <a:ext uri="{FF2B5EF4-FFF2-40B4-BE49-F238E27FC236}">
                <a16:creationId xmlns:a16="http://schemas.microsoft.com/office/drawing/2014/main" id="{134FF4C2-717F-4C5F-AA9E-28EF2282CDC4}"/>
              </a:ext>
            </a:extLst>
          </p:cNvPr>
          <p:cNvSpPr>
            <a:spLocks noGrp="1"/>
          </p:cNvSpPr>
          <p:nvPr>
            <p:ph type="title"/>
          </p:nvPr>
        </p:nvSpPr>
        <p:spPr/>
        <p:txBody>
          <a:bodyPr>
            <a:normAutofit fontScale="90000"/>
          </a:bodyPr>
          <a:lstStyle/>
          <a:p>
            <a:r>
              <a:rPr lang="ja-JP" altLang="en-US" dirty="0"/>
              <a:t>目次</a:t>
            </a:r>
          </a:p>
        </p:txBody>
      </p:sp>
    </p:spTree>
    <p:extLst>
      <p:ext uri="{BB962C8B-B14F-4D97-AF65-F5344CB8AC3E}">
        <p14:creationId xmlns:p14="http://schemas.microsoft.com/office/powerpoint/2010/main" val="1203199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a:xfrm>
            <a:off x="4407442" y="2591271"/>
            <a:ext cx="3377115" cy="1675457"/>
          </a:xfrm>
        </p:spPr>
        <p:txBody>
          <a:bodyPr/>
          <a:lstStyle/>
          <a:p>
            <a:r>
              <a:rPr kumimoji="1" lang="en-US" altLang="ja-JP" sz="9600" dirty="0"/>
              <a:t>EOF</a:t>
            </a:r>
            <a:endParaRPr kumimoji="1" lang="ja-JP" altLang="en-US" sz="9600" dirty="0"/>
          </a:p>
        </p:txBody>
      </p:sp>
    </p:spTree>
    <p:extLst>
      <p:ext uri="{BB962C8B-B14F-4D97-AF65-F5344CB8AC3E}">
        <p14:creationId xmlns:p14="http://schemas.microsoft.com/office/powerpoint/2010/main" val="1276865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p:txBody>
          <a:bodyPr/>
          <a:lstStyle/>
          <a:p>
            <a:r>
              <a:rPr kumimoji="1" lang="en-US" altLang="ja-JP" dirty="0"/>
              <a:t>1.</a:t>
            </a:r>
            <a:r>
              <a:rPr kumimoji="1" lang="ja-JP" altLang="en-US" dirty="0"/>
              <a:t>目的</a:t>
            </a:r>
          </a:p>
        </p:txBody>
      </p:sp>
    </p:spTree>
    <p:extLst>
      <p:ext uri="{BB962C8B-B14F-4D97-AF65-F5344CB8AC3E}">
        <p14:creationId xmlns:p14="http://schemas.microsoft.com/office/powerpoint/2010/main" val="201003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目的</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339195" cy="5262562"/>
          </a:xfrm>
        </p:spPr>
        <p:txBody>
          <a:bodyPr/>
          <a:lstStyle/>
          <a:p>
            <a:pPr marL="0" indent="0">
              <a:buNone/>
            </a:pPr>
            <a:r>
              <a:rPr kumimoji="1" lang="ja-JP" altLang="en-US" dirty="0"/>
              <a:t>・業務で使うツールなので、知識を身に付ける</a:t>
            </a:r>
            <a:endParaRPr kumimoji="1" lang="en-US" altLang="ja-JP" sz="2400" dirty="0"/>
          </a:p>
          <a:p>
            <a:pPr marL="0" indent="0">
              <a:buNone/>
            </a:pPr>
            <a:endParaRPr kumimoji="1" lang="en-US" altLang="ja-JP" dirty="0"/>
          </a:p>
          <a:p>
            <a:pPr marL="0" indent="0">
              <a:buNone/>
            </a:pPr>
            <a:r>
              <a:rPr kumimoji="1" lang="ja-JP" altLang="en-US" dirty="0"/>
              <a:t>・</a:t>
            </a:r>
            <a:r>
              <a:rPr kumimoji="1" lang="en-US" altLang="ja-JP" dirty="0"/>
              <a:t>IT</a:t>
            </a:r>
            <a:r>
              <a:rPr kumimoji="1" lang="ja-JP" altLang="en-US" dirty="0"/>
              <a:t>自動化に関する知識やスキルに興味があるので、</a:t>
            </a:r>
            <a:endParaRPr kumimoji="1" lang="en-US" altLang="ja-JP" dirty="0"/>
          </a:p>
          <a:p>
            <a:pPr marL="0" indent="0">
              <a:buNone/>
            </a:pPr>
            <a:r>
              <a:rPr kumimoji="1" lang="ja-JP" altLang="en-US" dirty="0"/>
              <a:t>　業務で触れた</a:t>
            </a:r>
            <a:r>
              <a:rPr kumimoji="1" lang="en-US" altLang="ja-JP" dirty="0"/>
              <a:t>Ansible</a:t>
            </a:r>
            <a:r>
              <a:rPr kumimoji="1" lang="ja-JP" altLang="en-US" dirty="0"/>
              <a:t>を通して、その一端を身に付ける</a:t>
            </a:r>
            <a:endParaRPr kumimoji="1" lang="en-US" altLang="ja-JP" dirty="0"/>
          </a:p>
          <a:p>
            <a:pPr marL="0" indent="0">
              <a:buNone/>
            </a:pPr>
            <a:endParaRPr kumimoji="1" lang="en-US" altLang="ja-JP" sz="2400" dirty="0"/>
          </a:p>
          <a:p>
            <a:pPr marL="0" indent="0">
              <a:buNone/>
            </a:pPr>
            <a:r>
              <a:rPr kumimoji="1" lang="ja-JP" altLang="en-US" dirty="0"/>
              <a:t>・勉強の過程で知っておくべきことを共有する</a:t>
            </a:r>
            <a:endParaRPr kumimoji="1" lang="en-US" altLang="ja-JP" dirty="0"/>
          </a:p>
          <a:p>
            <a:pPr marL="0" indent="0">
              <a:buNone/>
            </a:pP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359599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p:txBody>
          <a:bodyPr/>
          <a:lstStyle/>
          <a:p>
            <a:r>
              <a:rPr kumimoji="1" lang="en-US" altLang="ja-JP" dirty="0"/>
              <a:t>2.Ansible</a:t>
            </a:r>
            <a:r>
              <a:rPr kumimoji="1" lang="ja-JP" altLang="en-US" dirty="0"/>
              <a:t>とは</a:t>
            </a:r>
          </a:p>
        </p:txBody>
      </p:sp>
    </p:spTree>
    <p:extLst>
      <p:ext uri="{BB962C8B-B14F-4D97-AF65-F5344CB8AC3E}">
        <p14:creationId xmlns:p14="http://schemas.microsoft.com/office/powerpoint/2010/main" val="1327383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IT</a:t>
            </a:r>
            <a:r>
              <a:rPr kumimoji="1" lang="ja-JP" altLang="en-US" dirty="0"/>
              <a:t>自動化ツールとは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pPr marL="0" indent="0">
              <a:buNone/>
            </a:pPr>
            <a:r>
              <a:rPr kumimoji="1" lang="ja-JP" altLang="en-US" sz="2400" dirty="0"/>
              <a:t>・例えば、「アプリケーションをリリースする」作業の場合、</a:t>
            </a:r>
            <a:endParaRPr kumimoji="1" lang="en-US" altLang="ja-JP" sz="2400" dirty="0"/>
          </a:p>
          <a:p>
            <a:pPr marL="0" indent="0">
              <a:buNone/>
            </a:pPr>
            <a:r>
              <a:rPr kumimoji="1" lang="ja-JP" altLang="en-US" sz="2400" dirty="0"/>
              <a:t>　以下の作業が考えられる</a:t>
            </a:r>
            <a:endParaRPr kumimoji="1" lang="en-US" altLang="ja-JP" sz="2400" dirty="0"/>
          </a:p>
          <a:p>
            <a:pPr marL="0" indent="0">
              <a:buNone/>
            </a:pPr>
            <a:r>
              <a:rPr kumimoji="1" lang="ja-JP" altLang="en-US" sz="2400" dirty="0"/>
              <a:t>　⇒必要なファイルの配置、サービスの再起動、ツールの設定更新など</a:t>
            </a:r>
            <a:endParaRPr kumimoji="1" lang="en-US" altLang="ja-JP" sz="2400" dirty="0"/>
          </a:p>
          <a:p>
            <a:pPr marL="0" indent="0">
              <a:buNone/>
            </a:pPr>
            <a:endParaRPr kumimoji="1" lang="en-US" altLang="ja-JP" sz="2400" dirty="0"/>
          </a:p>
          <a:p>
            <a:pPr marL="0" indent="0">
              <a:buNone/>
            </a:pPr>
            <a:r>
              <a:rPr kumimoji="1" lang="ja-JP" altLang="en-US" sz="2400" dirty="0"/>
              <a:t>・挙げた作業を全て手動で実施しようとすると以下のようなことが考えられる</a:t>
            </a:r>
            <a:endParaRPr kumimoji="1" lang="en-US" altLang="ja-JP" sz="2400" dirty="0"/>
          </a:p>
          <a:p>
            <a:pPr marL="0" indent="0">
              <a:buNone/>
            </a:pPr>
            <a:r>
              <a:rPr kumimoji="1" lang="ja-JP" altLang="en-US" sz="2400" dirty="0"/>
              <a:t>　⇒決まり切った手順書の微調整、スケジュールと作業者の日程調整、</a:t>
            </a:r>
            <a:endParaRPr kumimoji="1" lang="en-US" altLang="ja-JP" sz="2400" dirty="0"/>
          </a:p>
          <a:p>
            <a:pPr marL="0" indent="0">
              <a:buNone/>
            </a:pPr>
            <a:r>
              <a:rPr kumimoji="1" lang="ja-JP" altLang="en-US" sz="2400" dirty="0"/>
              <a:t>　　サーバーの状況を常に配慮しながらの長時間の気の張る作業など</a:t>
            </a:r>
            <a:endParaRPr kumimoji="1" lang="en-US" altLang="ja-JP" sz="2400" dirty="0"/>
          </a:p>
          <a:p>
            <a:pPr marL="0" indent="0">
              <a:buNone/>
            </a:pPr>
            <a:r>
              <a:rPr kumimoji="1" lang="ja-JP" altLang="en-US" sz="2400" dirty="0"/>
              <a:t>　⇒</a:t>
            </a:r>
            <a:r>
              <a:rPr kumimoji="1" lang="ja-JP" altLang="en-US" sz="2400" b="1" dirty="0">
                <a:solidFill>
                  <a:srgbClr val="FF0000"/>
                </a:solidFill>
              </a:rPr>
              <a:t>手動での作業はとても面倒</a:t>
            </a:r>
            <a:endParaRPr kumimoji="1" lang="en-US" altLang="ja-JP" sz="2400" b="1" dirty="0">
              <a:solidFill>
                <a:srgbClr val="FF0000"/>
              </a:solidFill>
            </a:endParaRPr>
          </a:p>
          <a:p>
            <a:pPr marL="0" indent="0">
              <a:buNone/>
            </a:pPr>
            <a:endParaRPr kumimoji="1" lang="en-US" altLang="ja-JP" sz="2400" dirty="0"/>
          </a:p>
          <a:p>
            <a:pPr marL="0" indent="0">
              <a:buNone/>
            </a:pPr>
            <a:r>
              <a:rPr kumimoji="1" lang="ja-JP" altLang="en-US" sz="2400" dirty="0"/>
              <a:t>・決まっているが複雑で面倒な構成作業を自動化してくれるのが</a:t>
            </a:r>
            <a:r>
              <a:rPr kumimoji="1" lang="en-US" altLang="ja-JP" sz="2400" b="1" dirty="0">
                <a:solidFill>
                  <a:srgbClr val="FF0000"/>
                </a:solidFill>
              </a:rPr>
              <a:t>IT</a:t>
            </a:r>
            <a:r>
              <a:rPr kumimoji="1" lang="ja-JP" altLang="en-US" sz="2400" b="1" dirty="0">
                <a:solidFill>
                  <a:srgbClr val="FF0000"/>
                </a:solidFill>
              </a:rPr>
              <a:t>自動化ツール</a:t>
            </a:r>
            <a:endParaRPr kumimoji="1" lang="en-US" altLang="ja-JP" sz="2400" dirty="0"/>
          </a:p>
          <a:p>
            <a:pPr marL="0" indent="0">
              <a:buNone/>
            </a:pPr>
            <a:r>
              <a:rPr kumimoji="1" lang="ja-JP" altLang="en-US" sz="2400" dirty="0"/>
              <a:t>　⇒</a:t>
            </a:r>
            <a:r>
              <a:rPr kumimoji="1" lang="en-US" altLang="ja-JP" sz="2400" dirty="0"/>
              <a:t>Ansible</a:t>
            </a:r>
            <a:r>
              <a:rPr kumimoji="1" lang="ja-JP" altLang="en-US" sz="2400" dirty="0"/>
              <a:t>はその一つ</a:t>
            </a:r>
            <a:endParaRPr kumimoji="1" lang="en-US" altLang="ja-JP" sz="2400" dirty="0"/>
          </a:p>
          <a:p>
            <a:pPr marL="0" indent="0">
              <a:buNone/>
            </a:pPr>
            <a:r>
              <a:rPr kumimoji="1" lang="ja-JP" altLang="en-US" sz="2400" dirty="0"/>
              <a:t>　　　</a:t>
            </a:r>
            <a:endParaRPr kumimoji="1" lang="en-US" altLang="ja-JP" sz="2400" dirty="0"/>
          </a:p>
          <a:p>
            <a:pPr marL="0" indent="0">
              <a:buNone/>
            </a:pPr>
            <a:r>
              <a:rPr kumimoji="1" lang="ja-JP" altLang="en-US" sz="2400" dirty="0"/>
              <a:t>　　</a:t>
            </a:r>
            <a:endParaRPr kumimoji="1" lang="en-US" altLang="ja-JP" sz="2400" dirty="0"/>
          </a:p>
        </p:txBody>
      </p:sp>
    </p:spTree>
    <p:extLst>
      <p:ext uri="{BB962C8B-B14F-4D97-AF65-F5344CB8AC3E}">
        <p14:creationId xmlns:p14="http://schemas.microsoft.com/office/powerpoint/2010/main" val="957997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Ansible</a:t>
            </a:r>
            <a:r>
              <a:rPr kumimoji="1" lang="ja-JP" altLang="en-US" dirty="0"/>
              <a:t>とは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pPr marL="0" indent="0">
              <a:buNone/>
            </a:pPr>
            <a:r>
              <a:rPr kumimoji="1" lang="ja-JP" altLang="en-US" sz="2400" dirty="0"/>
              <a:t>・</a:t>
            </a:r>
            <a:r>
              <a:rPr kumimoji="1" lang="en-US" altLang="ja-JP" sz="2400" dirty="0"/>
              <a:t>IT</a:t>
            </a:r>
            <a:r>
              <a:rPr kumimoji="1" lang="ja-JP" altLang="en-US" sz="2400" dirty="0"/>
              <a:t>自動化ツールの中でも、単純かつ使いやすいことを目標としたツール</a:t>
            </a:r>
            <a:endParaRPr kumimoji="1" lang="en-US" altLang="ja-JP" sz="2400" dirty="0"/>
          </a:p>
          <a:p>
            <a:pPr marL="0" indent="0">
              <a:buNone/>
            </a:pPr>
            <a:endParaRPr kumimoji="1" lang="en-US" altLang="ja-JP" sz="2400" dirty="0"/>
          </a:p>
          <a:p>
            <a:pPr marL="0" indent="0">
              <a:buNone/>
            </a:pPr>
            <a:r>
              <a:rPr kumimoji="1" lang="ja-JP" altLang="en-US" sz="2400" dirty="0"/>
              <a:t>・開発者、システム管理者、</a:t>
            </a:r>
            <a:r>
              <a:rPr kumimoji="1" lang="en-US" altLang="ja-JP" sz="2400" dirty="0"/>
              <a:t>IT</a:t>
            </a:r>
            <a:r>
              <a:rPr kumimoji="1" lang="ja-JP" altLang="en-US" sz="2400" dirty="0"/>
              <a:t>マネージャーなどのあらゆる分野のユーザーが</a:t>
            </a:r>
            <a:endParaRPr kumimoji="1" lang="en-US" altLang="ja-JP" sz="2400" dirty="0"/>
          </a:p>
          <a:p>
            <a:pPr marL="0" indent="0">
              <a:buNone/>
            </a:pPr>
            <a:r>
              <a:rPr kumimoji="1" lang="ja-JP" altLang="en-US" sz="2400" dirty="0"/>
              <a:t>　使いやすいように設計されている</a:t>
            </a:r>
            <a:endParaRPr kumimoji="1" lang="en-US" altLang="ja-JP" sz="2400" dirty="0"/>
          </a:p>
          <a:p>
            <a:pPr marL="0" indent="0">
              <a:buNone/>
            </a:pPr>
            <a:endParaRPr kumimoji="1" lang="en-US" altLang="ja-JP" sz="2400" dirty="0"/>
          </a:p>
          <a:p>
            <a:pPr marL="0" indent="0">
              <a:buNone/>
            </a:pPr>
            <a:r>
              <a:rPr kumimoji="1" lang="ja-JP" altLang="en-US" sz="2400" dirty="0"/>
              <a:t>・一般的にはサーバーが対象だが、仮想環境・ネットワーク機器などにも対応可能</a:t>
            </a:r>
            <a:endParaRPr kumimoji="1" lang="en-US" altLang="ja-JP" sz="2400" dirty="0"/>
          </a:p>
          <a:p>
            <a:pPr marL="0" indent="0">
              <a:buNone/>
            </a:pPr>
            <a:endParaRPr kumimoji="1" lang="en-US" altLang="ja-JP" sz="2400" dirty="0"/>
          </a:p>
        </p:txBody>
      </p:sp>
    </p:spTree>
    <p:extLst>
      <p:ext uri="{BB962C8B-B14F-4D97-AF65-F5344CB8AC3E}">
        <p14:creationId xmlns:p14="http://schemas.microsoft.com/office/powerpoint/2010/main" val="120697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p:txBody>
          <a:bodyPr/>
          <a:lstStyle/>
          <a:p>
            <a:r>
              <a:rPr kumimoji="1" lang="en-US" altLang="ja-JP" dirty="0"/>
              <a:t>3.Ansible</a:t>
            </a:r>
            <a:r>
              <a:rPr kumimoji="1" lang="ja-JP" altLang="en-US" dirty="0"/>
              <a:t>の基本</a:t>
            </a:r>
          </a:p>
        </p:txBody>
      </p:sp>
    </p:spTree>
    <p:extLst>
      <p:ext uri="{BB962C8B-B14F-4D97-AF65-F5344CB8AC3E}">
        <p14:creationId xmlns:p14="http://schemas.microsoft.com/office/powerpoint/2010/main" val="1845715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Ansible</a:t>
            </a:r>
            <a:r>
              <a:rPr kumimoji="1" lang="ja-JP" altLang="en-US" dirty="0"/>
              <a:t>の概要</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r>
              <a:rPr kumimoji="1" lang="ja-JP" altLang="en-US" sz="2400" dirty="0"/>
              <a:t>動作環境：実行側には、</a:t>
            </a:r>
            <a:r>
              <a:rPr kumimoji="1" lang="en-US" altLang="ja-JP" sz="2400" dirty="0"/>
              <a:t>Python 2 (</a:t>
            </a:r>
            <a:r>
              <a:rPr kumimoji="1" lang="ja-JP" altLang="en-US" sz="2400" dirty="0"/>
              <a:t>バージョン </a:t>
            </a:r>
            <a:r>
              <a:rPr kumimoji="1" lang="en-US" altLang="ja-JP" sz="2400" dirty="0"/>
              <a:t>2.7) </a:t>
            </a:r>
            <a:r>
              <a:rPr kumimoji="1" lang="ja-JP" altLang="en-US" sz="2400" dirty="0"/>
              <a:t>または </a:t>
            </a:r>
            <a:r>
              <a:rPr kumimoji="1" lang="en-US" altLang="ja-JP" sz="2400" dirty="0"/>
              <a:t>Python 3 (</a:t>
            </a:r>
            <a:r>
              <a:rPr kumimoji="1" lang="ja-JP" altLang="en-US" sz="2400" dirty="0"/>
              <a:t>バージョン </a:t>
            </a:r>
            <a:r>
              <a:rPr kumimoji="1" lang="en-US" altLang="ja-JP" sz="2400" dirty="0"/>
              <a:t>3.5 </a:t>
            </a:r>
            <a:r>
              <a:rPr kumimoji="1" lang="ja-JP" altLang="en-US" sz="2400" dirty="0"/>
              <a:t>以上</a:t>
            </a:r>
            <a:r>
              <a:rPr kumimoji="1" lang="en-US" altLang="ja-JP" sz="2400" dirty="0"/>
              <a:t>) </a:t>
            </a:r>
            <a:r>
              <a:rPr kumimoji="1" lang="ja-JP" altLang="en-US" sz="2400" dirty="0"/>
              <a:t>がインストールされていればどのマシンからでも実行可能</a:t>
            </a:r>
            <a:r>
              <a:rPr kumimoji="1" lang="en-US" altLang="ja-JP" sz="2400" dirty="0"/>
              <a:t>(</a:t>
            </a:r>
            <a:r>
              <a:rPr kumimoji="1" lang="ja-JP" altLang="en-US" sz="2400" dirty="0"/>
              <a:t>ただし、</a:t>
            </a:r>
            <a:r>
              <a:rPr kumimoji="1" lang="en-US" altLang="ja-JP" sz="2400" dirty="0"/>
              <a:t>Windows</a:t>
            </a:r>
            <a:r>
              <a:rPr kumimoji="1" lang="ja-JP" altLang="en-US" sz="2400" dirty="0"/>
              <a:t>はサポートがないので注意</a:t>
            </a:r>
            <a:r>
              <a:rPr kumimoji="1" lang="en-US" altLang="ja-JP" sz="2400" dirty="0"/>
              <a:t>)</a:t>
            </a:r>
            <a:r>
              <a:rPr kumimoji="1" lang="ja-JP" altLang="en-US" sz="2400" dirty="0"/>
              <a:t>。また、処理対象側にも</a:t>
            </a:r>
            <a:r>
              <a:rPr kumimoji="1" lang="en-US" altLang="ja-JP" sz="2400" dirty="0"/>
              <a:t>Python 2 (</a:t>
            </a:r>
            <a:r>
              <a:rPr kumimoji="1" lang="ja-JP" altLang="en-US" sz="2400" dirty="0"/>
              <a:t>バージョン </a:t>
            </a:r>
            <a:r>
              <a:rPr kumimoji="1" lang="en-US" altLang="ja-JP" sz="2400" dirty="0"/>
              <a:t>2.6</a:t>
            </a:r>
            <a:r>
              <a:rPr kumimoji="1" lang="ja-JP" altLang="en-US" sz="2400" dirty="0"/>
              <a:t>以降</a:t>
            </a:r>
            <a:r>
              <a:rPr kumimoji="1" lang="en-US" altLang="ja-JP" sz="2400" dirty="0"/>
              <a:t>) </a:t>
            </a:r>
            <a:r>
              <a:rPr kumimoji="1" lang="ja-JP" altLang="en-US" sz="2400" dirty="0"/>
              <a:t>または </a:t>
            </a:r>
            <a:r>
              <a:rPr kumimoji="1" lang="en-US" altLang="ja-JP" sz="2400" dirty="0"/>
              <a:t>Python 3 (</a:t>
            </a:r>
            <a:r>
              <a:rPr kumimoji="1" lang="ja-JP" altLang="en-US" sz="2400" dirty="0"/>
              <a:t>バージョン </a:t>
            </a:r>
            <a:r>
              <a:rPr kumimoji="1" lang="en-US" altLang="ja-JP" sz="2400" dirty="0"/>
              <a:t>3.5 </a:t>
            </a:r>
            <a:r>
              <a:rPr kumimoji="1" lang="ja-JP" altLang="en-US" sz="2400" dirty="0"/>
              <a:t>以降</a:t>
            </a:r>
            <a:r>
              <a:rPr kumimoji="1" lang="en-US" altLang="ja-JP" sz="2400" dirty="0"/>
              <a:t>)</a:t>
            </a:r>
            <a:r>
              <a:rPr kumimoji="1" lang="ja-JP" altLang="en-US" sz="2400" dirty="0"/>
              <a:t>が必要</a:t>
            </a:r>
            <a:r>
              <a:rPr kumimoji="1" lang="en-US" altLang="ja-JP" sz="2400" dirty="0"/>
              <a:t> </a:t>
            </a:r>
          </a:p>
          <a:p>
            <a:endParaRPr kumimoji="1" lang="en-US" altLang="ja-JP" sz="2400" dirty="0"/>
          </a:p>
          <a:p>
            <a:r>
              <a:rPr kumimoji="1" lang="ja-JP" altLang="en-US" sz="2400" dirty="0"/>
              <a:t>定義ファイル書式：</a:t>
            </a:r>
            <a:r>
              <a:rPr kumimoji="1" lang="en-US" altLang="ja-JP" sz="2400" dirty="0"/>
              <a:t>YAML</a:t>
            </a:r>
            <a:r>
              <a:rPr kumimoji="1" lang="ja-JP" altLang="en-US" sz="2400" dirty="0"/>
              <a:t>で記述、インベントリファイル</a:t>
            </a:r>
            <a:r>
              <a:rPr kumimoji="1" lang="en-US" altLang="ja-JP" sz="2400" dirty="0"/>
              <a:t>(</a:t>
            </a:r>
            <a:r>
              <a:rPr kumimoji="1" lang="ja-JP" altLang="en-US" sz="2400" dirty="0"/>
              <a:t>機器一覧表</a:t>
            </a:r>
            <a:r>
              <a:rPr kumimoji="1" lang="en-US" altLang="ja-JP" sz="2400" dirty="0"/>
              <a:t>)</a:t>
            </a:r>
            <a:r>
              <a:rPr kumimoji="1" lang="ja-JP" altLang="en-US" sz="2400" dirty="0"/>
              <a:t>に関しては</a:t>
            </a:r>
            <a:r>
              <a:rPr kumimoji="1" lang="en-US" altLang="ja-JP" sz="2400" dirty="0" err="1"/>
              <a:t>ini</a:t>
            </a:r>
            <a:r>
              <a:rPr kumimoji="1" lang="ja-JP" altLang="en-US" sz="2400" dirty="0"/>
              <a:t>形式で記述可能</a:t>
            </a:r>
            <a:endParaRPr kumimoji="1" lang="en-US" altLang="ja-JP" sz="2400" dirty="0"/>
          </a:p>
          <a:p>
            <a:endParaRPr kumimoji="1" lang="en-US" altLang="ja-JP" sz="2400" dirty="0"/>
          </a:p>
          <a:p>
            <a:r>
              <a:rPr kumimoji="1" lang="ja-JP" altLang="en-US" sz="2400" dirty="0"/>
              <a:t>処理対象へのエージェントのインストール：不要、実行側に</a:t>
            </a:r>
            <a:r>
              <a:rPr kumimoji="1" lang="en-US" altLang="ja-JP" sz="2400" dirty="0"/>
              <a:t>Ansible</a:t>
            </a:r>
            <a:r>
              <a:rPr kumimoji="1" lang="ja-JP" altLang="en-US" sz="2400" dirty="0"/>
              <a:t>をインストールすれば使用可能</a:t>
            </a:r>
            <a:endParaRPr kumimoji="1" lang="en-US" altLang="ja-JP" sz="2400" dirty="0"/>
          </a:p>
          <a:p>
            <a:pPr marL="0" indent="0">
              <a:buNone/>
            </a:pPr>
            <a:endParaRPr kumimoji="1" lang="en-US" altLang="ja-JP" sz="2400" dirty="0"/>
          </a:p>
          <a:p>
            <a:r>
              <a:rPr kumimoji="1" lang="ja-JP" altLang="en-US" sz="2400" dirty="0"/>
              <a:t>冪等性：処理を何回実行しても実行結果が変わらない、</a:t>
            </a:r>
            <a:r>
              <a:rPr kumimoji="1" lang="en-US" altLang="ja-JP" sz="2400" dirty="0"/>
              <a:t>Ansible</a:t>
            </a:r>
            <a:r>
              <a:rPr kumimoji="1" lang="ja-JP" altLang="en-US" sz="2400" dirty="0"/>
              <a:t>は実行時にその処理が実行済みかどうか確認して未実行であれば実行する</a:t>
            </a:r>
            <a:endParaRPr kumimoji="1" lang="en-US" altLang="ja-JP" sz="2400" dirty="0"/>
          </a:p>
        </p:txBody>
      </p:sp>
    </p:spTree>
    <p:extLst>
      <p:ext uri="{BB962C8B-B14F-4D97-AF65-F5344CB8AC3E}">
        <p14:creationId xmlns:p14="http://schemas.microsoft.com/office/powerpoint/2010/main" val="3286607046"/>
      </p:ext>
    </p:extLst>
  </p:cSld>
  <p:clrMapOvr>
    <a:masterClrMapping/>
  </p:clrMapOvr>
</p:sld>
</file>

<file path=ppt/theme/theme1.xml><?xml version="1.0" encoding="utf-8"?>
<a:theme xmlns:a="http://schemas.openxmlformats.org/drawingml/2006/main" name="SunArch">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a:ea typeface="Segoe UI"/>
        <a:cs typeface=""/>
      </a:majorFont>
      <a:minorFont>
        <a:latin typeface="Segoe UI"/>
        <a:ea typeface="Segoe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da6833c-0046-4f8f-9c83-6e1ad4a6ae00">
      <UserInfo>
        <DisplayName>SunArch Lab. メンバー</DisplayName>
        <AccountId>39</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6B6AB4BF460ED6468BA66FE85DE16112" ma:contentTypeVersion="6" ma:contentTypeDescription="新しいドキュメントを作成します。" ma:contentTypeScope="" ma:versionID="6c36c2a20b54f4acf6f940cca9d848e3">
  <xsd:schema xmlns:xsd="http://www.w3.org/2001/XMLSchema" xmlns:xs="http://www.w3.org/2001/XMLSchema" xmlns:p="http://schemas.microsoft.com/office/2006/metadata/properties" xmlns:ns2="275fa786-70a4-42a6-bf18-fe8d89b802cf" xmlns:ns3="dda6833c-0046-4f8f-9c83-6e1ad4a6ae00" targetNamespace="http://schemas.microsoft.com/office/2006/metadata/properties" ma:root="true" ma:fieldsID="3b06e85070e67fb2bf3862e2ea2429d5" ns2:_="" ns3:_="">
    <xsd:import namespace="275fa786-70a4-42a6-bf18-fe8d89b802cf"/>
    <xsd:import namespace="dda6833c-0046-4f8f-9c83-6e1ad4a6ae0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5fa786-70a4-42a6-bf18-fe8d89b802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a6833c-0046-4f8f-9c83-6e1ad4a6ae00"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5A7698-7A98-4CC4-9FFF-A34D3B1004C6}">
  <ds:schemaRefs>
    <ds:schemaRef ds:uri="http://schemas.microsoft.com/sharepoint/v3/contenttype/forms"/>
  </ds:schemaRefs>
</ds:datastoreItem>
</file>

<file path=customXml/itemProps2.xml><?xml version="1.0" encoding="utf-8"?>
<ds:datastoreItem xmlns:ds="http://schemas.openxmlformats.org/officeDocument/2006/customXml" ds:itemID="{AFD2C487-7431-40FA-A912-1148C9736568}">
  <ds:schemaRefs>
    <ds:schemaRef ds:uri="http://schemas.microsoft.com/office/2006/documentManagement/types"/>
    <ds:schemaRef ds:uri="http://schemas.openxmlformats.org/package/2006/metadata/core-properties"/>
    <ds:schemaRef ds:uri="http://purl.org/dc/dcmitype/"/>
    <ds:schemaRef ds:uri="http://purl.org/dc/terms/"/>
    <ds:schemaRef ds:uri="http://purl.org/dc/elements/1.1/"/>
    <ds:schemaRef ds:uri="http://schemas.microsoft.com/office/2006/metadata/properties"/>
    <ds:schemaRef ds:uri="275fa786-70a4-42a6-bf18-fe8d89b802cf"/>
    <ds:schemaRef ds:uri="http://schemas.microsoft.com/office/infopath/2007/PartnerControls"/>
    <ds:schemaRef ds:uri="dda6833c-0046-4f8f-9c83-6e1ad4a6ae00"/>
    <ds:schemaRef ds:uri="http://www.w3.org/XML/1998/namespace"/>
  </ds:schemaRefs>
</ds:datastoreItem>
</file>

<file path=customXml/itemProps3.xml><?xml version="1.0" encoding="utf-8"?>
<ds:datastoreItem xmlns:ds="http://schemas.openxmlformats.org/officeDocument/2006/customXml" ds:itemID="{1B678220-2136-42A9-9EDD-21B36BA9B4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5fa786-70a4-42a6-bf18-fe8d89b802cf"/>
    <ds:schemaRef ds:uri="dda6833c-0046-4f8f-9c83-6e1ad4a6ae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TM03457464[[fn=配当]]</Template>
  <TotalTime>9420</TotalTime>
  <Words>876</Words>
  <Application>Microsoft Office PowerPoint</Application>
  <PresentationFormat>ワイド画面</PresentationFormat>
  <Paragraphs>124</Paragraphs>
  <Slides>20</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20</vt:i4>
      </vt:variant>
    </vt:vector>
  </HeadingPairs>
  <TitlesOfParts>
    <vt:vector size="23" baseType="lpstr">
      <vt:lpstr>游ゴシック</vt:lpstr>
      <vt:lpstr>Arial</vt:lpstr>
      <vt:lpstr>SunArch</vt:lpstr>
      <vt:lpstr>Ansibleについて知ろう</vt:lpstr>
      <vt:lpstr>目次</vt:lpstr>
      <vt:lpstr>1.目的</vt:lpstr>
      <vt:lpstr>目的</vt:lpstr>
      <vt:lpstr>2.Ansibleとは</vt:lpstr>
      <vt:lpstr>IT自動化ツールとは</vt:lpstr>
      <vt:lpstr>Ansibleとは</vt:lpstr>
      <vt:lpstr>3.Ansibleの基本</vt:lpstr>
      <vt:lpstr>Ansibleの概要</vt:lpstr>
      <vt:lpstr>Ansibleの動作</vt:lpstr>
      <vt:lpstr>インベントリファイル</vt:lpstr>
      <vt:lpstr>プレイブック</vt:lpstr>
      <vt:lpstr>モジュール</vt:lpstr>
      <vt:lpstr>タスク</vt:lpstr>
      <vt:lpstr>プレイ</vt:lpstr>
      <vt:lpstr>プレイ内構造</vt:lpstr>
      <vt:lpstr>PowerPoint プレゼンテーション</vt:lpstr>
      <vt:lpstr>実行結果</vt:lpstr>
      <vt:lpstr>参考サイト</vt:lpstr>
      <vt:lpstr>EOF</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滉平 宮台</cp:lastModifiedBy>
  <cp:revision>275</cp:revision>
  <dcterms:created xsi:type="dcterms:W3CDTF">2020-11-17T23:57:43Z</dcterms:created>
  <dcterms:modified xsi:type="dcterms:W3CDTF">2024-05-20T15:22:22Z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0x0101006B6AB4BF460ED6468BA66FE85DE16112</vt:lpwstr>
  </property>
</Properties>
</file>