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70" r:id="rId5"/>
    <p:sldId id="279" r:id="rId6"/>
    <p:sldId id="275" r:id="rId7"/>
    <p:sldId id="276" r:id="rId8"/>
    <p:sldId id="280" r:id="rId9"/>
    <p:sldId id="318" r:id="rId10"/>
    <p:sldId id="332" r:id="rId11"/>
    <p:sldId id="333" r:id="rId12"/>
    <p:sldId id="334" r:id="rId13"/>
    <p:sldId id="335" r:id="rId14"/>
    <p:sldId id="336" r:id="rId15"/>
    <p:sldId id="337" r:id="rId16"/>
    <p:sldId id="338" r:id="rId17"/>
    <p:sldId id="339" r:id="rId18"/>
    <p:sldId id="340" r:id="rId19"/>
    <p:sldId id="342" r:id="rId20"/>
    <p:sldId id="341" r:id="rId21"/>
    <p:sldId id="343" r:id="rId22"/>
    <p:sldId id="331" r:id="rId23"/>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5" autoAdjust="0"/>
    <p:restoredTop sz="94618" autoAdjust="0"/>
  </p:normalViewPr>
  <p:slideViewPr>
    <p:cSldViewPr snapToGrid="0" snapToObjects="1">
      <p:cViewPr varScale="1">
        <p:scale>
          <a:sx n="78" d="100"/>
          <a:sy n="78" d="100"/>
        </p:scale>
        <p:origin x="902" y="58"/>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2024/5/15</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endParaRPr kumimoji="1" lang="en-US" altLang="ja-JP" sz="2400" dirty="0"/>
          </a:p>
          <a:p>
            <a:r>
              <a:rPr kumimoji="1" lang="ja-JP" altLang="en-US" sz="2400" dirty="0"/>
              <a:t>タスクを組み合わせて処理を作成する</a:t>
            </a: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487372"/>
          </a:xfrm>
        </p:spPr>
        <p:txBody>
          <a:bodyPr/>
          <a:lstStyle/>
          <a:p>
            <a:r>
              <a:rPr kumimoji="1" lang="ja-JP" altLang="en-US" sz="2400" dirty="0"/>
              <a:t>タスクを処理の順番に並べ、対象の管理対象ノード、変数などを追加したもの</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72" y="2589713"/>
            <a:ext cx="3925455" cy="412668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セクションの実行状況により、実行・未実行になる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・「機器一覧表」に書かれた機器に対して、「手順書」通りに作業する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動作環境：実行側には、</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はサポートがないので注意</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処理対象へのエージェントのインストール：不要、実行側に</a:t>
            </a:r>
            <a:r>
              <a:rPr kumimoji="1" lang="en-US" altLang="ja-JP" sz="2400" dirty="0"/>
              <a:t>Ansible</a:t>
            </a:r>
            <a:r>
              <a:rPr kumimoji="1" lang="ja-JP" altLang="en-US" sz="2400" dirty="0"/>
              <a:t>をインストールすれば使用可能</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2C487-7431-40FA-A912-1148C9736568}">
  <ds:schemaRefs>
    <ds:schemaRef ds:uri="http://schemas.microsoft.com/office/2006/metadata/properties"/>
    <ds:schemaRef ds:uri="http://schemas.microsoft.com/office/infopath/2007/PartnerControls"/>
    <ds:schemaRef ds:uri="dda6833c-0046-4f8f-9c83-6e1ad4a6ae00"/>
  </ds:schemaRefs>
</ds:datastoreItem>
</file>

<file path=customXml/itemProps2.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9391</TotalTime>
  <Words>863</Words>
  <Application>Microsoft Office PowerPoint</Application>
  <PresentationFormat>ワイド画面</PresentationFormat>
  <Paragraphs>125</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273</cp:revision>
  <dcterms:created xsi:type="dcterms:W3CDTF">2020-11-17T23:57:43Z</dcterms:created>
  <dcterms:modified xsi:type="dcterms:W3CDTF">2024-05-15T12:46:22Z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