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handoutMasterIdLst>
    <p:handoutMasterId r:id="rId31"/>
  </p:handoutMasterIdLst>
  <p:sldIdLst>
    <p:sldId id="270" r:id="rId5"/>
    <p:sldId id="279" r:id="rId6"/>
    <p:sldId id="275" r:id="rId7"/>
    <p:sldId id="276" r:id="rId8"/>
    <p:sldId id="280" r:id="rId9"/>
    <p:sldId id="318" r:id="rId10"/>
    <p:sldId id="346" r:id="rId11"/>
    <p:sldId id="332" r:id="rId12"/>
    <p:sldId id="347" r:id="rId13"/>
    <p:sldId id="348" r:id="rId14"/>
    <p:sldId id="349" r:id="rId15"/>
    <p:sldId id="350" r:id="rId16"/>
    <p:sldId id="351" r:id="rId17"/>
    <p:sldId id="352" r:id="rId18"/>
    <p:sldId id="353" r:id="rId19"/>
    <p:sldId id="354" r:id="rId20"/>
    <p:sldId id="355" r:id="rId21"/>
    <p:sldId id="356" r:id="rId22"/>
    <p:sldId id="357" r:id="rId23"/>
    <p:sldId id="358" r:id="rId24"/>
    <p:sldId id="359" r:id="rId25"/>
    <p:sldId id="360" r:id="rId26"/>
    <p:sldId id="345" r:id="rId27"/>
    <p:sldId id="343" r:id="rId28"/>
    <p:sldId id="331" r:id="rId29"/>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C00410-9B89-4D01-BFE3-D65E5525569F}" v="30" dt="2025-02-12T13:26:13.84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5" autoAdjust="0"/>
    <p:restoredTop sz="95026" autoAdjust="0"/>
  </p:normalViewPr>
  <p:slideViewPr>
    <p:cSldViewPr snapToGrid="0" snapToObjects="1">
      <p:cViewPr varScale="1">
        <p:scale>
          <a:sx n="82" d="100"/>
          <a:sy n="82" d="100"/>
        </p:scale>
        <p:origin x="744" y="72"/>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ldChg>
      <pc:sldChg chg="modSp mod">
        <pc:chgData name="滉平 宮台" userId="414baa33dfd03743" providerId="LiveId" clId="{904E47E9-4F0B-4115-A8C5-17ED8C79FB4B}" dt="2024-04-22T14:50:44.741" v="631" actId="20577"/>
        <pc:sldMkLst>
          <pc:docMk/>
          <pc:sldMk cId="2010039180" sldId="275"/>
        </pc:sldMkLst>
      </pc:sldChg>
      <pc:sldChg chg="modSp mod">
        <pc:chgData name="滉平 宮台" userId="414baa33dfd03743" providerId="LiveId" clId="{904E47E9-4F0B-4115-A8C5-17ED8C79FB4B}" dt="2024-04-23T22:36:07.987" v="2374" actId="20577"/>
        <pc:sldMkLst>
          <pc:docMk/>
          <pc:sldMk cId="3595997046" sldId="276"/>
        </pc:sldMkLst>
      </pc:sldChg>
      <pc:sldChg chg="modSp mod">
        <pc:chgData name="滉平 宮台" userId="414baa33dfd03743" providerId="LiveId" clId="{904E47E9-4F0B-4115-A8C5-17ED8C79FB4B}" dt="2024-04-22T14:50:11.309" v="625" actId="20577"/>
        <pc:sldMkLst>
          <pc:docMk/>
          <pc:sldMk cId="1203199818" sldId="279"/>
        </pc:sldMkLst>
      </pc:sldChg>
      <pc:sldChg chg="modSp mod">
        <pc:chgData name="滉平 宮台" userId="414baa33dfd03743" providerId="LiveId" clId="{904E47E9-4F0B-4115-A8C5-17ED8C79FB4B}" dt="2024-04-22T14:51:19.428" v="658" actId="20577"/>
        <pc:sldMkLst>
          <pc:docMk/>
          <pc:sldMk cId="1327383487" sldId="280"/>
        </pc:sldMkLst>
      </pc:sldChg>
      <pc:sldChg chg="modSp mod">
        <pc:chgData name="滉平 宮台" userId="414baa33dfd03743" providerId="LiveId" clId="{904E47E9-4F0B-4115-A8C5-17ED8C79FB4B}" dt="2024-04-23T22:51:24.325" v="2843" actId="20577"/>
        <pc:sldMkLst>
          <pc:docMk/>
          <pc:sldMk cId="957997193" sldId="318"/>
        </pc:sldMkLst>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ldChg>
      <pc:sldChg chg="modSp add mod">
        <pc:chgData name="滉平 宮台" userId="414baa33dfd03743" providerId="LiveId" clId="{904E47E9-4F0B-4115-A8C5-17ED8C79FB4B}" dt="2024-04-24T13:10:05.825" v="3193" actId="20577"/>
        <pc:sldMkLst>
          <pc:docMk/>
          <pc:sldMk cId="1206977585" sldId="332"/>
        </pc:sldMkLst>
      </pc:sldChg>
      <pc:sldChg chg="modSp add mod">
        <pc:chgData name="滉平 宮台" userId="414baa33dfd03743" providerId="LiveId" clId="{904E47E9-4F0B-4115-A8C5-17ED8C79FB4B}" dt="2024-05-01T14:02:47.268" v="7463" actId="20577"/>
        <pc:sldMkLst>
          <pc:docMk/>
          <pc:sldMk cId="3286607046" sldId="333"/>
        </pc:sldMkLst>
      </pc:sldChg>
      <pc:sldChg chg="addSp delSp modSp add mod">
        <pc:chgData name="滉平 宮台" userId="414baa33dfd03743" providerId="LiveId" clId="{904E47E9-4F0B-4115-A8C5-17ED8C79FB4B}" dt="2024-04-28T13:24:11.773" v="5149" actId="255"/>
        <pc:sldMkLst>
          <pc:docMk/>
          <pc:sldMk cId="611619556" sldId="334"/>
        </pc:sldMkLst>
      </pc:sldChg>
      <pc:sldChg chg="modSp add mod">
        <pc:chgData name="滉平 宮台" userId="414baa33dfd03743" providerId="LiveId" clId="{904E47E9-4F0B-4115-A8C5-17ED8C79FB4B}" dt="2024-04-29T15:26:59.991" v="5721" actId="20577"/>
        <pc:sldMkLst>
          <pc:docMk/>
          <pc:sldMk cId="4224340065" sldId="335"/>
        </pc:sldMkLst>
      </pc:sldChg>
      <pc:sldChg chg="addSp modSp add mod">
        <pc:chgData name="滉平 宮台" userId="414baa33dfd03743" providerId="LiveId" clId="{904E47E9-4F0B-4115-A8C5-17ED8C79FB4B}" dt="2024-05-01T13:29:21.544" v="7392" actId="20577"/>
        <pc:sldMkLst>
          <pc:docMk/>
          <pc:sldMk cId="1095149888" sldId="336"/>
        </pc:sldMkLst>
      </pc:sldChg>
      <pc:sldChg chg="addSp modSp add mod">
        <pc:chgData name="滉平 宮台" userId="414baa33dfd03743" providerId="LiveId" clId="{904E47E9-4F0B-4115-A8C5-17ED8C79FB4B}" dt="2024-05-01T14:25:06.585" v="7501" actId="20577"/>
        <pc:sldMkLst>
          <pc:docMk/>
          <pc:sldMk cId="3453139196" sldId="337"/>
        </pc:sldMkLst>
      </pc:sldChg>
      <pc:sldChg chg="addSp modSp add mod">
        <pc:chgData name="滉平 宮台" userId="414baa33dfd03743" providerId="LiveId" clId="{904E47E9-4F0B-4115-A8C5-17ED8C79FB4B}" dt="2024-05-01T13:29:38.744" v="7394" actId="20577"/>
        <pc:sldMkLst>
          <pc:docMk/>
          <pc:sldMk cId="854810654" sldId="338"/>
        </pc:sldMkLst>
      </pc:sldChg>
      <pc:sldChg chg="addSp delSp modSp add mod">
        <pc:chgData name="滉平 宮台" userId="414baa33dfd03743" providerId="LiveId" clId="{904E47E9-4F0B-4115-A8C5-17ED8C79FB4B}" dt="2024-05-01T13:30:50.414" v="7451" actId="20577"/>
        <pc:sldMkLst>
          <pc:docMk/>
          <pc:sldMk cId="2393082802" sldId="339"/>
        </pc:sldMkLst>
      </pc:sldChg>
      <pc:sldChg chg="addSp delSp modSp add mod">
        <pc:chgData name="滉平 宮台" userId="414baa33dfd03743" providerId="LiveId" clId="{904E47E9-4F0B-4115-A8C5-17ED8C79FB4B}" dt="2024-05-02T00:28:21.798" v="7575" actId="20577"/>
        <pc:sldMkLst>
          <pc:docMk/>
          <pc:sldMk cId="3137714107" sldId="340"/>
        </pc:sldMkLst>
      </pc:sldChg>
      <pc:sldChg chg="addSp delSp modSp add mod">
        <pc:chgData name="滉平 宮台" userId="414baa33dfd03743" providerId="LiveId" clId="{904E47E9-4F0B-4115-A8C5-17ED8C79FB4B}" dt="2024-05-02T01:38:18.587" v="8185" actId="1076"/>
        <pc:sldMkLst>
          <pc:docMk/>
          <pc:sldMk cId="1033241369" sldId="341"/>
        </pc:sldMkLst>
      </pc:sldChg>
      <pc:sldChg chg="delSp modSp add mod">
        <pc:chgData name="滉平 宮台" userId="414baa33dfd03743" providerId="LiveId" clId="{904E47E9-4F0B-4115-A8C5-17ED8C79FB4B}" dt="2024-05-02T00:50:18.957" v="8176" actId="20577"/>
        <pc:sldMkLst>
          <pc:docMk/>
          <pc:sldMk cId="4249659522" sldId="342"/>
        </pc:sldMkLst>
      </pc:sldChg>
      <pc:sldChg chg="modSp add mod">
        <pc:chgData name="滉平 宮台" userId="414baa33dfd03743" providerId="LiveId" clId="{904E47E9-4F0B-4115-A8C5-17ED8C79FB4B}" dt="2024-05-02T01:46:35.121" v="8323" actId="5793"/>
        <pc:sldMkLst>
          <pc:docMk/>
          <pc:sldMk cId="3066684261" sldId="343"/>
        </pc:sldMkLst>
      </pc:sldChg>
    </pc:docChg>
  </pc:docChgLst>
  <pc:docChgLst>
    <pc:chgData name="滉平 宮台" userId="414baa33dfd03743" providerId="LiveId" clId="{8BC00410-9B89-4D01-BFE3-D65E5525569F}"/>
    <pc:docChg chg="undo custSel addSld delSld modSld">
      <pc:chgData name="滉平 宮台" userId="414baa33dfd03743" providerId="LiveId" clId="{8BC00410-9B89-4D01-BFE3-D65E5525569F}" dt="2025-02-12T14:04:45.689" v="1218" actId="2696"/>
      <pc:docMkLst>
        <pc:docMk/>
      </pc:docMkLst>
      <pc:sldChg chg="modSp mod">
        <pc:chgData name="滉平 宮台" userId="414baa33dfd03743" providerId="LiveId" clId="{8BC00410-9B89-4D01-BFE3-D65E5525569F}" dt="2025-02-05T12:53:48.638" v="20" actId="20577"/>
        <pc:sldMkLst>
          <pc:docMk/>
          <pc:sldMk cId="2893147491" sldId="270"/>
        </pc:sldMkLst>
        <pc:spChg chg="mod">
          <ac:chgData name="滉平 宮台" userId="414baa33dfd03743" providerId="LiveId" clId="{8BC00410-9B89-4D01-BFE3-D65E5525569F}" dt="2025-02-04T14:32:52.268" v="6" actId="1076"/>
          <ac:spMkLst>
            <pc:docMk/>
            <pc:sldMk cId="2893147491" sldId="270"/>
            <ac:spMk id="2" creationId="{AF4B629F-9A4F-429D-9C68-2894ECCD1FD0}"/>
          </ac:spMkLst>
        </pc:spChg>
        <pc:spChg chg="mod">
          <ac:chgData name="滉平 宮台" userId="414baa33dfd03743" providerId="LiveId" clId="{8BC00410-9B89-4D01-BFE3-D65E5525569F}" dt="2025-02-05T12:53:48.638" v="20" actId="20577"/>
          <ac:spMkLst>
            <pc:docMk/>
            <pc:sldMk cId="2893147491" sldId="270"/>
            <ac:spMk id="3" creationId="{CA6F93DE-45C9-40F8-BACA-83B4D890F1AD}"/>
          </ac:spMkLst>
        </pc:spChg>
      </pc:sldChg>
      <pc:sldChg chg="modSp mod">
        <pc:chgData name="滉平 宮台" userId="414baa33dfd03743" providerId="LiveId" clId="{8BC00410-9B89-4D01-BFE3-D65E5525569F}" dt="2025-02-08T14:22:45.530" v="149"/>
        <pc:sldMkLst>
          <pc:docMk/>
          <pc:sldMk cId="2010039180" sldId="275"/>
        </pc:sldMkLst>
        <pc:spChg chg="mod">
          <ac:chgData name="滉平 宮台" userId="414baa33dfd03743" providerId="LiveId" clId="{8BC00410-9B89-4D01-BFE3-D65E5525569F}" dt="2025-02-08T14:22:45.530" v="149"/>
          <ac:spMkLst>
            <pc:docMk/>
            <pc:sldMk cId="2010039180" sldId="275"/>
            <ac:spMk id="2" creationId="{2B4D749E-4C59-413D-91B2-FDAD3F48B4EC}"/>
          </ac:spMkLst>
        </pc:spChg>
      </pc:sldChg>
      <pc:sldChg chg="modSp mod">
        <pc:chgData name="滉平 宮台" userId="414baa33dfd03743" providerId="LiveId" clId="{8BC00410-9B89-4D01-BFE3-D65E5525569F}" dt="2025-02-10T13:48:58.760" v="335" actId="20577"/>
        <pc:sldMkLst>
          <pc:docMk/>
          <pc:sldMk cId="3595997046" sldId="276"/>
        </pc:sldMkLst>
        <pc:spChg chg="mod">
          <ac:chgData name="滉平 宮台" userId="414baa33dfd03743" providerId="LiveId" clId="{8BC00410-9B89-4D01-BFE3-D65E5525569F}" dt="2025-02-08T14:23:00.985" v="150"/>
          <ac:spMkLst>
            <pc:docMk/>
            <pc:sldMk cId="3595997046" sldId="276"/>
            <ac:spMk id="2" creationId="{375320BF-43D3-4AB2-9ED9-596839F1E352}"/>
          </ac:spMkLst>
        </pc:spChg>
        <pc:spChg chg="mod">
          <ac:chgData name="滉平 宮台" userId="414baa33dfd03743" providerId="LiveId" clId="{8BC00410-9B89-4D01-BFE3-D65E5525569F}" dt="2025-02-10T13:48:58.760" v="335" actId="20577"/>
          <ac:spMkLst>
            <pc:docMk/>
            <pc:sldMk cId="3595997046" sldId="276"/>
            <ac:spMk id="3" creationId="{29BF031A-AEAA-42B7-997E-73DB24388A4D}"/>
          </ac:spMkLst>
        </pc:spChg>
      </pc:sldChg>
      <pc:sldChg chg="modSp mod">
        <pc:chgData name="滉平 宮台" userId="414baa33dfd03743" providerId="LiveId" clId="{8BC00410-9B89-4D01-BFE3-D65E5525569F}" dt="2025-02-05T13:02:24.143" v="40"/>
        <pc:sldMkLst>
          <pc:docMk/>
          <pc:sldMk cId="1203199818" sldId="279"/>
        </pc:sldMkLst>
        <pc:spChg chg="mod">
          <ac:chgData name="滉平 宮台" userId="414baa33dfd03743" providerId="LiveId" clId="{8BC00410-9B89-4D01-BFE3-D65E5525569F}" dt="2025-02-05T13:02:24.143" v="40"/>
          <ac:spMkLst>
            <pc:docMk/>
            <pc:sldMk cId="1203199818" sldId="279"/>
            <ac:spMk id="3" creationId="{C402C823-BB59-48CB-82AA-6407C140BAEA}"/>
          </ac:spMkLst>
        </pc:spChg>
      </pc:sldChg>
      <pc:sldChg chg="modSp mod">
        <pc:chgData name="滉平 宮台" userId="414baa33dfd03743" providerId="LiveId" clId="{8BC00410-9B89-4D01-BFE3-D65E5525569F}" dt="2025-02-08T14:28:20.250" v="191"/>
        <pc:sldMkLst>
          <pc:docMk/>
          <pc:sldMk cId="1327383487" sldId="280"/>
        </pc:sldMkLst>
        <pc:spChg chg="mod">
          <ac:chgData name="滉平 宮台" userId="414baa33dfd03743" providerId="LiveId" clId="{8BC00410-9B89-4D01-BFE3-D65E5525569F}" dt="2025-02-08T14:28:20.250" v="191"/>
          <ac:spMkLst>
            <pc:docMk/>
            <pc:sldMk cId="1327383487" sldId="280"/>
            <ac:spMk id="2" creationId="{2B4D749E-4C59-413D-91B2-FDAD3F48B4EC}"/>
          </ac:spMkLst>
        </pc:spChg>
      </pc:sldChg>
      <pc:sldChg chg="modSp mod">
        <pc:chgData name="滉平 宮台" userId="414baa33dfd03743" providerId="LiveId" clId="{8BC00410-9B89-4D01-BFE3-D65E5525569F}" dt="2025-02-10T13:50:11.433" v="341" actId="12"/>
        <pc:sldMkLst>
          <pc:docMk/>
          <pc:sldMk cId="957997193" sldId="318"/>
        </pc:sldMkLst>
        <pc:spChg chg="mod">
          <ac:chgData name="滉平 宮台" userId="414baa33dfd03743" providerId="LiveId" clId="{8BC00410-9B89-4D01-BFE3-D65E5525569F}" dt="2025-02-09T00:31:28.721" v="192"/>
          <ac:spMkLst>
            <pc:docMk/>
            <pc:sldMk cId="957997193" sldId="318"/>
            <ac:spMk id="2" creationId="{375320BF-43D3-4AB2-9ED9-596839F1E352}"/>
          </ac:spMkLst>
        </pc:spChg>
        <pc:spChg chg="mod">
          <ac:chgData name="滉平 宮台" userId="414baa33dfd03743" providerId="LiveId" clId="{8BC00410-9B89-4D01-BFE3-D65E5525569F}" dt="2025-02-10T13:50:11.433" v="341" actId="12"/>
          <ac:spMkLst>
            <pc:docMk/>
            <pc:sldMk cId="957997193" sldId="318"/>
            <ac:spMk id="3" creationId="{29BF031A-AEAA-42B7-997E-73DB24388A4D}"/>
          </ac:spMkLst>
        </pc:spChg>
      </pc:sldChg>
      <pc:sldChg chg="modSp mod">
        <pc:chgData name="滉平 宮台" userId="414baa33dfd03743" providerId="LiveId" clId="{8BC00410-9B89-4D01-BFE3-D65E5525569F}" dt="2025-02-10T13:50:30.734" v="345" actId="12"/>
        <pc:sldMkLst>
          <pc:docMk/>
          <pc:sldMk cId="1206977585" sldId="332"/>
        </pc:sldMkLst>
        <pc:spChg chg="mod">
          <ac:chgData name="滉平 宮台" userId="414baa33dfd03743" providerId="LiveId" clId="{8BC00410-9B89-4D01-BFE3-D65E5525569F}" dt="2025-02-09T01:03:38.700" v="214"/>
          <ac:spMkLst>
            <pc:docMk/>
            <pc:sldMk cId="1206977585" sldId="332"/>
            <ac:spMk id="2" creationId="{375320BF-43D3-4AB2-9ED9-596839F1E352}"/>
          </ac:spMkLst>
        </pc:spChg>
        <pc:spChg chg="mod">
          <ac:chgData name="滉平 宮台" userId="414baa33dfd03743" providerId="LiveId" clId="{8BC00410-9B89-4D01-BFE3-D65E5525569F}" dt="2025-02-10T13:50:30.734" v="345" actId="12"/>
          <ac:spMkLst>
            <pc:docMk/>
            <pc:sldMk cId="1206977585" sldId="332"/>
            <ac:spMk id="3" creationId="{29BF031A-AEAA-42B7-997E-73DB24388A4D}"/>
          </ac:spMkLst>
        </pc:spChg>
      </pc:sldChg>
      <pc:sldChg chg="del">
        <pc:chgData name="滉平 宮台" userId="414baa33dfd03743" providerId="LiveId" clId="{8BC00410-9B89-4D01-BFE3-D65E5525569F}" dt="2025-02-12T14:04:45.689" v="1218" actId="2696"/>
        <pc:sldMkLst>
          <pc:docMk/>
          <pc:sldMk cId="3286607046" sldId="333"/>
        </pc:sldMkLst>
      </pc:sldChg>
      <pc:sldChg chg="del">
        <pc:chgData name="滉平 宮台" userId="414baa33dfd03743" providerId="LiveId" clId="{8BC00410-9B89-4D01-BFE3-D65E5525569F}" dt="2025-02-12T14:04:45.689" v="1218" actId="2696"/>
        <pc:sldMkLst>
          <pc:docMk/>
          <pc:sldMk cId="611619556" sldId="334"/>
        </pc:sldMkLst>
      </pc:sldChg>
      <pc:sldChg chg="del">
        <pc:chgData name="滉平 宮台" userId="414baa33dfd03743" providerId="LiveId" clId="{8BC00410-9B89-4D01-BFE3-D65E5525569F}" dt="2025-02-12T14:04:45.689" v="1218" actId="2696"/>
        <pc:sldMkLst>
          <pc:docMk/>
          <pc:sldMk cId="4224340065" sldId="335"/>
        </pc:sldMkLst>
      </pc:sldChg>
      <pc:sldChg chg="del">
        <pc:chgData name="滉平 宮台" userId="414baa33dfd03743" providerId="LiveId" clId="{8BC00410-9B89-4D01-BFE3-D65E5525569F}" dt="2025-02-12T14:04:45.689" v="1218" actId="2696"/>
        <pc:sldMkLst>
          <pc:docMk/>
          <pc:sldMk cId="1095149888" sldId="336"/>
        </pc:sldMkLst>
      </pc:sldChg>
      <pc:sldChg chg="del">
        <pc:chgData name="滉平 宮台" userId="414baa33dfd03743" providerId="LiveId" clId="{8BC00410-9B89-4D01-BFE3-D65E5525569F}" dt="2025-02-12T14:04:45.689" v="1218" actId="2696"/>
        <pc:sldMkLst>
          <pc:docMk/>
          <pc:sldMk cId="3453139196" sldId="337"/>
        </pc:sldMkLst>
      </pc:sldChg>
      <pc:sldChg chg="del">
        <pc:chgData name="滉平 宮台" userId="414baa33dfd03743" providerId="LiveId" clId="{8BC00410-9B89-4D01-BFE3-D65E5525569F}" dt="2025-02-12T14:04:45.689" v="1218" actId="2696"/>
        <pc:sldMkLst>
          <pc:docMk/>
          <pc:sldMk cId="854810654" sldId="338"/>
        </pc:sldMkLst>
      </pc:sldChg>
      <pc:sldChg chg="del">
        <pc:chgData name="滉平 宮台" userId="414baa33dfd03743" providerId="LiveId" clId="{8BC00410-9B89-4D01-BFE3-D65E5525569F}" dt="2025-02-12T14:04:45.689" v="1218" actId="2696"/>
        <pc:sldMkLst>
          <pc:docMk/>
          <pc:sldMk cId="2393082802" sldId="339"/>
        </pc:sldMkLst>
      </pc:sldChg>
      <pc:sldChg chg="del">
        <pc:chgData name="滉平 宮台" userId="414baa33dfd03743" providerId="LiveId" clId="{8BC00410-9B89-4D01-BFE3-D65E5525569F}" dt="2025-02-12T14:04:45.689" v="1218" actId="2696"/>
        <pc:sldMkLst>
          <pc:docMk/>
          <pc:sldMk cId="3137714107" sldId="340"/>
        </pc:sldMkLst>
      </pc:sldChg>
      <pc:sldChg chg="addSp delSp del mod">
        <pc:chgData name="滉平 宮台" userId="414baa33dfd03743" providerId="LiveId" clId="{8BC00410-9B89-4D01-BFE3-D65E5525569F}" dt="2025-02-12T14:04:45.689" v="1218" actId="2696"/>
        <pc:sldMkLst>
          <pc:docMk/>
          <pc:sldMk cId="1033241369" sldId="341"/>
        </pc:sldMkLst>
      </pc:sldChg>
      <pc:sldChg chg="del">
        <pc:chgData name="滉平 宮台" userId="414baa33dfd03743" providerId="LiveId" clId="{8BC00410-9B89-4D01-BFE3-D65E5525569F}" dt="2025-02-12T14:04:45.689" v="1218" actId="2696"/>
        <pc:sldMkLst>
          <pc:docMk/>
          <pc:sldMk cId="4249659522" sldId="342"/>
        </pc:sldMkLst>
      </pc:sldChg>
      <pc:sldChg chg="addSp delSp modSp mod">
        <pc:chgData name="滉平 宮台" userId="414baa33dfd03743" providerId="LiveId" clId="{8BC00410-9B89-4D01-BFE3-D65E5525569F}" dt="2025-02-05T13:44:52.645" v="148"/>
        <pc:sldMkLst>
          <pc:docMk/>
          <pc:sldMk cId="3066684261" sldId="343"/>
        </pc:sldMkLst>
        <pc:spChg chg="mod">
          <ac:chgData name="滉平 宮台" userId="414baa33dfd03743" providerId="LiveId" clId="{8BC00410-9B89-4D01-BFE3-D65E5525569F}" dt="2025-02-05T13:44:52.645" v="148"/>
          <ac:spMkLst>
            <pc:docMk/>
            <pc:sldMk cId="3066684261" sldId="343"/>
            <ac:spMk id="3" creationId="{29BF031A-AEAA-42B7-997E-73DB24388A4D}"/>
          </ac:spMkLst>
        </pc:spChg>
      </pc:sldChg>
      <pc:sldChg chg="del">
        <pc:chgData name="滉平 宮台" userId="414baa33dfd03743" providerId="LiveId" clId="{8BC00410-9B89-4D01-BFE3-D65E5525569F}" dt="2025-02-12T14:04:45.689" v="1218" actId="2696"/>
        <pc:sldMkLst>
          <pc:docMk/>
          <pc:sldMk cId="1845715005" sldId="344"/>
        </pc:sldMkLst>
      </pc:sldChg>
      <pc:sldChg chg="modSp add mod">
        <pc:chgData name="滉平 宮台" userId="414baa33dfd03743" providerId="LiveId" clId="{8BC00410-9B89-4D01-BFE3-D65E5525569F}" dt="2025-02-05T13:39:10.537" v="57" actId="20577"/>
        <pc:sldMkLst>
          <pc:docMk/>
          <pc:sldMk cId="250864335" sldId="345"/>
        </pc:sldMkLst>
        <pc:spChg chg="mod">
          <ac:chgData name="滉平 宮台" userId="414baa33dfd03743" providerId="LiveId" clId="{8BC00410-9B89-4D01-BFE3-D65E5525569F}" dt="2025-02-05T13:39:10.537" v="57" actId="20577"/>
          <ac:spMkLst>
            <pc:docMk/>
            <pc:sldMk cId="250864335" sldId="345"/>
            <ac:spMk id="2" creationId="{0BB0611C-4809-21FB-FC26-6242BF6DD262}"/>
          </ac:spMkLst>
        </pc:spChg>
      </pc:sldChg>
      <pc:sldChg chg="modSp add mod">
        <pc:chgData name="滉平 宮台" userId="414baa33dfd03743" providerId="LiveId" clId="{8BC00410-9B89-4D01-BFE3-D65E5525569F}" dt="2025-02-09T00:35:44.938" v="213" actId="20577"/>
        <pc:sldMkLst>
          <pc:docMk/>
          <pc:sldMk cId="4275789302" sldId="346"/>
        </pc:sldMkLst>
        <pc:spChg chg="mod">
          <ac:chgData name="滉平 宮台" userId="414baa33dfd03743" providerId="LiveId" clId="{8BC00410-9B89-4D01-BFE3-D65E5525569F}" dt="2025-02-09T00:35:44.938" v="213" actId="20577"/>
          <ac:spMkLst>
            <pc:docMk/>
            <pc:sldMk cId="4275789302" sldId="346"/>
            <ac:spMk id="2" creationId="{A20400A0-EBC5-0BEF-43BF-FD62695CCF14}"/>
          </ac:spMkLst>
        </pc:spChg>
      </pc:sldChg>
      <pc:sldChg chg="modSp add mod">
        <pc:chgData name="滉平 宮台" userId="414baa33dfd03743" providerId="LiveId" clId="{8BC00410-9B89-4D01-BFE3-D65E5525569F}" dt="2025-02-10T13:50:58.333" v="355" actId="12"/>
        <pc:sldMkLst>
          <pc:docMk/>
          <pc:sldMk cId="3094698990" sldId="347"/>
        </pc:sldMkLst>
        <pc:spChg chg="mod">
          <ac:chgData name="滉平 宮台" userId="414baa33dfd03743" providerId="LiveId" clId="{8BC00410-9B89-4D01-BFE3-D65E5525569F}" dt="2025-02-09T02:57:45.650" v="223"/>
          <ac:spMkLst>
            <pc:docMk/>
            <pc:sldMk cId="3094698990" sldId="347"/>
            <ac:spMk id="2" creationId="{23D951DE-1890-29C4-2BCA-EF191CBACB92}"/>
          </ac:spMkLst>
        </pc:spChg>
        <pc:spChg chg="mod">
          <ac:chgData name="滉平 宮台" userId="414baa33dfd03743" providerId="LiveId" clId="{8BC00410-9B89-4D01-BFE3-D65E5525569F}" dt="2025-02-10T13:50:58.333" v="355" actId="12"/>
          <ac:spMkLst>
            <pc:docMk/>
            <pc:sldMk cId="3094698990" sldId="347"/>
            <ac:spMk id="3" creationId="{9BFE4B8F-6086-8C4F-5EF1-C1B46828A021}"/>
          </ac:spMkLst>
        </pc:spChg>
      </pc:sldChg>
      <pc:sldChg chg="addSp delSp modSp add mod">
        <pc:chgData name="滉平 宮台" userId="414baa33dfd03743" providerId="LiveId" clId="{8BC00410-9B89-4D01-BFE3-D65E5525569F}" dt="2025-02-10T13:51:08.832" v="359" actId="12"/>
        <pc:sldMkLst>
          <pc:docMk/>
          <pc:sldMk cId="2779271377" sldId="348"/>
        </pc:sldMkLst>
        <pc:spChg chg="mod">
          <ac:chgData name="滉平 宮台" userId="414baa33dfd03743" providerId="LiveId" clId="{8BC00410-9B89-4D01-BFE3-D65E5525569F}" dt="2025-02-10T13:51:08.832" v="359" actId="12"/>
          <ac:spMkLst>
            <pc:docMk/>
            <pc:sldMk cId="2779271377" sldId="348"/>
            <ac:spMk id="3" creationId="{DF88FAC7-A72C-5A89-C8A7-0DA4DE020DAD}"/>
          </ac:spMkLst>
        </pc:spChg>
      </pc:sldChg>
      <pc:sldChg chg="modSp add mod">
        <pc:chgData name="滉平 宮台" userId="414baa33dfd03743" providerId="LiveId" clId="{8BC00410-9B89-4D01-BFE3-D65E5525569F}" dt="2025-02-10T13:28:10.249" v="328"/>
        <pc:sldMkLst>
          <pc:docMk/>
          <pc:sldMk cId="167988953" sldId="349"/>
        </pc:sldMkLst>
        <pc:spChg chg="mod">
          <ac:chgData name="滉平 宮台" userId="414baa33dfd03743" providerId="LiveId" clId="{8BC00410-9B89-4D01-BFE3-D65E5525569F}" dt="2025-02-10T13:20:22.571" v="266"/>
          <ac:spMkLst>
            <pc:docMk/>
            <pc:sldMk cId="167988953" sldId="349"/>
            <ac:spMk id="2" creationId="{FEE921A4-3EC8-183B-3DEF-388780C04F1C}"/>
          </ac:spMkLst>
        </pc:spChg>
        <pc:spChg chg="mod">
          <ac:chgData name="滉平 宮台" userId="414baa33dfd03743" providerId="LiveId" clId="{8BC00410-9B89-4D01-BFE3-D65E5525569F}" dt="2025-02-10T13:28:10.249" v="328"/>
          <ac:spMkLst>
            <pc:docMk/>
            <pc:sldMk cId="167988953" sldId="349"/>
            <ac:spMk id="3" creationId="{728E0908-BB65-1867-F4DB-7BD5DE9C2FE0}"/>
          </ac:spMkLst>
        </pc:spChg>
      </pc:sldChg>
      <pc:sldChg chg="addSp delSp modSp add mod">
        <pc:chgData name="滉平 宮台" userId="414baa33dfd03743" providerId="LiveId" clId="{8BC00410-9B89-4D01-BFE3-D65E5525569F}" dt="2025-02-11T00:33:15.488" v="499" actId="2"/>
        <pc:sldMkLst>
          <pc:docMk/>
          <pc:sldMk cId="331376422" sldId="350"/>
        </pc:sldMkLst>
        <pc:spChg chg="mod">
          <ac:chgData name="滉平 宮台" userId="414baa33dfd03743" providerId="LiveId" clId="{8BC00410-9B89-4D01-BFE3-D65E5525569F}" dt="2025-02-10T23:44:54.419" v="365"/>
          <ac:spMkLst>
            <pc:docMk/>
            <pc:sldMk cId="331376422" sldId="350"/>
            <ac:spMk id="2" creationId="{0945D0A3-040B-E34D-69D0-AC5EB3432CA3}"/>
          </ac:spMkLst>
        </pc:spChg>
        <pc:spChg chg="mod">
          <ac:chgData name="滉平 宮台" userId="414baa33dfd03743" providerId="LiveId" clId="{8BC00410-9B89-4D01-BFE3-D65E5525569F}" dt="2025-02-10T23:45:52.861" v="396" actId="14100"/>
          <ac:spMkLst>
            <pc:docMk/>
            <pc:sldMk cId="331376422" sldId="350"/>
            <ac:spMk id="3" creationId="{B5A5DA53-C6D8-839C-4F7A-B5F27EE0FE68}"/>
          </ac:spMkLst>
        </pc:spChg>
        <pc:spChg chg="add mod">
          <ac:chgData name="滉平 宮台" userId="414baa33dfd03743" providerId="LiveId" clId="{8BC00410-9B89-4D01-BFE3-D65E5525569F}" dt="2025-02-11T00:25:41.708" v="455"/>
          <ac:spMkLst>
            <pc:docMk/>
            <pc:sldMk cId="331376422" sldId="350"/>
            <ac:spMk id="4" creationId="{D13D9E74-A0CD-3FB9-C028-35BB7F8894EC}"/>
          </ac:spMkLst>
        </pc:spChg>
        <pc:spChg chg="add del">
          <ac:chgData name="滉平 宮台" userId="414baa33dfd03743" providerId="LiveId" clId="{8BC00410-9B89-4D01-BFE3-D65E5525569F}" dt="2025-02-11T00:24:54.083" v="448" actId="22"/>
          <ac:spMkLst>
            <pc:docMk/>
            <pc:sldMk cId="331376422" sldId="350"/>
            <ac:spMk id="6" creationId="{55398B7D-4C4E-8EA3-D414-533C201D4AEB}"/>
          </ac:spMkLst>
        </pc:spChg>
        <pc:spChg chg="add del">
          <ac:chgData name="滉平 宮台" userId="414baa33dfd03743" providerId="LiveId" clId="{8BC00410-9B89-4D01-BFE3-D65E5525569F}" dt="2025-02-11T00:25:05.474" v="451" actId="22"/>
          <ac:spMkLst>
            <pc:docMk/>
            <pc:sldMk cId="331376422" sldId="350"/>
            <ac:spMk id="8" creationId="{16CB8C2D-93FD-169B-8B65-A4897968B70C}"/>
          </ac:spMkLst>
        </pc:spChg>
        <pc:spChg chg="add mod">
          <ac:chgData name="滉平 宮台" userId="414baa33dfd03743" providerId="LiveId" clId="{8BC00410-9B89-4D01-BFE3-D65E5525569F}" dt="2025-02-11T00:33:15.488" v="499" actId="2"/>
          <ac:spMkLst>
            <pc:docMk/>
            <pc:sldMk cId="331376422" sldId="350"/>
            <ac:spMk id="9" creationId="{7E42745F-2D7C-C062-4510-0794D9BC5A26}"/>
          </ac:spMkLst>
        </pc:spChg>
      </pc:sldChg>
      <pc:sldChg chg="addSp delSp modSp add mod">
        <pc:chgData name="滉平 宮台" userId="414baa33dfd03743" providerId="LiveId" clId="{8BC00410-9B89-4D01-BFE3-D65E5525569F}" dt="2025-02-11T00:49:40.373" v="543" actId="2"/>
        <pc:sldMkLst>
          <pc:docMk/>
          <pc:sldMk cId="2599909682" sldId="351"/>
        </pc:sldMkLst>
        <pc:spChg chg="del mod">
          <ac:chgData name="滉平 宮台" userId="414baa33dfd03743" providerId="LiveId" clId="{8BC00410-9B89-4D01-BFE3-D65E5525569F}" dt="2025-02-11T00:33:52.286" v="504" actId="478"/>
          <ac:spMkLst>
            <pc:docMk/>
            <pc:sldMk cId="2599909682" sldId="351"/>
            <ac:spMk id="2" creationId="{A9B25ABF-2FCC-E680-3F2C-7FE8AB62C50D}"/>
          </ac:spMkLst>
        </pc:spChg>
        <pc:spChg chg="del">
          <ac:chgData name="滉平 宮台" userId="414baa33dfd03743" providerId="LiveId" clId="{8BC00410-9B89-4D01-BFE3-D65E5525569F}" dt="2025-02-11T00:33:57.308" v="505" actId="478"/>
          <ac:spMkLst>
            <pc:docMk/>
            <pc:sldMk cId="2599909682" sldId="351"/>
            <ac:spMk id="3" creationId="{E4BA2D52-8DD4-FC04-0BA2-3C8F574524DB}"/>
          </ac:spMkLst>
        </pc:spChg>
        <pc:spChg chg="mod">
          <ac:chgData name="滉平 宮台" userId="414baa33dfd03743" providerId="LiveId" clId="{8BC00410-9B89-4D01-BFE3-D65E5525569F}" dt="2025-02-11T00:48:54.514" v="531" actId="1076"/>
          <ac:spMkLst>
            <pc:docMk/>
            <pc:sldMk cId="2599909682" sldId="351"/>
            <ac:spMk id="4" creationId="{1727CD74-FEA2-3B9C-73B8-2D496C0CA0CF}"/>
          </ac:spMkLst>
        </pc:spChg>
        <pc:spChg chg="add del mod">
          <ac:chgData name="滉平 宮台" userId="414baa33dfd03743" providerId="LiveId" clId="{8BC00410-9B89-4D01-BFE3-D65E5525569F}" dt="2025-02-11T00:34:01.007" v="506" actId="478"/>
          <ac:spMkLst>
            <pc:docMk/>
            <pc:sldMk cId="2599909682" sldId="351"/>
            <ac:spMk id="6" creationId="{B447CB4C-E852-683C-724D-9091A86448BD}"/>
          </ac:spMkLst>
        </pc:spChg>
        <pc:spChg chg="add mod">
          <ac:chgData name="滉平 宮台" userId="414baa33dfd03743" providerId="LiveId" clId="{8BC00410-9B89-4D01-BFE3-D65E5525569F}" dt="2025-02-11T00:49:03.686" v="533" actId="1076"/>
          <ac:spMkLst>
            <pc:docMk/>
            <pc:sldMk cId="2599909682" sldId="351"/>
            <ac:spMk id="7" creationId="{2D9C59B6-0AAA-F5E9-B7A9-98752708AA29}"/>
          </ac:spMkLst>
        </pc:spChg>
        <pc:spChg chg="add mod">
          <ac:chgData name="滉平 宮台" userId="414baa33dfd03743" providerId="LiveId" clId="{8BC00410-9B89-4D01-BFE3-D65E5525569F}" dt="2025-02-11T00:49:40.373" v="543" actId="2"/>
          <ac:spMkLst>
            <pc:docMk/>
            <pc:sldMk cId="2599909682" sldId="351"/>
            <ac:spMk id="8" creationId="{0C13B518-FA57-2A98-FCB2-11EA9AF44E9B}"/>
          </ac:spMkLst>
        </pc:spChg>
        <pc:spChg chg="mod">
          <ac:chgData name="滉平 宮台" userId="414baa33dfd03743" providerId="LiveId" clId="{8BC00410-9B89-4D01-BFE3-D65E5525569F}" dt="2025-02-11T00:49:00.080" v="532" actId="1076"/>
          <ac:spMkLst>
            <pc:docMk/>
            <pc:sldMk cId="2599909682" sldId="351"/>
            <ac:spMk id="9" creationId="{92AB7687-C28D-26C5-99AD-8B94E4D69D62}"/>
          </ac:spMkLst>
        </pc:spChg>
      </pc:sldChg>
      <pc:sldChg chg="addSp delSp modSp add mod">
        <pc:chgData name="滉平 宮台" userId="414baa33dfd03743" providerId="LiveId" clId="{8BC00410-9B89-4D01-BFE3-D65E5525569F}" dt="2025-02-11T01:00:44.324" v="571" actId="2"/>
        <pc:sldMkLst>
          <pc:docMk/>
          <pc:sldMk cId="484744473" sldId="352"/>
        </pc:sldMkLst>
        <pc:spChg chg="add mod">
          <ac:chgData name="滉平 宮台" userId="414baa33dfd03743" providerId="LiveId" clId="{8BC00410-9B89-4D01-BFE3-D65E5525569F}" dt="2025-02-11T00:59:08.178" v="563" actId="14100"/>
          <ac:spMkLst>
            <pc:docMk/>
            <pc:sldMk cId="484744473" sldId="352"/>
            <ac:spMk id="2" creationId="{A0A23E91-2D7B-67AA-7FF1-636034B19882}"/>
          </ac:spMkLst>
        </pc:spChg>
        <pc:spChg chg="add mod">
          <ac:chgData name="滉平 宮台" userId="414baa33dfd03743" providerId="LiveId" clId="{8BC00410-9B89-4D01-BFE3-D65E5525569F}" dt="2025-02-11T01:00:44.324" v="571" actId="2"/>
          <ac:spMkLst>
            <pc:docMk/>
            <pc:sldMk cId="484744473" sldId="352"/>
            <ac:spMk id="3" creationId="{F9432277-6CDD-AFED-8FBD-E96B064BB732}"/>
          </ac:spMkLst>
        </pc:spChg>
        <pc:spChg chg="mod">
          <ac:chgData name="滉平 宮台" userId="414baa33dfd03743" providerId="LiveId" clId="{8BC00410-9B89-4D01-BFE3-D65E5525569F}" dt="2025-02-11T00:58:31.640" v="559" actId="14100"/>
          <ac:spMkLst>
            <pc:docMk/>
            <pc:sldMk cId="484744473" sldId="352"/>
            <ac:spMk id="4" creationId="{E9CA774C-F63C-0ADD-8493-FC0673944D7C}"/>
          </ac:spMkLst>
        </pc:spChg>
        <pc:spChg chg="del">
          <ac:chgData name="滉平 宮台" userId="414baa33dfd03743" providerId="LiveId" clId="{8BC00410-9B89-4D01-BFE3-D65E5525569F}" dt="2025-02-11T00:57:26.722" v="546" actId="478"/>
          <ac:spMkLst>
            <pc:docMk/>
            <pc:sldMk cId="484744473" sldId="352"/>
            <ac:spMk id="7" creationId="{7DC73BF6-6FFF-8756-2492-F87BCF616A82}"/>
          </ac:spMkLst>
        </pc:spChg>
        <pc:spChg chg="del">
          <ac:chgData name="滉平 宮台" userId="414baa33dfd03743" providerId="LiveId" clId="{8BC00410-9B89-4D01-BFE3-D65E5525569F}" dt="2025-02-11T00:57:28.935" v="547" actId="478"/>
          <ac:spMkLst>
            <pc:docMk/>
            <pc:sldMk cId="484744473" sldId="352"/>
            <ac:spMk id="8" creationId="{11384CB1-4054-261C-DA44-4E7507BD458C}"/>
          </ac:spMkLst>
        </pc:spChg>
        <pc:spChg chg="mod">
          <ac:chgData name="滉平 宮台" userId="414baa33dfd03743" providerId="LiveId" clId="{8BC00410-9B89-4D01-BFE3-D65E5525569F}" dt="2025-02-11T00:58:20.816" v="558" actId="14100"/>
          <ac:spMkLst>
            <pc:docMk/>
            <pc:sldMk cId="484744473" sldId="352"/>
            <ac:spMk id="9" creationId="{716CC27D-C814-073C-5D4F-E981B00223C2}"/>
          </ac:spMkLst>
        </pc:spChg>
      </pc:sldChg>
      <pc:sldChg chg="addSp delSp modSp add mod">
        <pc:chgData name="滉平 宮台" userId="414baa33dfd03743" providerId="LiveId" clId="{8BC00410-9B89-4D01-BFE3-D65E5525569F}" dt="2025-02-11T01:24:38.135" v="703" actId="20577"/>
        <pc:sldMkLst>
          <pc:docMk/>
          <pc:sldMk cId="4284721966" sldId="353"/>
        </pc:sldMkLst>
        <pc:spChg chg="del">
          <ac:chgData name="滉平 宮台" userId="414baa33dfd03743" providerId="LiveId" clId="{8BC00410-9B89-4D01-BFE3-D65E5525569F}" dt="2025-02-11T01:18:36.298" v="594" actId="478"/>
          <ac:spMkLst>
            <pc:docMk/>
            <pc:sldMk cId="4284721966" sldId="353"/>
            <ac:spMk id="2" creationId="{C126DEF6-DDBF-5B1B-46B6-F3D9700FCA10}"/>
          </ac:spMkLst>
        </pc:spChg>
        <pc:spChg chg="del">
          <ac:chgData name="滉平 宮台" userId="414baa33dfd03743" providerId="LiveId" clId="{8BC00410-9B89-4D01-BFE3-D65E5525569F}" dt="2025-02-11T01:18:39.049" v="595" actId="478"/>
          <ac:spMkLst>
            <pc:docMk/>
            <pc:sldMk cId="4284721966" sldId="353"/>
            <ac:spMk id="3" creationId="{DA47DC49-913E-78E5-B1B7-A22009B35946}"/>
          </ac:spMkLst>
        </pc:spChg>
        <pc:spChg chg="mod">
          <ac:chgData name="滉平 宮台" userId="414baa33dfd03743" providerId="LiveId" clId="{8BC00410-9B89-4D01-BFE3-D65E5525569F}" dt="2025-02-11T01:15:48.733" v="593" actId="2"/>
          <ac:spMkLst>
            <pc:docMk/>
            <pc:sldMk cId="4284721966" sldId="353"/>
            <ac:spMk id="4" creationId="{9312F29D-58AF-EA30-26E9-001BE24C5E41}"/>
          </ac:spMkLst>
        </pc:spChg>
        <pc:spChg chg="add mod">
          <ac:chgData name="滉平 宮台" userId="414baa33dfd03743" providerId="LiveId" clId="{8BC00410-9B89-4D01-BFE3-D65E5525569F}" dt="2025-02-11T01:24:38.135" v="703" actId="20577"/>
          <ac:spMkLst>
            <pc:docMk/>
            <pc:sldMk cId="4284721966" sldId="353"/>
            <ac:spMk id="5" creationId="{F9F37AB8-751D-EA54-F32C-FABB10C7159C}"/>
          </ac:spMkLst>
        </pc:spChg>
        <pc:spChg chg="mod">
          <ac:chgData name="滉平 宮台" userId="414baa33dfd03743" providerId="LiveId" clId="{8BC00410-9B89-4D01-BFE3-D65E5525569F}" dt="2025-02-11T01:20:11.153" v="610" actId="1076"/>
          <ac:spMkLst>
            <pc:docMk/>
            <pc:sldMk cId="4284721966" sldId="353"/>
            <ac:spMk id="9" creationId="{CD0AB057-193E-6177-B39F-5F0DD2422D3C}"/>
          </ac:spMkLst>
        </pc:spChg>
      </pc:sldChg>
      <pc:sldChg chg="modSp add mod">
        <pc:chgData name="滉平 宮台" userId="414baa33dfd03743" providerId="LiveId" clId="{8BC00410-9B89-4D01-BFE3-D65E5525569F}" dt="2025-02-11T02:46:58.608" v="709" actId="20577"/>
        <pc:sldMkLst>
          <pc:docMk/>
          <pc:sldMk cId="141173252" sldId="354"/>
        </pc:sldMkLst>
        <pc:spChg chg="mod">
          <ac:chgData name="滉平 宮台" userId="414baa33dfd03743" providerId="LiveId" clId="{8BC00410-9B89-4D01-BFE3-D65E5525569F}" dt="2025-02-11T02:46:58.608" v="709" actId="20577"/>
          <ac:spMkLst>
            <pc:docMk/>
            <pc:sldMk cId="141173252" sldId="354"/>
            <ac:spMk id="2" creationId="{4111F2F1-A3F9-1376-71E2-1E4E8F155274}"/>
          </ac:spMkLst>
        </pc:spChg>
      </pc:sldChg>
      <pc:sldChg chg="modSp add mod">
        <pc:chgData name="滉平 宮台" userId="414baa33dfd03743" providerId="LiveId" clId="{8BC00410-9B89-4D01-BFE3-D65E5525569F}" dt="2025-02-11T13:06:26.875" v="1024" actId="5793"/>
        <pc:sldMkLst>
          <pc:docMk/>
          <pc:sldMk cId="3416943551" sldId="355"/>
        </pc:sldMkLst>
        <pc:spChg chg="mod">
          <ac:chgData name="滉平 宮台" userId="414baa33dfd03743" providerId="LiveId" clId="{8BC00410-9B89-4D01-BFE3-D65E5525569F}" dt="2025-02-11T03:01:00.917" v="711"/>
          <ac:spMkLst>
            <pc:docMk/>
            <pc:sldMk cId="3416943551" sldId="355"/>
            <ac:spMk id="2" creationId="{6AE4308A-DB3B-0E6A-3B86-F99438DF97ED}"/>
          </ac:spMkLst>
        </pc:spChg>
        <pc:spChg chg="mod">
          <ac:chgData name="滉平 宮台" userId="414baa33dfd03743" providerId="LiveId" clId="{8BC00410-9B89-4D01-BFE3-D65E5525569F}" dt="2025-02-11T13:06:26.875" v="1024" actId="5793"/>
          <ac:spMkLst>
            <pc:docMk/>
            <pc:sldMk cId="3416943551" sldId="355"/>
            <ac:spMk id="3" creationId="{47BC12D2-2025-953F-E8A1-F0CE3CF42EAA}"/>
          </ac:spMkLst>
        </pc:spChg>
      </pc:sldChg>
      <pc:sldChg chg="addSp delSp modSp add mod">
        <pc:chgData name="滉平 宮台" userId="414baa33dfd03743" providerId="LiveId" clId="{8BC00410-9B89-4D01-BFE3-D65E5525569F}" dt="2025-02-11T13:49:57.823" v="1158" actId="1076"/>
        <pc:sldMkLst>
          <pc:docMk/>
          <pc:sldMk cId="1320088582" sldId="356"/>
        </pc:sldMkLst>
        <pc:spChg chg="mod">
          <ac:chgData name="滉平 宮台" userId="414baa33dfd03743" providerId="LiveId" clId="{8BC00410-9B89-4D01-BFE3-D65E5525569F}" dt="2025-02-11T13:13:13.164" v="1044" actId="20577"/>
          <ac:spMkLst>
            <pc:docMk/>
            <pc:sldMk cId="1320088582" sldId="356"/>
            <ac:spMk id="2" creationId="{262F5132-AF1C-B66C-EA80-B13D3CCD0F6E}"/>
          </ac:spMkLst>
        </pc:spChg>
        <pc:spChg chg="mod">
          <ac:chgData name="滉平 宮台" userId="414baa33dfd03743" providerId="LiveId" clId="{8BC00410-9B89-4D01-BFE3-D65E5525569F}" dt="2025-02-11T13:33:50.053" v="1101" actId="1076"/>
          <ac:spMkLst>
            <pc:docMk/>
            <pc:sldMk cId="1320088582" sldId="356"/>
            <ac:spMk id="3" creationId="{3F22D43D-0521-250C-4E06-0F793BC24442}"/>
          </ac:spMkLst>
        </pc:spChg>
        <pc:picChg chg="add del">
          <ac:chgData name="滉平 宮台" userId="414baa33dfd03743" providerId="LiveId" clId="{8BC00410-9B89-4D01-BFE3-D65E5525569F}" dt="2025-02-11T13:32:23.954" v="1097" actId="478"/>
          <ac:picMkLst>
            <pc:docMk/>
            <pc:sldMk cId="1320088582" sldId="356"/>
            <ac:picMk id="5" creationId="{A3DABC19-BD7D-38AB-DA71-8E4C5248F7D5}"/>
          </ac:picMkLst>
        </pc:picChg>
        <pc:picChg chg="add del mod">
          <ac:chgData name="滉平 宮台" userId="414baa33dfd03743" providerId="LiveId" clId="{8BC00410-9B89-4D01-BFE3-D65E5525569F}" dt="2025-02-11T13:33:10.393" v="1100" actId="478"/>
          <ac:picMkLst>
            <pc:docMk/>
            <pc:sldMk cId="1320088582" sldId="356"/>
            <ac:picMk id="7" creationId="{47C819E6-7804-785E-C785-E16F65575DDA}"/>
          </ac:picMkLst>
        </pc:picChg>
        <pc:picChg chg="add mod">
          <ac:chgData name="滉平 宮台" userId="414baa33dfd03743" providerId="LiveId" clId="{8BC00410-9B89-4D01-BFE3-D65E5525569F}" dt="2025-02-11T13:49:57.823" v="1158" actId="1076"/>
          <ac:picMkLst>
            <pc:docMk/>
            <pc:sldMk cId="1320088582" sldId="356"/>
            <ac:picMk id="9" creationId="{7A5AD16B-740A-0838-B4F7-C96BA37AB8DC}"/>
          </ac:picMkLst>
        </pc:picChg>
      </pc:sldChg>
      <pc:sldChg chg="addSp delSp modSp add mod">
        <pc:chgData name="滉平 宮台" userId="414baa33dfd03743" providerId="LiveId" clId="{8BC00410-9B89-4D01-BFE3-D65E5525569F}" dt="2025-02-11T13:49:20.448" v="1154" actId="14100"/>
        <pc:sldMkLst>
          <pc:docMk/>
          <pc:sldMk cId="1628425088" sldId="357"/>
        </pc:sldMkLst>
        <pc:spChg chg="del mod">
          <ac:chgData name="滉平 宮台" userId="414baa33dfd03743" providerId="LiveId" clId="{8BC00410-9B89-4D01-BFE3-D65E5525569F}" dt="2025-02-11T13:42:22.766" v="1112" actId="478"/>
          <ac:spMkLst>
            <pc:docMk/>
            <pc:sldMk cId="1628425088" sldId="357"/>
            <ac:spMk id="2" creationId="{2BBAD5D6-6476-1181-8E97-E7F26E6DEDDA}"/>
          </ac:spMkLst>
        </pc:spChg>
        <pc:spChg chg="mod">
          <ac:chgData name="滉平 宮台" userId="414baa33dfd03743" providerId="LiveId" clId="{8BC00410-9B89-4D01-BFE3-D65E5525569F}" dt="2025-02-11T13:47:33.712" v="1145"/>
          <ac:spMkLst>
            <pc:docMk/>
            <pc:sldMk cId="1628425088" sldId="357"/>
            <ac:spMk id="3" creationId="{5CA8D4F7-80AF-FE50-E77D-DE5C46620447}"/>
          </ac:spMkLst>
        </pc:spChg>
        <pc:picChg chg="add mod">
          <ac:chgData name="滉平 宮台" userId="414baa33dfd03743" providerId="LiveId" clId="{8BC00410-9B89-4D01-BFE3-D65E5525569F}" dt="2025-02-11T13:49:20.448" v="1154" actId="14100"/>
          <ac:picMkLst>
            <pc:docMk/>
            <pc:sldMk cId="1628425088" sldId="357"/>
            <ac:picMk id="5" creationId="{7CB40A43-D058-CBE1-45B1-5DF91BFE60F8}"/>
          </ac:picMkLst>
        </pc:picChg>
        <pc:picChg chg="del">
          <ac:chgData name="滉平 宮台" userId="414baa33dfd03743" providerId="LiveId" clId="{8BC00410-9B89-4D01-BFE3-D65E5525569F}" dt="2025-02-11T13:47:43.400" v="1146" actId="478"/>
          <ac:picMkLst>
            <pc:docMk/>
            <pc:sldMk cId="1628425088" sldId="357"/>
            <ac:picMk id="9" creationId="{C5FE9740-3AE0-3D99-E374-E1B7973B1675}"/>
          </ac:picMkLst>
        </pc:picChg>
      </pc:sldChg>
      <pc:sldChg chg="modSp add mod">
        <pc:chgData name="滉平 宮台" userId="414baa33dfd03743" providerId="LiveId" clId="{8BC00410-9B89-4D01-BFE3-D65E5525569F}" dt="2025-02-12T13:16:30.680" v="1162" actId="20577"/>
        <pc:sldMkLst>
          <pc:docMk/>
          <pc:sldMk cId="2273843887" sldId="358"/>
        </pc:sldMkLst>
        <pc:spChg chg="mod">
          <ac:chgData name="滉平 宮台" userId="414baa33dfd03743" providerId="LiveId" clId="{8BC00410-9B89-4D01-BFE3-D65E5525569F}" dt="2025-02-12T13:16:30.680" v="1162" actId="20577"/>
          <ac:spMkLst>
            <pc:docMk/>
            <pc:sldMk cId="2273843887" sldId="358"/>
            <ac:spMk id="2" creationId="{1DE0D02D-A4D5-0E1C-4349-A019E9318677}"/>
          </ac:spMkLst>
        </pc:spChg>
      </pc:sldChg>
      <pc:sldChg chg="addSp delSp modSp add mod">
        <pc:chgData name="滉平 宮台" userId="414baa33dfd03743" providerId="LiveId" clId="{8BC00410-9B89-4D01-BFE3-D65E5525569F}" dt="2025-02-12T13:25:41.613" v="1191" actId="2"/>
        <pc:sldMkLst>
          <pc:docMk/>
          <pc:sldMk cId="1140345793" sldId="359"/>
        </pc:sldMkLst>
        <pc:spChg chg="del">
          <ac:chgData name="滉平 宮台" userId="414baa33dfd03743" providerId="LiveId" clId="{8BC00410-9B89-4D01-BFE3-D65E5525569F}" dt="2025-02-12T13:21:17.210" v="1165" actId="478"/>
          <ac:spMkLst>
            <pc:docMk/>
            <pc:sldMk cId="1140345793" sldId="359"/>
            <ac:spMk id="2" creationId="{31E196E6-786D-3C33-C0DE-3F9125B5370B}"/>
          </ac:spMkLst>
        </pc:spChg>
        <pc:spChg chg="mod">
          <ac:chgData name="滉平 宮台" userId="414baa33dfd03743" providerId="LiveId" clId="{8BC00410-9B89-4D01-BFE3-D65E5525569F}" dt="2025-02-12T13:25:41.613" v="1191" actId="2"/>
          <ac:spMkLst>
            <pc:docMk/>
            <pc:sldMk cId="1140345793" sldId="359"/>
            <ac:spMk id="3" creationId="{F133D188-646B-E864-CD3F-D8725F4645E1}"/>
          </ac:spMkLst>
        </pc:spChg>
        <pc:spChg chg="add del mod">
          <ac:chgData name="滉平 宮台" userId="414baa33dfd03743" providerId="LiveId" clId="{8BC00410-9B89-4D01-BFE3-D65E5525569F}" dt="2025-02-12T13:21:23.750" v="1167" actId="478"/>
          <ac:spMkLst>
            <pc:docMk/>
            <pc:sldMk cId="1140345793" sldId="359"/>
            <ac:spMk id="5" creationId="{3AA79B06-8352-818F-5422-1D596DB510C5}"/>
          </ac:spMkLst>
        </pc:spChg>
      </pc:sldChg>
      <pc:sldChg chg="modSp add mod">
        <pc:chgData name="滉平 宮台" userId="414baa33dfd03743" providerId="LiveId" clId="{8BC00410-9B89-4D01-BFE3-D65E5525569F}" dt="2025-02-12T13:28:09.799" v="1217" actId="5793"/>
        <pc:sldMkLst>
          <pc:docMk/>
          <pc:sldMk cId="1006721376" sldId="360"/>
        </pc:sldMkLst>
        <pc:spChg chg="mod">
          <ac:chgData name="滉平 宮台" userId="414baa33dfd03743" providerId="LiveId" clId="{8BC00410-9B89-4D01-BFE3-D65E5525569F}" dt="2025-02-12T13:28:09.799" v="1217" actId="5793"/>
          <ac:spMkLst>
            <pc:docMk/>
            <pc:sldMk cId="1006721376" sldId="360"/>
            <ac:spMk id="3" creationId="{B9BE8FFD-1162-87FD-93AE-61F5E1195E4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2025/2/22</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kohei-miyadai07/SpringCacheTest/tree/master/spring-cache-test-x1"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pring.pleiades.io/spring-boot/reference/io/caching.html" TargetMode="External"/><Relationship Id="rId7" Type="http://schemas.openxmlformats.org/officeDocument/2006/relationships/hyperlink" Target="https://pppurple.hatenablog.com/entry/2017/02/21/235733" TargetMode="External"/><Relationship Id="rId2" Type="http://schemas.openxmlformats.org/officeDocument/2006/relationships/hyperlink" Target="https://qiita.com/kazuki43zoo/items/6899b5095a1f494e5743" TargetMode="External"/><Relationship Id="rId1" Type="http://schemas.openxmlformats.org/officeDocument/2006/relationships/slideLayout" Target="../slideLayouts/slideLayout3.xml"/><Relationship Id="rId6" Type="http://schemas.openxmlformats.org/officeDocument/2006/relationships/hyperlink" Target="https://spring.pleiades.io/spring-framework/reference/integration/cache/strategies.html" TargetMode="External"/><Relationship Id="rId5" Type="http://schemas.openxmlformats.org/officeDocument/2006/relationships/hyperlink" Target="https://system-architect-from-backend.com/spring_chache/" TargetMode="External"/><Relationship Id="rId4" Type="http://schemas.openxmlformats.org/officeDocument/2006/relationships/hyperlink" Target="https://olafnosuke.hatenablog.com/entry/2024/02/04/20123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1632156" y="2643277"/>
            <a:ext cx="8753658" cy="1589509"/>
          </a:xfrm>
        </p:spPr>
        <p:txBody>
          <a:bodyPr/>
          <a:lstStyle/>
          <a:p>
            <a:r>
              <a:rPr kumimoji="1" lang="en-US" altLang="ja-JP" dirty="0"/>
              <a:t>Spring Cache</a:t>
            </a:r>
            <a:r>
              <a:rPr kumimoji="1" lang="ja-JP" altLang="en-US" dirty="0"/>
              <a:t>でパフォーマンスを向上させよう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2025</a:t>
            </a:r>
            <a:r>
              <a:rPr kumimoji="1" lang="ja-JP" altLang="en-US" sz="1600" dirty="0"/>
              <a:t>年</a:t>
            </a:r>
            <a:r>
              <a:rPr kumimoji="1" lang="en-US" altLang="ja-JP" sz="1600" dirty="0"/>
              <a:t>04</a:t>
            </a:r>
            <a:r>
              <a:rPr kumimoji="1" lang="ja-JP" altLang="en-US" sz="1600" dirty="0"/>
              <a:t>月</a:t>
            </a:r>
            <a:r>
              <a:rPr kumimoji="1" lang="en-US" altLang="ja-JP" sz="1600" dirty="0"/>
              <a:t>XX</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AFF60-7B0B-8372-E8A9-C6AC9230F302}"/>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DF88FAC7-A72C-5A89-C8A7-0DA4DE020DAD}"/>
              </a:ext>
            </a:extLst>
          </p:cNvPr>
          <p:cNvSpPr>
            <a:spLocks noGrp="1"/>
          </p:cNvSpPr>
          <p:nvPr>
            <p:ph type="body" sz="quarter" idx="10"/>
          </p:nvPr>
        </p:nvSpPr>
        <p:spPr>
          <a:xfrm>
            <a:off x="222885" y="1015682"/>
            <a:ext cx="11826875" cy="5700711"/>
          </a:xfrm>
        </p:spPr>
        <p:txBody>
          <a:bodyPr/>
          <a:lstStyle/>
          <a:p>
            <a:r>
              <a:rPr kumimoji="1" lang="ja-JP" altLang="en-US" sz="2400" dirty="0"/>
              <a:t>キャッシュライブラリ</a:t>
            </a:r>
            <a:r>
              <a:rPr kumimoji="1" lang="en-US" altLang="ja-JP" sz="2400" dirty="0"/>
              <a:t>: </a:t>
            </a:r>
            <a:r>
              <a:rPr kumimoji="1" lang="ja-JP" altLang="en-US" sz="2400" dirty="0"/>
              <a:t>抽象化したキャッシュ機能の実装として利用される</a:t>
            </a:r>
            <a:endParaRPr kumimoji="1" lang="en-US" altLang="ja-JP" sz="2400" dirty="0"/>
          </a:p>
          <a:p>
            <a:pPr marL="0" indent="0">
              <a:buNone/>
            </a:pPr>
            <a:r>
              <a:rPr kumimoji="1" lang="ja-JP" altLang="en-US" sz="2400" dirty="0"/>
              <a:t>　キャッシュの管理を担う外部ライブラリ</a:t>
            </a:r>
            <a:endParaRPr kumimoji="1" lang="en-US" altLang="ja-JP" sz="2400" dirty="0"/>
          </a:p>
          <a:p>
            <a:pPr marL="0" indent="0">
              <a:buNone/>
            </a:pPr>
            <a:endParaRPr kumimoji="1" lang="en-US" altLang="ja-JP" sz="2400" dirty="0"/>
          </a:p>
          <a:p>
            <a:r>
              <a:rPr kumimoji="1" lang="ja-JP" altLang="en-US" sz="2400" dirty="0"/>
              <a:t>他にも、キャッシュの同期化などの機能も</a:t>
            </a:r>
            <a:endParaRPr kumimoji="1"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277927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7DDF3-C844-5B27-A8C2-2E0E39C388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E921A4-3EC8-183B-3DEF-388780C04F1C}"/>
              </a:ext>
            </a:extLst>
          </p:cNvPr>
          <p:cNvSpPr>
            <a:spLocks noGrp="1"/>
          </p:cNvSpPr>
          <p:nvPr>
            <p:ph type="title"/>
          </p:nvPr>
        </p:nvSpPr>
        <p:spPr/>
        <p:txBody>
          <a:bodyPr>
            <a:normAutofit fontScale="90000"/>
          </a:bodyPr>
          <a:lstStyle/>
          <a:p>
            <a:r>
              <a:rPr kumimoji="1" lang="ja-JP" altLang="en-US" dirty="0"/>
              <a:t>キャッシュライブラリについて</a:t>
            </a:r>
          </a:p>
        </p:txBody>
      </p:sp>
      <p:sp>
        <p:nvSpPr>
          <p:cNvPr id="3" name="テキスト プレースホルダー 2">
            <a:extLst>
              <a:ext uri="{FF2B5EF4-FFF2-40B4-BE49-F238E27FC236}">
                <a16:creationId xmlns:a16="http://schemas.microsoft.com/office/drawing/2014/main" id="{728E0908-BB65-1867-F4DB-7BD5DE9C2FE0}"/>
              </a:ext>
            </a:extLst>
          </p:cNvPr>
          <p:cNvSpPr>
            <a:spLocks noGrp="1"/>
          </p:cNvSpPr>
          <p:nvPr>
            <p:ph type="body" sz="quarter" idx="10"/>
          </p:nvPr>
        </p:nvSpPr>
        <p:spPr>
          <a:xfrm>
            <a:off x="222885" y="1015682"/>
            <a:ext cx="11826875" cy="5700711"/>
          </a:xfrm>
        </p:spPr>
        <p:txBody>
          <a:bodyPr/>
          <a:lstStyle/>
          <a:p>
            <a:r>
              <a:rPr kumimoji="1" lang="ja-JP" altLang="en-US" sz="2400" dirty="0"/>
              <a:t>サポートされているキャッシュライブラリは以下の順番で検出しようとする</a:t>
            </a:r>
            <a:endParaRPr kumimoji="1" lang="en-US" altLang="ja-JP" sz="2400" dirty="0"/>
          </a:p>
          <a:p>
            <a:pPr lvl="1"/>
            <a:r>
              <a:rPr kumimoji="1" lang="ja-JP" altLang="en-US" sz="2000" dirty="0"/>
              <a:t>ライブラリ仕様に準じた設定があれば、そのライブラリが使用される</a:t>
            </a:r>
            <a:endParaRPr kumimoji="1" lang="en-US" altLang="ja-JP" sz="2000" dirty="0"/>
          </a:p>
          <a:p>
            <a:pPr marL="1257300" lvl="2" indent="-457200">
              <a:buFont typeface="+mj-lt"/>
              <a:buAutoNum type="arabicPeriod"/>
            </a:pPr>
            <a:r>
              <a:rPr kumimoji="1" lang="ja-JP" altLang="en-US" sz="1600" dirty="0"/>
              <a:t>汎用</a:t>
            </a:r>
            <a:endParaRPr kumimoji="1" lang="en-US" altLang="ja-JP" sz="1600" dirty="0"/>
          </a:p>
          <a:p>
            <a:pPr marL="1257300" lvl="2" indent="-457200">
              <a:buFont typeface="+mj-lt"/>
              <a:buAutoNum type="arabicPeriod"/>
            </a:pPr>
            <a:r>
              <a:rPr kumimoji="1" lang="en-US" altLang="ja-JP" sz="1600" dirty="0"/>
              <a:t>JCache (JSR-107) (EhCache 3</a:t>
            </a:r>
            <a:r>
              <a:rPr kumimoji="1" lang="ja-JP" altLang="en-US" sz="1600" dirty="0"/>
              <a:t>、</a:t>
            </a:r>
            <a:r>
              <a:rPr kumimoji="1" lang="en-US" altLang="ja-JP" sz="1600" dirty="0"/>
              <a:t>Hazelcast</a:t>
            </a:r>
            <a:r>
              <a:rPr kumimoji="1" lang="ja-JP" altLang="en-US" sz="1600" dirty="0"/>
              <a:t>、</a:t>
            </a:r>
            <a:r>
              <a:rPr kumimoji="1" lang="en-US" altLang="ja-JP" sz="1600" dirty="0"/>
              <a:t>Infinispan </a:t>
            </a:r>
            <a:r>
              <a:rPr kumimoji="1" lang="ja-JP" altLang="en-US" sz="1600" dirty="0"/>
              <a:t>など</a:t>
            </a:r>
            <a:r>
              <a:rPr kumimoji="1" lang="en-US" altLang="ja-JP" sz="1600" dirty="0"/>
              <a:t>)</a:t>
            </a:r>
          </a:p>
          <a:p>
            <a:pPr marL="1257300" lvl="2" indent="-457200">
              <a:buFont typeface="+mj-lt"/>
              <a:buAutoNum type="arabicPeriod"/>
            </a:pPr>
            <a:r>
              <a:rPr kumimoji="1" lang="en-US" altLang="ja-JP" sz="1600" dirty="0" err="1"/>
              <a:t>Hazelcast</a:t>
            </a:r>
            <a:endParaRPr kumimoji="1" lang="en-US" altLang="ja-JP" sz="1600" dirty="0"/>
          </a:p>
          <a:p>
            <a:pPr marL="1257300" lvl="2" indent="-457200">
              <a:buFont typeface="+mj-lt"/>
              <a:buAutoNum type="arabicPeriod"/>
            </a:pPr>
            <a:r>
              <a:rPr kumimoji="1" lang="en-US" altLang="ja-JP" sz="1600" dirty="0" err="1"/>
              <a:t>Infinispan</a:t>
            </a:r>
            <a:endParaRPr kumimoji="1" lang="en-US" altLang="ja-JP" sz="1600" dirty="0"/>
          </a:p>
          <a:p>
            <a:pPr marL="1257300" lvl="2" indent="-457200">
              <a:buFont typeface="+mj-lt"/>
              <a:buAutoNum type="arabicPeriod"/>
            </a:pPr>
            <a:r>
              <a:rPr kumimoji="1" lang="en-US" altLang="ja-JP" sz="1600" dirty="0"/>
              <a:t>Couchbase</a:t>
            </a:r>
          </a:p>
          <a:p>
            <a:pPr marL="1257300" lvl="2" indent="-457200">
              <a:buFont typeface="+mj-lt"/>
              <a:buAutoNum type="arabicPeriod"/>
            </a:pPr>
            <a:r>
              <a:rPr kumimoji="1" lang="en-US" altLang="ja-JP" sz="1600" dirty="0"/>
              <a:t>Redis</a:t>
            </a:r>
          </a:p>
          <a:p>
            <a:pPr marL="1257300" lvl="2" indent="-457200">
              <a:buFont typeface="+mj-lt"/>
              <a:buAutoNum type="arabicPeriod"/>
            </a:pPr>
            <a:r>
              <a:rPr kumimoji="1" lang="en-US" altLang="ja-JP" sz="1600" dirty="0"/>
              <a:t>Caffeine</a:t>
            </a:r>
          </a:p>
          <a:p>
            <a:pPr marL="1257300" lvl="2" indent="-457200">
              <a:buFont typeface="+mj-lt"/>
              <a:buAutoNum type="arabicPeriod"/>
            </a:pPr>
            <a:r>
              <a:rPr kumimoji="1" lang="en-US" altLang="ja-JP" sz="1600" dirty="0"/>
              <a:t>Cache2k</a:t>
            </a:r>
          </a:p>
          <a:p>
            <a:pPr marL="1257300" lvl="2" indent="-457200">
              <a:buFont typeface="+mj-lt"/>
              <a:buAutoNum type="arabicPeriod"/>
            </a:pPr>
            <a:r>
              <a:rPr kumimoji="1" lang="ja-JP" altLang="en-US" sz="1600" dirty="0"/>
              <a:t>シンプル</a:t>
            </a:r>
            <a:endParaRPr kumimoji="1" lang="en-US" altLang="ja-JP" sz="1600" dirty="0"/>
          </a:p>
          <a:p>
            <a:pPr marL="857250" lvl="1" indent="-457200">
              <a:buFont typeface="+mj-lt"/>
              <a:buAutoNum type="arabicPeriod"/>
            </a:pPr>
            <a:endParaRPr kumimoji="1" lang="en-US" altLang="ja-JP" sz="2000" dirty="0"/>
          </a:p>
          <a:p>
            <a:pPr marL="0" indent="0">
              <a:buNone/>
            </a:pPr>
            <a:endParaRPr kumimoji="1" lang="en-US" altLang="ja-JP" sz="2400" dirty="0"/>
          </a:p>
        </p:txBody>
      </p:sp>
    </p:spTree>
    <p:extLst>
      <p:ext uri="{BB962C8B-B14F-4D97-AF65-F5344CB8AC3E}">
        <p14:creationId xmlns:p14="http://schemas.microsoft.com/office/powerpoint/2010/main" val="167988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F241-BBDE-96C2-DF68-71F805965F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945D0A3-040B-E34D-69D0-AC5EB3432CA3}"/>
              </a:ext>
            </a:extLst>
          </p:cNvPr>
          <p:cNvSpPr>
            <a:spLocks noGrp="1"/>
          </p:cNvSpPr>
          <p:nvPr>
            <p:ph type="title"/>
          </p:nvPr>
        </p:nvSpPr>
        <p:spPr/>
        <p:txBody>
          <a:bodyPr>
            <a:normAutofit fontScale="90000"/>
          </a:bodyPr>
          <a:lstStyle/>
          <a:p>
            <a:r>
              <a:rPr kumimoji="1" lang="ja-JP" altLang="en-US" dirty="0"/>
              <a:t>使い方</a:t>
            </a:r>
          </a:p>
        </p:txBody>
      </p:sp>
      <p:sp>
        <p:nvSpPr>
          <p:cNvPr id="3" name="テキスト プレースホルダー 2">
            <a:extLst>
              <a:ext uri="{FF2B5EF4-FFF2-40B4-BE49-F238E27FC236}">
                <a16:creationId xmlns:a16="http://schemas.microsoft.com/office/drawing/2014/main" id="{B5A5DA53-C6D8-839C-4F7A-B5F27EE0FE68}"/>
              </a:ext>
            </a:extLst>
          </p:cNvPr>
          <p:cNvSpPr>
            <a:spLocks noGrp="1"/>
          </p:cNvSpPr>
          <p:nvPr>
            <p:ph type="body" sz="quarter" idx="10"/>
          </p:nvPr>
        </p:nvSpPr>
        <p:spPr>
          <a:xfrm>
            <a:off x="222885" y="1015682"/>
            <a:ext cx="11826875" cy="626305"/>
          </a:xfrm>
        </p:spPr>
        <p:txBody>
          <a:bodyPr/>
          <a:lstStyle/>
          <a:p>
            <a:pPr marL="0" indent="0">
              <a:buNone/>
            </a:pPr>
            <a:r>
              <a:rPr kumimoji="1" lang="ja-JP" altLang="en-US" sz="2400" dirty="0"/>
              <a:t>アノテーションと設定ファイル</a:t>
            </a:r>
            <a:r>
              <a:rPr kumimoji="1" lang="en-US" altLang="ja-JP" sz="2400" dirty="0"/>
              <a:t>(</a:t>
            </a:r>
            <a:r>
              <a:rPr kumimoji="1" lang="en-US" altLang="ja-JP" sz="2400" dirty="0" err="1"/>
              <a:t>application.yml</a:t>
            </a:r>
            <a:r>
              <a:rPr kumimoji="1" lang="en-US" altLang="ja-JP" sz="2400" dirty="0"/>
              <a:t>)</a:t>
            </a:r>
            <a:r>
              <a:rPr kumimoji="1" lang="ja-JP" altLang="en-US" sz="2400" dirty="0"/>
              <a:t>を用いてキャッシュ機能を実装する</a:t>
            </a:r>
            <a:endParaRPr kumimoji="1" lang="en-US" altLang="ja-JP" sz="2400" dirty="0"/>
          </a:p>
          <a:p>
            <a:pPr marL="0" indent="0">
              <a:buNone/>
            </a:pPr>
            <a:endParaRPr kumimoji="1" lang="en-US" altLang="ja-JP" sz="2400" dirty="0"/>
          </a:p>
        </p:txBody>
      </p:sp>
      <p:sp>
        <p:nvSpPr>
          <p:cNvPr id="4" name="テキスト プレースホルダー 2">
            <a:extLst>
              <a:ext uri="{FF2B5EF4-FFF2-40B4-BE49-F238E27FC236}">
                <a16:creationId xmlns:a16="http://schemas.microsoft.com/office/drawing/2014/main" id="{D13D9E74-A0CD-3FB9-C028-35BB7F8894EC}"/>
              </a:ext>
            </a:extLst>
          </p:cNvPr>
          <p:cNvSpPr txBox="1">
            <a:spLocks/>
          </p:cNvSpPr>
          <p:nvPr/>
        </p:nvSpPr>
        <p:spPr>
          <a:xfrm>
            <a:off x="222884" y="1794387"/>
            <a:ext cx="11826875" cy="6263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@Cacheable: </a:t>
            </a:r>
            <a:r>
              <a:rPr kumimoji="1" lang="ja-JP" altLang="en-US" sz="2400" dirty="0"/>
              <a:t>キャッシュ作成をトリガーする</a:t>
            </a:r>
            <a:endParaRPr kumimoji="1" lang="en-US" altLang="ja-JP" sz="2400" dirty="0"/>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7E42745F-2D7C-C062-4510-0794D9BC5A26}"/>
              </a:ext>
            </a:extLst>
          </p:cNvPr>
          <p:cNvSpPr txBox="1">
            <a:spLocks/>
          </p:cNvSpPr>
          <p:nvPr/>
        </p:nvSpPr>
        <p:spPr>
          <a:xfrm>
            <a:off x="222885" y="2560300"/>
            <a:ext cx="11826875" cy="4056810"/>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Component</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Slf4j</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FractalService</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Cacheable</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"fractal-crate-cache"</a:t>
            </a:r>
            <a:r>
              <a:rPr lang="en-US" altLang="ja-JP" sz="1400" b="0" dirty="0">
                <a:solidFill>
                  <a:srgbClr val="CCCCCC"/>
                </a:solidFill>
                <a:effectLst/>
                <a:latin typeface="Consolas" panose="020B0609020204030204" pitchFamily="49" charset="0"/>
              </a:rPr>
              <a:t> , </a:t>
            </a:r>
            <a:r>
              <a:rPr lang="en-US" altLang="ja-JP" sz="1400" b="0" dirty="0">
                <a:solidFill>
                  <a:srgbClr val="DCDCAA"/>
                </a:solidFill>
                <a:effectLst/>
                <a:latin typeface="Consolas" panose="020B0609020204030204" pitchFamily="49" charset="0"/>
              </a:rPr>
              <a:t>key</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size</a:t>
            </a:r>
            <a:r>
              <a:rPr lang="en-US" altLang="ja-JP" sz="1400" b="0" dirty="0">
                <a:solidFill>
                  <a:srgbClr val="CE9178"/>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sync</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true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BufferedImage</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cacheCreateFractal</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GenerateFractal</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fractal</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new</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GenerateFractal</a:t>
            </a:r>
            <a:r>
              <a:rPr lang="en-US" altLang="ja-JP" sz="1400" b="0" dirty="0">
                <a:solidFill>
                  <a:srgbClr val="CCCCCC"/>
                </a:solidFill>
                <a:effectLst/>
                <a:latin typeface="Consolas" panose="020B0609020204030204" pitchFamily="49" charset="0"/>
              </a:rPr>
              <a:t>();</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log</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info</a:t>
            </a:r>
            <a:r>
              <a:rPr lang="en-US" altLang="ja-JP" sz="1400" b="0" dirty="0">
                <a:solidFill>
                  <a:srgbClr val="CCCCCC"/>
                </a:solidFill>
                <a:effectLst/>
                <a:latin typeface="Consolas" panose="020B0609020204030204" pitchFamily="49" charset="0"/>
              </a:rPr>
              <a:t>(</a:t>
            </a:r>
            <a:r>
              <a:rPr lang="en-US" altLang="ja-JP" sz="1400" b="0" dirty="0">
                <a:solidFill>
                  <a:srgbClr val="CE9178"/>
                </a:solidFill>
                <a:effectLst/>
                <a:latin typeface="Consolas" panose="020B0609020204030204" pitchFamily="49" charset="0"/>
              </a:rPr>
              <a:t>"</a:t>
            </a:r>
            <a:r>
              <a:rPr lang="ja-JP" altLang="en-US" sz="1400" b="0" dirty="0">
                <a:solidFill>
                  <a:srgbClr val="CE9178"/>
                </a:solidFill>
                <a:effectLst/>
                <a:latin typeface="Consolas" panose="020B0609020204030204" pitchFamily="49" charset="0"/>
              </a:rPr>
              <a:t>キャッシュありのフラクタル画像生成です。</a:t>
            </a:r>
            <a:r>
              <a:rPr lang="en-US" altLang="ja-JP" sz="1400" b="0" dirty="0">
                <a:solidFill>
                  <a:srgbClr val="CE9178"/>
                </a:solidFill>
                <a:effectLst/>
                <a:latin typeface="Consolas" panose="020B0609020204030204" pitchFamily="49" charset="0"/>
              </a:rPr>
              <a:t>size: {}"</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toString</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fractal</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generateFractal</a:t>
            </a:r>
            <a:r>
              <a:rPr lang="en-US" altLang="ja-JP" sz="1400" b="0" dirty="0">
                <a:solidFill>
                  <a:srgbClr val="CCCCCC"/>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size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3137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49185-762A-CCB0-ACD2-C0475194696A}"/>
            </a:ext>
          </a:extLst>
        </p:cNvPr>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1727CD74-FEA2-3B9C-73B8-2D496C0CA0CF}"/>
              </a:ext>
            </a:extLst>
          </p:cNvPr>
          <p:cNvSpPr txBox="1">
            <a:spLocks/>
          </p:cNvSpPr>
          <p:nvPr/>
        </p:nvSpPr>
        <p:spPr>
          <a:xfrm>
            <a:off x="182561" y="878031"/>
            <a:ext cx="11826875" cy="62630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@CacheEvict: </a:t>
            </a:r>
            <a:r>
              <a:rPr kumimoji="1" lang="ja-JP" altLang="en-US" sz="2400" dirty="0"/>
              <a:t>キャッシュエビクションをトリガーし、キャッシュを削除する</a:t>
            </a:r>
            <a:endParaRPr kumimoji="1" lang="en-US" altLang="ja-JP" sz="2400" dirty="0"/>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92AB7687-C28D-26C5-99AD-8B94E4D69D62}"/>
              </a:ext>
            </a:extLst>
          </p:cNvPr>
          <p:cNvSpPr txBox="1">
            <a:spLocks/>
          </p:cNvSpPr>
          <p:nvPr/>
        </p:nvSpPr>
        <p:spPr>
          <a:xfrm>
            <a:off x="182562" y="1370825"/>
            <a:ext cx="11826875" cy="1763435"/>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Service</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CacheEvictService</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CacheEvict</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"cache-controll"</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key</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a:t>
            </a:r>
            <a:r>
              <a:rPr lang="en-US" altLang="ja-JP" sz="1400" b="0" dirty="0">
                <a:solidFill>
                  <a:srgbClr val="D4D4D4"/>
                </a:solidFill>
                <a:effectLst/>
                <a:latin typeface="Consolas" panose="020B0609020204030204" pitchFamily="49" charset="0"/>
              </a:rPr>
              <a:t>#</a:t>
            </a:r>
            <a:r>
              <a:rPr lang="en-US" altLang="ja-JP" sz="1400" b="0" dirty="0">
                <a:solidFill>
                  <a:srgbClr val="9CDCFE"/>
                </a:solidFill>
                <a:effectLst/>
                <a:latin typeface="Consolas" panose="020B0609020204030204" pitchFamily="49" charset="0"/>
              </a:rPr>
              <a:t>str</a:t>
            </a:r>
            <a:r>
              <a:rPr lang="en-US" altLang="ja-JP" sz="1400" b="0" dirty="0">
                <a:solidFill>
                  <a:srgbClr val="CE9178"/>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void</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evict</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str</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
        <p:nvSpPr>
          <p:cNvPr id="7" name="テキスト プレースホルダー 2">
            <a:extLst>
              <a:ext uri="{FF2B5EF4-FFF2-40B4-BE49-F238E27FC236}">
                <a16:creationId xmlns:a16="http://schemas.microsoft.com/office/drawing/2014/main" id="{2D9C59B6-0AAA-F5E9-B7A9-98752708AA29}"/>
              </a:ext>
            </a:extLst>
          </p:cNvPr>
          <p:cNvSpPr txBox="1">
            <a:spLocks/>
          </p:cNvSpPr>
          <p:nvPr/>
        </p:nvSpPr>
        <p:spPr>
          <a:xfrm>
            <a:off x="182560" y="3274147"/>
            <a:ext cx="11826875" cy="49161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@CachePut: </a:t>
            </a:r>
            <a:r>
              <a:rPr kumimoji="1" lang="ja-JP" altLang="en-US" sz="2400" dirty="0"/>
              <a:t>メソッドの実行を妨げることなくキャッシュを更新する</a:t>
            </a:r>
            <a:endParaRPr kumimoji="1" lang="en-US" altLang="ja-JP" sz="2400" dirty="0"/>
          </a:p>
          <a:p>
            <a:pPr marL="0" indent="0">
              <a:buFont typeface="Arial" pitchFamily="34" charset="0"/>
              <a:buNone/>
            </a:pPr>
            <a:endParaRPr kumimoji="1" lang="en-US" altLang="ja-JP" sz="2400" dirty="0"/>
          </a:p>
        </p:txBody>
      </p:sp>
      <p:sp>
        <p:nvSpPr>
          <p:cNvPr id="8" name="テキスト プレースホルダー 2">
            <a:extLst>
              <a:ext uri="{FF2B5EF4-FFF2-40B4-BE49-F238E27FC236}">
                <a16:creationId xmlns:a16="http://schemas.microsoft.com/office/drawing/2014/main" id="{0C13B518-FA57-2A98-FCB2-11EA9AF44E9B}"/>
              </a:ext>
            </a:extLst>
          </p:cNvPr>
          <p:cNvSpPr txBox="1">
            <a:spLocks/>
          </p:cNvSpPr>
          <p:nvPr/>
        </p:nvSpPr>
        <p:spPr>
          <a:xfrm>
            <a:off x="182559" y="3745092"/>
            <a:ext cx="11826875" cy="3009669"/>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Service</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RequiredArgsConstructor</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CachePutService</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private</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final</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HeavyTaskLogic</a:t>
            </a:r>
            <a:r>
              <a:rPr lang="en-US" altLang="ja-JP" sz="1400" b="0" dirty="0">
                <a:solidFill>
                  <a:srgbClr val="CCCCCC"/>
                </a:solidFill>
                <a:effectLst/>
                <a:latin typeface="Consolas" panose="020B0609020204030204" pitchFamily="49" charset="0"/>
              </a:rPr>
              <a:t> </a:t>
            </a:r>
            <a:r>
              <a:rPr lang="en-US" altLang="ja-JP" sz="1400" b="0" dirty="0">
                <a:solidFill>
                  <a:srgbClr val="4FC1FF"/>
                </a:solidFill>
                <a:effectLst/>
                <a:latin typeface="Consolas" panose="020B0609020204030204" pitchFamily="49" charset="0"/>
              </a:rPr>
              <a:t>heavyTaskLogic</a:t>
            </a:r>
            <a:r>
              <a:rPr lang="en-US" altLang="ja-JP" sz="1400" b="0" dirty="0">
                <a:solidFill>
                  <a:srgbClr val="CCCCCC"/>
                </a:solidFill>
                <a:effectLst/>
                <a:latin typeface="Consolas" panose="020B0609020204030204" pitchFamily="49" charset="0"/>
              </a:rPr>
              <a:t>;</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CachePut</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"cache-controll"</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key</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"#str"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put</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str</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newStr</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4FC1FF"/>
                </a:solidFill>
                <a:effectLst/>
                <a:latin typeface="Consolas" panose="020B0609020204030204" pitchFamily="49" charset="0"/>
              </a:rPr>
              <a:t>heavyTaskLogic</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heavyTask</a:t>
            </a:r>
            <a:r>
              <a:rPr lang="en-US" altLang="ja-JP" sz="1400" b="0" dirty="0">
                <a:solidFill>
                  <a:srgbClr val="CCCCCC"/>
                </a:solidFill>
                <a:effectLst/>
                <a:latin typeface="Consolas" panose="020B0609020204030204" pitchFamily="49" charset="0"/>
              </a:rPr>
              <a:t>();</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C586C0"/>
                </a:solidFill>
                <a:effectLst/>
                <a:latin typeface="Consolas" panose="020B0609020204030204" pitchFamily="49" charset="0"/>
              </a:rPr>
              <a:t>return</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"Arg:"</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newStr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599909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D5876-B5D4-FB45-B4EF-5066967EAC45}"/>
            </a:ext>
          </a:extLst>
        </p:cNvPr>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E9CA774C-F63C-0ADD-8493-FC0673944D7C}"/>
              </a:ext>
            </a:extLst>
          </p:cNvPr>
          <p:cNvSpPr txBox="1">
            <a:spLocks/>
          </p:cNvSpPr>
          <p:nvPr/>
        </p:nvSpPr>
        <p:spPr>
          <a:xfrm>
            <a:off x="182561" y="878031"/>
            <a:ext cx="11826875" cy="8565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@CacheConfig: </a:t>
            </a:r>
            <a:r>
              <a:rPr kumimoji="1" lang="ja-JP" altLang="en-US" sz="2400" dirty="0"/>
              <a:t>クラスレベルでいくつかの一般的なキャッシュ関連の設定を共有できる</a:t>
            </a:r>
            <a:endParaRPr kumimoji="1" lang="en-US" altLang="ja-JP" sz="2400" dirty="0"/>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716CC27D-C814-073C-5D4F-E981B00223C2}"/>
              </a:ext>
            </a:extLst>
          </p:cNvPr>
          <p:cNvSpPr txBox="1">
            <a:spLocks/>
          </p:cNvSpPr>
          <p:nvPr/>
        </p:nvSpPr>
        <p:spPr>
          <a:xfrm>
            <a:off x="182560" y="1734619"/>
            <a:ext cx="11826875" cy="1350225"/>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CacheConfig</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"fractal-crate-cache"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keyGenerator</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"fractalKeyGenerater"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cacheResolver</a:t>
            </a:r>
            <a:r>
              <a:rPr lang="en-US" altLang="ja-JP" sz="1400" b="0" dirty="0">
                <a:solidFill>
                  <a:srgbClr val="CCCCCC"/>
                </a:solidFill>
                <a:effectLst/>
                <a:latin typeface="Consolas" panose="020B0609020204030204" pitchFamily="49" charset="0"/>
              </a:rPr>
              <a:t> </a:t>
            </a:r>
            <a:r>
              <a:rPr lang="en-US" altLang="ja-JP" sz="1400" b="0" dirty="0">
                <a:solidFill>
                  <a:srgbClr val="D4D4D4"/>
                </a:solidFill>
                <a:effectLst/>
                <a:latin typeface="Consolas" panose="020B0609020204030204" pitchFamily="49" charset="0"/>
              </a:rPr>
              <a:t>=</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"fractalCacheResolver"</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CacheFractalService</a:t>
            </a:r>
            <a:r>
              <a:rPr lang="en-US" altLang="ja-JP" sz="1400" b="0" dirty="0">
                <a:solidFill>
                  <a:srgbClr val="CCCCCC"/>
                </a:solidFill>
                <a:effectLst/>
                <a:latin typeface="Consolas" panose="020B0609020204030204" pitchFamily="49" charset="0"/>
              </a:rPr>
              <a:t> {</a:t>
            </a:r>
          </a:p>
        </p:txBody>
      </p:sp>
      <p:sp>
        <p:nvSpPr>
          <p:cNvPr id="2" name="テキスト プレースホルダー 2">
            <a:extLst>
              <a:ext uri="{FF2B5EF4-FFF2-40B4-BE49-F238E27FC236}">
                <a16:creationId xmlns:a16="http://schemas.microsoft.com/office/drawing/2014/main" id="{A0A23E91-2D7B-67AA-7FF1-636034B19882}"/>
              </a:ext>
            </a:extLst>
          </p:cNvPr>
          <p:cNvSpPr txBox="1">
            <a:spLocks/>
          </p:cNvSpPr>
          <p:nvPr/>
        </p:nvSpPr>
        <p:spPr>
          <a:xfrm>
            <a:off x="182560" y="3429000"/>
            <a:ext cx="11826875" cy="6120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@EnableCaching: </a:t>
            </a:r>
            <a:r>
              <a:rPr kumimoji="1" lang="ja-JP" altLang="en-US" sz="2400" dirty="0"/>
              <a:t>キャッシングアノテーションの有効化</a:t>
            </a:r>
            <a:endParaRPr kumimoji="1" lang="en-US" altLang="ja-JP" sz="2400" dirty="0"/>
          </a:p>
          <a:p>
            <a:pPr marL="0" indent="0">
              <a:buFont typeface="Arial" pitchFamily="34" charset="0"/>
              <a:buNone/>
            </a:pPr>
            <a:endParaRPr kumimoji="1" lang="en-US" altLang="ja-JP" sz="2400" dirty="0"/>
          </a:p>
        </p:txBody>
      </p:sp>
      <p:sp>
        <p:nvSpPr>
          <p:cNvPr id="3" name="テキスト プレースホルダー 2">
            <a:extLst>
              <a:ext uri="{FF2B5EF4-FFF2-40B4-BE49-F238E27FC236}">
                <a16:creationId xmlns:a16="http://schemas.microsoft.com/office/drawing/2014/main" id="{F9432277-6CDD-AFED-8FBD-E96B064BB732}"/>
              </a:ext>
            </a:extLst>
          </p:cNvPr>
          <p:cNvSpPr txBox="1">
            <a:spLocks/>
          </p:cNvSpPr>
          <p:nvPr/>
        </p:nvSpPr>
        <p:spPr>
          <a:xfrm>
            <a:off x="182559" y="4104112"/>
            <a:ext cx="11826875" cy="2090211"/>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SpringBootApplication</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EnableCaching</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SpringCacheTestX1Application</a:t>
            </a: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public</a:t>
            </a: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static</a:t>
            </a: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void</a:t>
            </a:r>
            <a:r>
              <a:rPr lang="en-US" altLang="ja-JP" sz="1400" b="0" dirty="0">
                <a:solidFill>
                  <a:srgbClr val="CCCCCC"/>
                </a:solidFill>
                <a:effectLst/>
                <a:latin typeface="Consolas" panose="020B0609020204030204" pitchFamily="49" charset="0"/>
              </a:rPr>
              <a:t> </a:t>
            </a:r>
            <a:r>
              <a:rPr lang="en-US" altLang="ja-JP" sz="1400" b="0" dirty="0">
                <a:solidFill>
                  <a:srgbClr val="DCDCAA"/>
                </a:solidFill>
                <a:effectLst/>
                <a:latin typeface="Consolas" panose="020B0609020204030204" pitchFamily="49" charset="0"/>
              </a:rPr>
              <a:t>main</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String</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args</a:t>
            </a:r>
            <a:r>
              <a:rPr lang="en-US" altLang="ja-JP" sz="1400" b="0" dirty="0">
                <a:solidFill>
                  <a:srgbClr val="CCCCCC"/>
                </a:solidFill>
                <a:effectLst/>
                <a:latin typeface="Consolas" panose="020B0609020204030204" pitchFamily="49" charset="0"/>
              </a:rPr>
              <a:t>) {</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4EC9B0"/>
                </a:solidFill>
                <a:effectLst/>
                <a:latin typeface="Consolas" panose="020B0609020204030204" pitchFamily="49" charset="0"/>
              </a:rPr>
              <a:t>SpringApplication</a:t>
            </a:r>
            <a:r>
              <a:rPr lang="en-US" altLang="ja-JP" sz="1400" b="0" dirty="0">
                <a:solidFill>
                  <a:srgbClr val="CCCCCC"/>
                </a:solidFill>
                <a:effectLst/>
                <a:latin typeface="Consolas" panose="020B0609020204030204" pitchFamily="49" charset="0"/>
              </a:rPr>
              <a:t>.</a:t>
            </a:r>
            <a:r>
              <a:rPr lang="en-US" altLang="ja-JP" sz="1400" b="0" dirty="0">
                <a:solidFill>
                  <a:srgbClr val="DCDCAA"/>
                </a:solidFill>
                <a:effectLst/>
                <a:latin typeface="Consolas" panose="020B0609020204030204" pitchFamily="49" charset="0"/>
              </a:rPr>
              <a:t>run</a:t>
            </a:r>
            <a:r>
              <a:rPr lang="en-US" altLang="ja-JP" sz="1400" b="0" dirty="0">
                <a:solidFill>
                  <a:srgbClr val="CCCCCC"/>
                </a:solidFill>
                <a:effectLst/>
                <a:latin typeface="Consolas" panose="020B0609020204030204" pitchFamily="49" charset="0"/>
              </a:rPr>
              <a:t>(</a:t>
            </a:r>
            <a:r>
              <a:rPr lang="en-US" altLang="ja-JP" sz="1400" b="0" dirty="0">
                <a:solidFill>
                  <a:srgbClr val="4EC9B0"/>
                </a:solidFill>
                <a:effectLst/>
                <a:latin typeface="Consolas" panose="020B0609020204030204" pitchFamily="49" charset="0"/>
              </a:rPr>
              <a:t>SpringCacheTestX1Application</a:t>
            </a:r>
            <a:r>
              <a:rPr lang="en-US" altLang="ja-JP" sz="1400" b="0" dirty="0">
                <a:solidFill>
                  <a:srgbClr val="CCCCCC"/>
                </a:solidFill>
                <a:effectLst/>
                <a:latin typeface="Consolas" panose="020B0609020204030204" pitchFamily="49" charset="0"/>
              </a:rPr>
              <a:t>.</a:t>
            </a:r>
            <a:r>
              <a:rPr lang="en-US" altLang="ja-JP" sz="1400" b="0" dirty="0">
                <a:solidFill>
                  <a:srgbClr val="C586C0"/>
                </a:solidFill>
                <a:effectLst/>
                <a:latin typeface="Consolas" panose="020B0609020204030204" pitchFamily="49" charset="0"/>
              </a:rPr>
              <a:t>class</a:t>
            </a:r>
            <a:r>
              <a:rPr lang="en-US" altLang="ja-JP" sz="1400" b="0" dirty="0">
                <a:solidFill>
                  <a:srgbClr val="CCCCCC"/>
                </a:solidFill>
                <a:effectLst/>
                <a:latin typeface="Consolas" panose="020B0609020204030204" pitchFamily="49" charset="0"/>
              </a:rPr>
              <a:t>, </a:t>
            </a:r>
            <a:r>
              <a:rPr lang="en-US" altLang="ja-JP" sz="1400" b="0" dirty="0">
                <a:solidFill>
                  <a:srgbClr val="9CDCFE"/>
                </a:solidFill>
                <a:effectLst/>
                <a:latin typeface="Consolas" panose="020B0609020204030204" pitchFamily="49" charset="0"/>
              </a:rPr>
              <a:t>args</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p>
          <a:p>
            <a:pPr>
              <a:lnSpc>
                <a:spcPts val="1425"/>
              </a:lnSpc>
            </a:pPr>
            <a:br>
              <a:rPr lang="en-US" altLang="ja-JP" sz="1400" b="0" dirty="0">
                <a:solidFill>
                  <a:srgbClr val="CCCCCC"/>
                </a:solidFill>
                <a:effectLst/>
                <a:latin typeface="Consolas" panose="020B0609020204030204" pitchFamily="49" charset="0"/>
              </a:rPr>
            </a:br>
            <a:r>
              <a:rPr lang="en-US" altLang="ja-JP" sz="14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84744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43BF-A5F5-1283-0676-F75557F61E83}"/>
            </a:ext>
          </a:extLst>
        </p:cNvPr>
        <p:cNvGrpSpPr/>
        <p:nvPr/>
      </p:nvGrpSpPr>
      <p:grpSpPr>
        <a:xfrm>
          <a:off x="0" y="0"/>
          <a:ext cx="0" cy="0"/>
          <a:chOff x="0" y="0"/>
          <a:chExt cx="0" cy="0"/>
        </a:xfrm>
      </p:grpSpPr>
      <p:sp>
        <p:nvSpPr>
          <p:cNvPr id="4" name="テキスト プレースホルダー 2">
            <a:extLst>
              <a:ext uri="{FF2B5EF4-FFF2-40B4-BE49-F238E27FC236}">
                <a16:creationId xmlns:a16="http://schemas.microsoft.com/office/drawing/2014/main" id="{9312F29D-58AF-EA30-26E9-001BE24C5E41}"/>
              </a:ext>
            </a:extLst>
          </p:cNvPr>
          <p:cNvSpPr txBox="1">
            <a:spLocks/>
          </p:cNvSpPr>
          <p:nvPr/>
        </p:nvSpPr>
        <p:spPr>
          <a:xfrm>
            <a:off x="182561" y="878031"/>
            <a:ext cx="11826875" cy="6120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kumimoji="1" lang="en-US" altLang="ja-JP" sz="2400" dirty="0"/>
              <a:t>application.yml</a:t>
            </a:r>
          </a:p>
          <a:p>
            <a:pPr marL="0" indent="0">
              <a:buFont typeface="Arial" pitchFamily="34" charset="0"/>
              <a:buNone/>
            </a:pPr>
            <a:endParaRPr kumimoji="1" lang="en-US" altLang="ja-JP" sz="2400" dirty="0"/>
          </a:p>
        </p:txBody>
      </p:sp>
      <p:sp>
        <p:nvSpPr>
          <p:cNvPr id="9" name="テキスト プレースホルダー 2">
            <a:extLst>
              <a:ext uri="{FF2B5EF4-FFF2-40B4-BE49-F238E27FC236}">
                <a16:creationId xmlns:a16="http://schemas.microsoft.com/office/drawing/2014/main" id="{CD0AB057-193E-6177-B39F-5F0DD2422D3C}"/>
              </a:ext>
            </a:extLst>
          </p:cNvPr>
          <p:cNvSpPr txBox="1">
            <a:spLocks/>
          </p:cNvSpPr>
          <p:nvPr/>
        </p:nvSpPr>
        <p:spPr>
          <a:xfrm>
            <a:off x="182561" y="1490089"/>
            <a:ext cx="11826875" cy="1775497"/>
          </a:xfrm>
          <a:prstGeom prst="rect">
            <a:avLst/>
          </a:prstGeom>
          <a:solidFill>
            <a:schemeClr val="tx1"/>
          </a:solidFill>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425"/>
              </a:lnSpc>
            </a:pPr>
            <a:r>
              <a:rPr lang="en-US" altLang="ja-JP" sz="1400" b="0" dirty="0">
                <a:solidFill>
                  <a:srgbClr val="569CD6"/>
                </a:solidFill>
                <a:effectLst/>
                <a:latin typeface="Consolas" panose="020B0609020204030204" pitchFamily="49" charset="0"/>
              </a:rPr>
              <a:t>spring</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application</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name</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spring-cache-test-x1</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cache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cache-names</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"fractal-crate-cache"</a:t>
            </a:r>
            <a:endParaRPr lang="en-US" altLang="ja-JP" sz="1400" b="0" dirty="0">
              <a:solidFill>
                <a:srgbClr val="CCCCCC"/>
              </a:solidFill>
              <a:effectLst/>
              <a:latin typeface="Consolas" panose="020B0609020204030204" pitchFamily="49" charset="0"/>
            </a:endParaRP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caffeine</a:t>
            </a:r>
            <a:r>
              <a:rPr lang="en-US" altLang="ja-JP" sz="1400" b="0" dirty="0">
                <a:solidFill>
                  <a:srgbClr val="CCCCCC"/>
                </a:solidFill>
                <a:effectLst/>
                <a:latin typeface="Consolas" panose="020B0609020204030204" pitchFamily="49" charset="0"/>
              </a:rPr>
              <a:t>:</a:t>
            </a:r>
          </a:p>
          <a:p>
            <a:pPr>
              <a:lnSpc>
                <a:spcPts val="1425"/>
              </a:lnSpc>
            </a:pPr>
            <a:r>
              <a:rPr lang="en-US" altLang="ja-JP" sz="1400" b="0" dirty="0">
                <a:solidFill>
                  <a:srgbClr val="CCCCCC"/>
                </a:solidFill>
                <a:effectLst/>
                <a:latin typeface="Consolas" panose="020B0609020204030204" pitchFamily="49" charset="0"/>
              </a:rPr>
              <a:t>      </a:t>
            </a:r>
            <a:r>
              <a:rPr lang="en-US" altLang="ja-JP" sz="1400" b="0" dirty="0">
                <a:solidFill>
                  <a:srgbClr val="569CD6"/>
                </a:solidFill>
                <a:effectLst/>
                <a:latin typeface="Consolas" panose="020B0609020204030204" pitchFamily="49" charset="0"/>
              </a:rPr>
              <a:t>spec</a:t>
            </a:r>
            <a:r>
              <a:rPr lang="en-US" altLang="ja-JP" sz="1400" b="0" dirty="0">
                <a:solidFill>
                  <a:srgbClr val="CCCCCC"/>
                </a:solidFill>
                <a:effectLst/>
                <a:latin typeface="Consolas" panose="020B0609020204030204" pitchFamily="49" charset="0"/>
              </a:rPr>
              <a:t>: </a:t>
            </a:r>
            <a:r>
              <a:rPr lang="en-US" altLang="ja-JP" sz="1400" b="0" dirty="0">
                <a:solidFill>
                  <a:srgbClr val="CE9178"/>
                </a:solidFill>
                <a:effectLst/>
                <a:latin typeface="Consolas" panose="020B0609020204030204" pitchFamily="49" charset="0"/>
              </a:rPr>
              <a:t>"maximumSize=500,expireAfterAccess=10m"</a:t>
            </a:r>
            <a:endParaRPr lang="en-US" altLang="ja-JP" sz="1400" b="0" dirty="0">
              <a:solidFill>
                <a:srgbClr val="CCCCCC"/>
              </a:solidFill>
              <a:effectLst/>
              <a:latin typeface="Consolas" panose="020B0609020204030204" pitchFamily="49" charset="0"/>
            </a:endParaRPr>
          </a:p>
        </p:txBody>
      </p:sp>
      <p:sp>
        <p:nvSpPr>
          <p:cNvPr id="5" name="テキスト プレースホルダー 2">
            <a:extLst>
              <a:ext uri="{FF2B5EF4-FFF2-40B4-BE49-F238E27FC236}">
                <a16:creationId xmlns:a16="http://schemas.microsoft.com/office/drawing/2014/main" id="{F9F37AB8-751D-EA54-F32C-FABB10C7159C}"/>
              </a:ext>
            </a:extLst>
          </p:cNvPr>
          <p:cNvSpPr txBox="1">
            <a:spLocks/>
          </p:cNvSpPr>
          <p:nvPr/>
        </p:nvSpPr>
        <p:spPr>
          <a:xfrm>
            <a:off x="182561" y="3592415"/>
            <a:ext cx="11826875" cy="6120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kumimoji="1" lang="en-US" altLang="ja-JP" sz="2400" dirty="0"/>
              <a:t>※</a:t>
            </a:r>
            <a:r>
              <a:rPr kumimoji="1" lang="ja-JP" altLang="en-US" sz="2400" dirty="0"/>
              <a:t>他にも様々な使い方があります。</a:t>
            </a:r>
            <a:endParaRPr kumimoji="1" lang="en-US" altLang="ja-JP" sz="2400" dirty="0"/>
          </a:p>
          <a:p>
            <a:pPr marL="0" indent="0">
              <a:buFont typeface="Arial" pitchFamily="34" charset="0"/>
              <a:buNone/>
            </a:pPr>
            <a:endParaRPr kumimoji="1" lang="en-US" altLang="ja-JP" sz="2400" dirty="0"/>
          </a:p>
        </p:txBody>
      </p:sp>
    </p:spTree>
    <p:extLst>
      <p:ext uri="{BB962C8B-B14F-4D97-AF65-F5344CB8AC3E}">
        <p14:creationId xmlns:p14="http://schemas.microsoft.com/office/powerpoint/2010/main" val="42847219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BD7AF-F111-F2C0-CF73-7D124AF9BFD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11F2F1-A3F9-1376-71E2-1E4E8F155274}"/>
              </a:ext>
            </a:extLst>
          </p:cNvPr>
          <p:cNvSpPr>
            <a:spLocks noGrp="1"/>
          </p:cNvSpPr>
          <p:nvPr>
            <p:ph type="title"/>
          </p:nvPr>
        </p:nvSpPr>
        <p:spPr/>
        <p:txBody>
          <a:bodyPr/>
          <a:lstStyle/>
          <a:p>
            <a:r>
              <a:rPr kumimoji="1" lang="en-US" altLang="ja-JP" dirty="0"/>
              <a:t>4.</a:t>
            </a:r>
            <a:r>
              <a:rPr kumimoji="1" lang="ja-JP" altLang="en-US" dirty="0"/>
              <a:t>使用例</a:t>
            </a:r>
          </a:p>
        </p:txBody>
      </p:sp>
    </p:spTree>
    <p:extLst>
      <p:ext uri="{BB962C8B-B14F-4D97-AF65-F5344CB8AC3E}">
        <p14:creationId xmlns:p14="http://schemas.microsoft.com/office/powerpoint/2010/main" val="141173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35F7A-E332-981E-7DD0-69445E040A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E4308A-DB3B-0E6A-3B86-F99438DF97ED}"/>
              </a:ext>
            </a:extLst>
          </p:cNvPr>
          <p:cNvSpPr>
            <a:spLocks noGrp="1"/>
          </p:cNvSpPr>
          <p:nvPr>
            <p:ph type="title"/>
          </p:nvPr>
        </p:nvSpPr>
        <p:spPr/>
        <p:txBody>
          <a:bodyPr>
            <a:normAutofit fontScale="90000"/>
          </a:bodyPr>
          <a:lstStyle/>
          <a:p>
            <a:r>
              <a:rPr kumimoji="1" lang="ja-JP" altLang="en-US" dirty="0"/>
              <a:t>アプリの紹介</a:t>
            </a:r>
          </a:p>
        </p:txBody>
      </p:sp>
      <p:sp>
        <p:nvSpPr>
          <p:cNvPr id="3" name="テキスト プレースホルダー 2">
            <a:extLst>
              <a:ext uri="{FF2B5EF4-FFF2-40B4-BE49-F238E27FC236}">
                <a16:creationId xmlns:a16="http://schemas.microsoft.com/office/drawing/2014/main" id="{47BC12D2-2025-953F-E8A1-F0CE3CF42EAA}"/>
              </a:ext>
            </a:extLst>
          </p:cNvPr>
          <p:cNvSpPr>
            <a:spLocks noGrp="1"/>
          </p:cNvSpPr>
          <p:nvPr>
            <p:ph type="body" sz="quarter" idx="10"/>
          </p:nvPr>
        </p:nvSpPr>
        <p:spPr>
          <a:xfrm>
            <a:off x="222885" y="1015682"/>
            <a:ext cx="11826875" cy="5700711"/>
          </a:xfrm>
        </p:spPr>
        <p:txBody>
          <a:bodyPr/>
          <a:lstStyle/>
          <a:p>
            <a:r>
              <a:rPr kumimoji="1" lang="ja-JP" altLang="en-US" sz="2400" dirty="0"/>
              <a:t>フラクタル画像を生成する</a:t>
            </a:r>
            <a:endParaRPr kumimoji="1" lang="en-US" altLang="ja-JP" sz="2400" dirty="0"/>
          </a:p>
          <a:p>
            <a:endParaRPr kumimoji="1" lang="en-US" altLang="ja-JP" sz="2400" dirty="0"/>
          </a:p>
          <a:p>
            <a:r>
              <a:rPr kumimoji="1" lang="ja-JP" altLang="en-US" sz="2400" dirty="0"/>
              <a:t>サービス側でフラクタル画像を生成、画面側で画像と処理時間を表示する</a:t>
            </a:r>
            <a:endParaRPr kumimoji="1" lang="en-US" altLang="ja-JP" sz="2400" dirty="0"/>
          </a:p>
          <a:p>
            <a:endParaRPr kumimoji="1" lang="en-US" altLang="ja-JP" sz="2400" dirty="0"/>
          </a:p>
          <a:p>
            <a:r>
              <a:rPr kumimoji="1" lang="ja-JP" altLang="en-US" sz="2400" dirty="0"/>
              <a:t>画面にはキャッシュ無しの時の処理時間とキャッシュ有りの時の</a:t>
            </a:r>
            <a:endParaRPr kumimoji="1" lang="en-US" altLang="ja-JP" sz="2400" dirty="0"/>
          </a:p>
          <a:p>
            <a:pPr marL="0" indent="0">
              <a:buNone/>
            </a:pPr>
            <a:r>
              <a:rPr kumimoji="1" lang="ja-JP" altLang="en-US" sz="2400" dirty="0"/>
              <a:t>　処理時間が表示される</a:t>
            </a:r>
            <a:endParaRPr kumimoji="1" lang="en-US" altLang="ja-JP" sz="2400" dirty="0"/>
          </a:p>
          <a:p>
            <a:endParaRPr kumimoji="1" lang="en-US" altLang="ja-JP" sz="2400" dirty="0"/>
          </a:p>
          <a:p>
            <a:r>
              <a:rPr kumimoji="1" lang="ja-JP" altLang="en-US" sz="2400" dirty="0"/>
              <a:t>ソース</a:t>
            </a:r>
            <a:endParaRPr kumimoji="1" lang="en-US" altLang="ja-JP" sz="2400" dirty="0"/>
          </a:p>
          <a:p>
            <a:pPr lvl="1"/>
            <a:r>
              <a:rPr kumimoji="1" lang="en-US" altLang="ja-JP" sz="2000" dirty="0">
                <a:hlinkClick r:id="rId2"/>
              </a:rPr>
              <a:t>https://github.com/kohei-miyadai07/SpringCacheTest/tree/master/spring-cache-test-x1</a:t>
            </a:r>
            <a:endParaRPr kumimoji="1" lang="en-US" altLang="ja-JP" sz="2000" dirty="0"/>
          </a:p>
          <a:p>
            <a:pPr marL="0" indent="0">
              <a:buNone/>
            </a:pPr>
            <a:endParaRPr kumimoji="1" lang="en-US" altLang="ja-JP" sz="2000" dirty="0"/>
          </a:p>
          <a:p>
            <a:endParaRPr kumimoji="1" lang="en-US" altLang="ja-JP" sz="2000" dirty="0"/>
          </a:p>
          <a:p>
            <a:pPr marL="0" indent="0">
              <a:buNone/>
            </a:pPr>
            <a:endParaRPr kumimoji="1" lang="en-US" altLang="ja-JP" sz="2400" dirty="0"/>
          </a:p>
        </p:txBody>
      </p:sp>
    </p:spTree>
    <p:extLst>
      <p:ext uri="{BB962C8B-B14F-4D97-AF65-F5344CB8AC3E}">
        <p14:creationId xmlns:p14="http://schemas.microsoft.com/office/powerpoint/2010/main" val="3416943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D9EED-520D-8B6E-821A-963600B558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2F5132-AF1C-B66C-EA80-B13D3CCD0F6E}"/>
              </a:ext>
            </a:extLst>
          </p:cNvPr>
          <p:cNvSpPr>
            <a:spLocks noGrp="1"/>
          </p:cNvSpPr>
          <p:nvPr>
            <p:ph type="title"/>
          </p:nvPr>
        </p:nvSpPr>
        <p:spPr/>
        <p:txBody>
          <a:bodyPr>
            <a:normAutofit fontScale="90000"/>
          </a:bodyPr>
          <a:lstStyle/>
          <a:p>
            <a:r>
              <a:rPr kumimoji="1" lang="ja-JP" altLang="en-US" dirty="0"/>
              <a:t>実行結果</a:t>
            </a:r>
          </a:p>
        </p:txBody>
      </p:sp>
      <p:sp>
        <p:nvSpPr>
          <p:cNvPr id="3" name="テキスト プレースホルダー 2">
            <a:extLst>
              <a:ext uri="{FF2B5EF4-FFF2-40B4-BE49-F238E27FC236}">
                <a16:creationId xmlns:a16="http://schemas.microsoft.com/office/drawing/2014/main" id="{3F22D43D-0521-250C-4E06-0F793BC24442}"/>
              </a:ext>
            </a:extLst>
          </p:cNvPr>
          <p:cNvSpPr>
            <a:spLocks noGrp="1"/>
          </p:cNvSpPr>
          <p:nvPr>
            <p:ph type="body" sz="quarter" idx="10"/>
          </p:nvPr>
        </p:nvSpPr>
        <p:spPr>
          <a:xfrm>
            <a:off x="222885" y="885897"/>
            <a:ext cx="11826875" cy="1206408"/>
          </a:xfrm>
        </p:spPr>
        <p:txBody>
          <a:bodyPr/>
          <a:lstStyle/>
          <a:p>
            <a:r>
              <a:rPr kumimoji="1" lang="ja-JP" altLang="en-US" sz="2400" dirty="0"/>
              <a:t>初回生成（キャッシュ無し）</a:t>
            </a:r>
            <a:endParaRPr kumimoji="1" lang="en-US" altLang="ja-JP" sz="2400" dirty="0"/>
          </a:p>
          <a:p>
            <a:pPr lvl="1"/>
            <a:r>
              <a:rPr kumimoji="1" lang="ja-JP" altLang="en-US" sz="2000" dirty="0"/>
              <a:t>キャッシュなし処理時間</a:t>
            </a:r>
            <a:r>
              <a:rPr kumimoji="1" lang="en-US" altLang="ja-JP" sz="2000" dirty="0"/>
              <a:t>: [21873msec]</a:t>
            </a:r>
          </a:p>
          <a:p>
            <a:pPr lvl="1"/>
            <a:r>
              <a:rPr kumimoji="1" lang="ja-JP" altLang="en-US" sz="2000" dirty="0"/>
              <a:t>キャッシュあり処理時間</a:t>
            </a:r>
            <a:r>
              <a:rPr kumimoji="1" lang="en-US" altLang="ja-JP" sz="2000" dirty="0"/>
              <a:t>: [19063msec]</a:t>
            </a:r>
          </a:p>
          <a:p>
            <a:pPr marL="0" indent="0">
              <a:buNone/>
            </a:pPr>
            <a:endParaRPr kumimoji="1" lang="en-US" altLang="ja-JP" sz="2000" dirty="0"/>
          </a:p>
          <a:p>
            <a:pPr marL="0" indent="0">
              <a:buNone/>
            </a:pPr>
            <a:endParaRPr kumimoji="1" lang="en-US" altLang="ja-JP" sz="2000" dirty="0"/>
          </a:p>
          <a:p>
            <a:endParaRPr kumimoji="1" lang="en-US" altLang="ja-JP" sz="2000" dirty="0"/>
          </a:p>
          <a:p>
            <a:pPr marL="0" indent="0">
              <a:buNone/>
            </a:pPr>
            <a:endParaRPr kumimoji="1" lang="en-US" altLang="ja-JP" sz="2400" dirty="0"/>
          </a:p>
        </p:txBody>
      </p:sp>
      <p:pic>
        <p:nvPicPr>
          <p:cNvPr id="9" name="図 8">
            <a:extLst>
              <a:ext uri="{FF2B5EF4-FFF2-40B4-BE49-F238E27FC236}">
                <a16:creationId xmlns:a16="http://schemas.microsoft.com/office/drawing/2014/main" id="{7A5AD16B-740A-0838-B4F7-C96BA37AB8DC}"/>
              </a:ext>
            </a:extLst>
          </p:cNvPr>
          <p:cNvPicPr>
            <a:picLocks noChangeAspect="1"/>
          </p:cNvPicPr>
          <p:nvPr/>
        </p:nvPicPr>
        <p:blipFill>
          <a:blip r:embed="rId2"/>
          <a:stretch>
            <a:fillRect/>
          </a:stretch>
        </p:blipFill>
        <p:spPr>
          <a:xfrm>
            <a:off x="778285" y="2180806"/>
            <a:ext cx="3764217" cy="4021395"/>
          </a:xfrm>
          <a:prstGeom prst="rect">
            <a:avLst/>
          </a:prstGeom>
        </p:spPr>
      </p:pic>
    </p:spTree>
    <p:extLst>
      <p:ext uri="{BB962C8B-B14F-4D97-AF65-F5344CB8AC3E}">
        <p14:creationId xmlns:p14="http://schemas.microsoft.com/office/powerpoint/2010/main" val="1320088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A56E6-2143-A04B-8280-728D3CA16846}"/>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5CA8D4F7-80AF-FE50-E77D-DE5C46620447}"/>
              </a:ext>
            </a:extLst>
          </p:cNvPr>
          <p:cNvSpPr>
            <a:spLocks noGrp="1"/>
          </p:cNvSpPr>
          <p:nvPr>
            <p:ph type="body" sz="quarter" idx="10"/>
          </p:nvPr>
        </p:nvSpPr>
        <p:spPr>
          <a:xfrm>
            <a:off x="222885" y="885897"/>
            <a:ext cx="11826875" cy="1206408"/>
          </a:xfrm>
        </p:spPr>
        <p:txBody>
          <a:bodyPr/>
          <a:lstStyle/>
          <a:p>
            <a:r>
              <a:rPr kumimoji="1" lang="en-US" altLang="ja-JP" sz="2400" dirty="0"/>
              <a:t>2</a:t>
            </a:r>
            <a:r>
              <a:rPr kumimoji="1" lang="ja-JP" altLang="en-US" sz="2400" dirty="0"/>
              <a:t>回目生成（キャッシュ有り）</a:t>
            </a:r>
            <a:endParaRPr kumimoji="1" lang="en-US" altLang="ja-JP" sz="2400" dirty="0"/>
          </a:p>
          <a:p>
            <a:pPr lvl="1"/>
            <a:r>
              <a:rPr kumimoji="1" lang="ja-JP" altLang="en-US" sz="2000" dirty="0"/>
              <a:t>キャッシュなし処理時間</a:t>
            </a:r>
            <a:r>
              <a:rPr kumimoji="1" lang="en-US" altLang="ja-JP" sz="2000" dirty="0"/>
              <a:t>: [21904msec]</a:t>
            </a:r>
          </a:p>
          <a:p>
            <a:pPr lvl="1"/>
            <a:r>
              <a:rPr kumimoji="1" lang="ja-JP" altLang="en-US" sz="2000" dirty="0"/>
              <a:t>キャッシュあり処理時間</a:t>
            </a:r>
            <a:r>
              <a:rPr kumimoji="1" lang="en-US" altLang="ja-JP" sz="2000" dirty="0"/>
              <a:t>: [7msec]</a:t>
            </a:r>
          </a:p>
          <a:p>
            <a:pPr marL="0" indent="0">
              <a:buNone/>
            </a:pPr>
            <a:endParaRPr kumimoji="1" lang="en-US" altLang="ja-JP" sz="2000" dirty="0"/>
          </a:p>
          <a:p>
            <a:pPr marL="0" indent="0">
              <a:buNone/>
            </a:pPr>
            <a:endParaRPr kumimoji="1" lang="en-US" altLang="ja-JP" sz="2000" dirty="0"/>
          </a:p>
          <a:p>
            <a:endParaRPr kumimoji="1" lang="en-US" altLang="ja-JP" sz="2000" dirty="0"/>
          </a:p>
          <a:p>
            <a:pPr marL="0" indent="0">
              <a:buNone/>
            </a:pPr>
            <a:endParaRPr kumimoji="1" lang="en-US" altLang="ja-JP" sz="2400" dirty="0"/>
          </a:p>
        </p:txBody>
      </p:sp>
      <p:pic>
        <p:nvPicPr>
          <p:cNvPr id="5" name="図 4">
            <a:extLst>
              <a:ext uri="{FF2B5EF4-FFF2-40B4-BE49-F238E27FC236}">
                <a16:creationId xmlns:a16="http://schemas.microsoft.com/office/drawing/2014/main" id="{7CB40A43-D058-CBE1-45B1-5DF91BFE60F8}"/>
              </a:ext>
            </a:extLst>
          </p:cNvPr>
          <p:cNvPicPr>
            <a:picLocks noChangeAspect="1"/>
          </p:cNvPicPr>
          <p:nvPr/>
        </p:nvPicPr>
        <p:blipFill>
          <a:blip r:embed="rId2"/>
          <a:stretch>
            <a:fillRect/>
          </a:stretch>
        </p:blipFill>
        <p:spPr>
          <a:xfrm>
            <a:off x="751401" y="2190627"/>
            <a:ext cx="3741942" cy="4184609"/>
          </a:xfrm>
          <a:prstGeom prst="rect">
            <a:avLst/>
          </a:prstGeom>
        </p:spPr>
      </p:pic>
    </p:spTree>
    <p:extLst>
      <p:ext uri="{BB962C8B-B14F-4D97-AF65-F5344CB8AC3E}">
        <p14:creationId xmlns:p14="http://schemas.microsoft.com/office/powerpoint/2010/main" val="162842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今回の発表の目的</a:t>
            </a:r>
            <a:endParaRPr kumimoji="1" lang="en-US" altLang="ja-JP" dirty="0"/>
          </a:p>
          <a:p>
            <a:pPr marL="514350" indent="-514350">
              <a:buFont typeface="+mj-lt"/>
              <a:buAutoNum type="arabicPeriod"/>
            </a:pPr>
            <a:r>
              <a:rPr kumimoji="1" lang="ja-JP" altLang="en-US" dirty="0"/>
              <a:t>キャッシュとは</a:t>
            </a:r>
            <a:endParaRPr kumimoji="1" lang="en-US" altLang="ja-JP" dirty="0"/>
          </a:p>
          <a:p>
            <a:pPr marL="514350" indent="-514350">
              <a:buFont typeface="+mj-lt"/>
              <a:buAutoNum type="arabicPeriod"/>
            </a:pPr>
            <a:r>
              <a:rPr kumimoji="1" lang="en-US" altLang="ja-JP" dirty="0"/>
              <a:t>Spring Cache</a:t>
            </a:r>
          </a:p>
          <a:p>
            <a:pPr marL="514350" indent="-514350">
              <a:buFont typeface="+mj-lt"/>
              <a:buAutoNum type="arabicPeriod"/>
            </a:pPr>
            <a:r>
              <a:rPr kumimoji="1" lang="ja-JP" altLang="en-US" dirty="0"/>
              <a:t>使用例</a:t>
            </a:r>
            <a:endParaRPr kumimoji="1" lang="en-US" altLang="ja-JP" dirty="0"/>
          </a:p>
          <a:p>
            <a:pPr marL="514350" indent="-514350">
              <a:buFont typeface="+mj-lt"/>
              <a:buAutoNum type="arabicPeriod"/>
            </a:pPr>
            <a:r>
              <a:rPr kumimoji="1" lang="ja-JP" altLang="en-US" dirty="0"/>
              <a:t>実装の上で気を付けること</a:t>
            </a:r>
            <a:endParaRPr kumimoji="1" lang="en-US" altLang="ja-JP" dirty="0"/>
          </a:p>
          <a:p>
            <a:pPr marL="514350" indent="-514350">
              <a:buFont typeface="+mj-lt"/>
              <a:buAutoNum type="arabicPeriod"/>
            </a:pPr>
            <a:r>
              <a:rPr kumimoji="1" lang="ja-JP" altLang="en-US" dirty="0"/>
              <a:t>資料</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A941-E648-8E6D-5E8F-E3122A4443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DE0D02D-A4D5-0E1C-4349-A019E9318677}"/>
              </a:ext>
            </a:extLst>
          </p:cNvPr>
          <p:cNvSpPr>
            <a:spLocks noGrp="1"/>
          </p:cNvSpPr>
          <p:nvPr>
            <p:ph type="title"/>
          </p:nvPr>
        </p:nvSpPr>
        <p:spPr/>
        <p:txBody>
          <a:bodyPr/>
          <a:lstStyle/>
          <a:p>
            <a:r>
              <a:rPr kumimoji="1" lang="en-US" altLang="ja-JP" dirty="0"/>
              <a:t>5.</a:t>
            </a:r>
            <a:r>
              <a:rPr kumimoji="1" lang="ja-JP" altLang="en-US" dirty="0"/>
              <a:t>実装の上で気を付けること</a:t>
            </a:r>
          </a:p>
        </p:txBody>
      </p:sp>
    </p:spTree>
    <p:extLst>
      <p:ext uri="{BB962C8B-B14F-4D97-AF65-F5344CB8AC3E}">
        <p14:creationId xmlns:p14="http://schemas.microsoft.com/office/powerpoint/2010/main" val="227384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66B4A-82CB-B6BB-22ED-65949A1CBEB0}"/>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F133D188-646B-E864-CD3F-D8725F4645E1}"/>
              </a:ext>
            </a:extLst>
          </p:cNvPr>
          <p:cNvSpPr>
            <a:spLocks noGrp="1"/>
          </p:cNvSpPr>
          <p:nvPr>
            <p:ph type="body" sz="quarter" idx="10"/>
          </p:nvPr>
        </p:nvSpPr>
        <p:spPr>
          <a:xfrm>
            <a:off x="222885" y="1015682"/>
            <a:ext cx="11826875" cy="5700711"/>
          </a:xfrm>
        </p:spPr>
        <p:txBody>
          <a:bodyPr/>
          <a:lstStyle/>
          <a:p>
            <a:r>
              <a:rPr kumimoji="1" lang="ja-JP" altLang="en-US" sz="2400" dirty="0"/>
              <a:t>「キャッシュの中身」をアプリ内で変化するオブジェクトなどにすると、キャッシュの更新・削除処理の実装が必要になり、設計によっては複雑化することもある</a:t>
            </a:r>
            <a:endParaRPr kumimoji="1" lang="en-US" altLang="ja-JP" sz="2400" dirty="0"/>
          </a:p>
          <a:p>
            <a:pPr lvl="1"/>
            <a:r>
              <a:rPr kumimoji="1" lang="ja-JP" altLang="en-US" sz="2000" b="1" dirty="0">
                <a:solidFill>
                  <a:srgbClr val="FF0000"/>
                </a:solidFill>
              </a:rPr>
              <a:t>パフォーマンスに影響する可能性もある</a:t>
            </a:r>
            <a:endParaRPr kumimoji="1" lang="en-US" altLang="ja-JP" sz="2000" b="1" dirty="0">
              <a:solidFill>
                <a:srgbClr val="FF0000"/>
              </a:solidFill>
            </a:endParaRPr>
          </a:p>
          <a:p>
            <a:pPr marL="0" indent="0">
              <a:buNone/>
            </a:pPr>
            <a:endParaRPr kumimoji="1" lang="en-US" altLang="ja-JP" sz="2400" dirty="0"/>
          </a:p>
          <a:p>
            <a:r>
              <a:rPr kumimoji="1" lang="ja-JP" altLang="en-US" sz="2400" dirty="0"/>
              <a:t>キャッシュキーも同じで、アプリで操作されるオブジェクトを指定すると、キャッシュの操作をしたいときに、キーの状態を考えて実装しなくてはならなくなり、実装が複雑化する</a:t>
            </a:r>
            <a:endParaRPr kumimoji="1" lang="en-US" altLang="ja-JP" sz="2400" dirty="0"/>
          </a:p>
          <a:p>
            <a:pPr marL="0" indent="0">
              <a:buNone/>
            </a:pPr>
            <a:endParaRPr kumimoji="1" lang="en-US" altLang="ja-JP" sz="2400" dirty="0"/>
          </a:p>
          <a:p>
            <a:r>
              <a:rPr kumimoji="1" lang="ja-JP" altLang="en-US" sz="2400" dirty="0"/>
              <a:t>今思う簡単な実装は、「キー自体をアプリで変更されるものにして、</a:t>
            </a:r>
            <a:endParaRPr kumimoji="1" lang="en-US" altLang="ja-JP" sz="2400" dirty="0"/>
          </a:p>
          <a:p>
            <a:pPr marL="0" indent="0">
              <a:buNone/>
            </a:pPr>
            <a:r>
              <a:rPr kumimoji="1" lang="ja-JP" altLang="en-US" sz="2400" dirty="0"/>
              <a:t>　キーが変わるたびに中身が再取得されるようにする」こと</a:t>
            </a:r>
            <a:endParaRPr kumimoji="1" lang="en-US" altLang="ja-JP" sz="2400" dirty="0"/>
          </a:p>
          <a:p>
            <a:pPr marL="0" indent="0">
              <a:buNone/>
            </a:pPr>
            <a:endParaRPr kumimoji="1" lang="en-US" altLang="ja-JP" sz="2400" dirty="0"/>
          </a:p>
          <a:p>
            <a:r>
              <a:rPr kumimoji="1" lang="en-US" altLang="ja-JP" sz="2400" dirty="0"/>
              <a:t>SpringAOP</a:t>
            </a:r>
            <a:r>
              <a:rPr kumimoji="1" lang="ja-JP" altLang="en-US" sz="2400" dirty="0"/>
              <a:t>の仕組みにより、プロシキを介して動作するため、</a:t>
            </a:r>
            <a:endParaRPr kumimoji="1" lang="en-US" altLang="ja-JP" sz="2400" dirty="0"/>
          </a:p>
          <a:p>
            <a:pPr marL="0" indent="0">
              <a:buNone/>
            </a:pPr>
            <a:r>
              <a:rPr kumimoji="1" lang="ja-JP" altLang="en-US" sz="2400" dirty="0"/>
              <a:t>　自クラス内で呼び出すと、キャッシュが有効化しない</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14034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081F2-AC8D-BFFD-A9D2-EFD8A04B66F8}"/>
            </a:ext>
          </a:extLst>
        </p:cNvPr>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B9BE8FFD-1162-87FD-93AE-61F5E1195E4F}"/>
              </a:ext>
            </a:extLst>
          </p:cNvPr>
          <p:cNvSpPr>
            <a:spLocks noGrp="1"/>
          </p:cNvSpPr>
          <p:nvPr>
            <p:ph type="body" sz="quarter" idx="10"/>
          </p:nvPr>
        </p:nvSpPr>
        <p:spPr>
          <a:xfrm>
            <a:off x="222885" y="1015682"/>
            <a:ext cx="11826875" cy="5700711"/>
          </a:xfrm>
        </p:spPr>
        <p:txBody>
          <a:bodyPr/>
          <a:lstStyle/>
          <a:p>
            <a:r>
              <a:rPr kumimoji="1" lang="en-US" altLang="ja-JP" sz="2400" dirty="0"/>
              <a:t>Spring</a:t>
            </a:r>
            <a:r>
              <a:rPr kumimoji="1" lang="ja-JP" altLang="en-US" sz="2400" dirty="0"/>
              <a:t>の仕組みで動作するので、キャッシュの呼び出しなどは</a:t>
            </a:r>
            <a:r>
              <a:rPr kumimoji="1" lang="en-US" altLang="ja-JP" sz="2400" dirty="0"/>
              <a:t>Spring</a:t>
            </a:r>
            <a:r>
              <a:rPr kumimoji="1" lang="ja-JP" altLang="en-US" sz="2400" dirty="0"/>
              <a:t>の仕組みを利用する必要がある</a:t>
            </a:r>
            <a:endParaRPr kumimoji="1" lang="en-US" altLang="ja-JP" sz="2000" b="1" dirty="0">
              <a:solidFill>
                <a:srgbClr val="FF0000"/>
              </a:solidFill>
            </a:endParaRPr>
          </a:p>
          <a:p>
            <a:pPr marL="0" indent="0">
              <a:buNone/>
            </a:pPr>
            <a:endParaRPr kumimoji="1" lang="en-US" altLang="ja-JP" sz="2400" dirty="0"/>
          </a:p>
          <a:p>
            <a:r>
              <a:rPr kumimoji="1" lang="ja-JP" altLang="en-US" sz="2400" b="1" dirty="0"/>
              <a:t>他にも気を付けるべき箇所があれば、共有お願い致します</a:t>
            </a:r>
            <a:endParaRPr kumimoji="1" lang="en-US" altLang="ja-JP" sz="2400" b="1"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006721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EB8B6-F1B1-4D1B-5562-89F24B83AC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B0611C-4809-21FB-FC26-6242BF6DD262}"/>
              </a:ext>
            </a:extLst>
          </p:cNvPr>
          <p:cNvSpPr>
            <a:spLocks noGrp="1"/>
          </p:cNvSpPr>
          <p:nvPr>
            <p:ph type="title"/>
          </p:nvPr>
        </p:nvSpPr>
        <p:spPr/>
        <p:txBody>
          <a:bodyPr/>
          <a:lstStyle/>
          <a:p>
            <a:r>
              <a:rPr kumimoji="1" lang="en-US" altLang="ja-JP" dirty="0"/>
              <a:t>6.</a:t>
            </a:r>
            <a:r>
              <a:rPr kumimoji="1" lang="ja-JP" altLang="en-US" dirty="0"/>
              <a:t>資料</a:t>
            </a:r>
          </a:p>
        </p:txBody>
      </p:sp>
    </p:spTree>
    <p:extLst>
      <p:ext uri="{BB962C8B-B14F-4D97-AF65-F5344CB8AC3E}">
        <p14:creationId xmlns:p14="http://schemas.microsoft.com/office/powerpoint/2010/main" val="250864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Spring</a:t>
            </a:r>
            <a:r>
              <a:rPr kumimoji="1" lang="ja-JP" altLang="en-US" sz="2400" dirty="0">
                <a:hlinkClick r:id="rId2"/>
              </a:rPr>
              <a:t>の</a:t>
            </a:r>
            <a:r>
              <a:rPr kumimoji="1" lang="en-US" altLang="ja-JP" sz="2400" dirty="0">
                <a:hlinkClick r:id="rId2"/>
              </a:rPr>
              <a:t>Cache</a:t>
            </a:r>
            <a:r>
              <a:rPr kumimoji="1" lang="ja-JP" altLang="en-US" sz="2400" dirty="0">
                <a:hlinkClick r:id="rId2"/>
              </a:rPr>
              <a:t>機能をサクッと利用する</a:t>
            </a:r>
            <a:endParaRPr kumimoji="1" lang="en-US" altLang="ja-JP" sz="2400" dirty="0"/>
          </a:p>
          <a:p>
            <a:endParaRPr kumimoji="1" lang="en-US" altLang="ja-JP" sz="2400" dirty="0"/>
          </a:p>
          <a:p>
            <a:r>
              <a:rPr kumimoji="1" lang="ja-JP" altLang="en-US" sz="2400" dirty="0">
                <a:hlinkClick r:id="rId3"/>
              </a:rPr>
              <a:t>キャッシング </a:t>
            </a:r>
            <a:r>
              <a:rPr kumimoji="1" lang="en-US" altLang="ja-JP" sz="2400" dirty="0">
                <a:hlinkClick r:id="rId3"/>
              </a:rPr>
              <a:t>:: Spring Boot - </a:t>
            </a:r>
            <a:r>
              <a:rPr kumimoji="1" lang="ja-JP" altLang="en-US" sz="2400" dirty="0">
                <a:hlinkClick r:id="rId3"/>
              </a:rPr>
              <a:t>リファレンスドキュメント</a:t>
            </a:r>
            <a:endParaRPr kumimoji="1" lang="en-US" altLang="ja-JP" sz="2400" dirty="0"/>
          </a:p>
          <a:p>
            <a:endParaRPr kumimoji="1" lang="en-US" altLang="ja-JP" sz="2400" dirty="0"/>
          </a:p>
          <a:p>
            <a:r>
              <a:rPr kumimoji="1" lang="en-US" altLang="ja-JP" sz="2400" dirty="0">
                <a:hlinkClick r:id="rId4"/>
              </a:rPr>
              <a:t>Spring Boot</a:t>
            </a:r>
            <a:r>
              <a:rPr kumimoji="1" lang="ja-JP" altLang="en-US" sz="2400" dirty="0">
                <a:hlinkClick r:id="rId4"/>
              </a:rPr>
              <a:t>におけるキャッシュの有効化と利用方法 </a:t>
            </a:r>
            <a:r>
              <a:rPr kumimoji="1" lang="en-US" altLang="ja-JP" sz="2400" dirty="0">
                <a:hlinkClick r:id="rId4"/>
              </a:rPr>
              <a:t>- </a:t>
            </a:r>
            <a:r>
              <a:rPr kumimoji="1" lang="ja-JP" altLang="en-US" sz="2400" dirty="0">
                <a:hlinkClick r:id="rId4"/>
              </a:rPr>
              <a:t>ぽんこつ日記</a:t>
            </a:r>
            <a:endParaRPr kumimoji="1" lang="en-US" altLang="ja-JP" sz="2400" dirty="0"/>
          </a:p>
          <a:p>
            <a:endParaRPr kumimoji="1" lang="en-US" altLang="ja-JP" sz="2400" dirty="0"/>
          </a:p>
          <a:p>
            <a:r>
              <a:rPr kumimoji="1" lang="en-US" altLang="ja-JP" sz="2400" dirty="0">
                <a:hlinkClick r:id="rId5"/>
              </a:rPr>
              <a:t>Spring Cache </a:t>
            </a:r>
            <a:r>
              <a:rPr kumimoji="1" lang="ja-JP" altLang="en-US" sz="2400" dirty="0">
                <a:hlinkClick r:id="rId5"/>
              </a:rPr>
              <a:t>による処理高速化の実現</a:t>
            </a:r>
            <a:endParaRPr kumimoji="1" lang="en-US" altLang="ja-JP" sz="2400" dirty="0"/>
          </a:p>
          <a:p>
            <a:endParaRPr kumimoji="1" lang="en-US" altLang="ja-JP" sz="2400" dirty="0"/>
          </a:p>
          <a:p>
            <a:r>
              <a:rPr kumimoji="1" lang="ja-JP" altLang="en-US" sz="2400" dirty="0">
                <a:hlinkClick r:id="rId6"/>
              </a:rPr>
              <a:t>キャッシュの抽象化について </a:t>
            </a:r>
            <a:r>
              <a:rPr kumimoji="1" lang="en-US" altLang="ja-JP" sz="2400" dirty="0">
                <a:hlinkClick r:id="rId6"/>
              </a:rPr>
              <a:t>:: Spring Framework - </a:t>
            </a:r>
            <a:r>
              <a:rPr kumimoji="1" lang="ja-JP" altLang="en-US" sz="2400" dirty="0">
                <a:hlinkClick r:id="rId6"/>
              </a:rPr>
              <a:t>リファレンス</a:t>
            </a:r>
            <a:endParaRPr kumimoji="1" lang="en-US" altLang="ja-JP" sz="2400" dirty="0"/>
          </a:p>
          <a:p>
            <a:endParaRPr kumimoji="1" lang="en-US" altLang="ja-JP" sz="2400" dirty="0"/>
          </a:p>
          <a:p>
            <a:r>
              <a:rPr kumimoji="1" lang="en-US" altLang="ja-JP" sz="2400" dirty="0">
                <a:hlinkClick r:id="rId7"/>
              </a:rPr>
              <a:t>Spring Boot</a:t>
            </a:r>
            <a:r>
              <a:rPr kumimoji="1" lang="ja-JP" altLang="en-US" sz="2400" dirty="0">
                <a:hlinkClick r:id="rId7"/>
              </a:rPr>
              <a:t>で</a:t>
            </a:r>
            <a:r>
              <a:rPr kumimoji="1" lang="en-US" altLang="ja-JP" sz="2400" dirty="0">
                <a:hlinkClick r:id="rId7"/>
              </a:rPr>
              <a:t>Spring Cache(Cache Abstraction)</a:t>
            </a:r>
            <a:r>
              <a:rPr kumimoji="1" lang="ja-JP" altLang="en-US" sz="2400" dirty="0">
                <a:hlinkClick r:id="rId7"/>
              </a:rPr>
              <a:t>を試す </a:t>
            </a:r>
            <a:r>
              <a:rPr kumimoji="1" lang="en-US" altLang="ja-JP" sz="2400" dirty="0">
                <a:hlinkClick r:id="rId7"/>
              </a:rPr>
              <a:t>- </a:t>
            </a:r>
            <a:r>
              <a:rPr kumimoji="1" lang="en-US" altLang="ja-JP" sz="2400" dirty="0" err="1">
                <a:hlinkClick r:id="rId7"/>
              </a:rPr>
              <a:t>abcdefg</a:t>
            </a:r>
            <a:r>
              <a:rPr kumimoji="1" lang="en-US" altLang="ja-JP" sz="2400" dirty="0">
                <a:hlinkClick r:id="rId7"/>
              </a:rPr>
              <a:t>.....</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今回の発表の目的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今回の発表の目的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5262562"/>
          </a:xfrm>
        </p:spPr>
        <p:txBody>
          <a:bodyPr/>
          <a:lstStyle/>
          <a:p>
            <a:r>
              <a:rPr kumimoji="1" lang="en-US" altLang="ja-JP" dirty="0"/>
              <a:t>Spring Cache</a:t>
            </a:r>
            <a:r>
              <a:rPr kumimoji="1" lang="ja-JP" altLang="en-US" dirty="0"/>
              <a:t>の学習で学んだことを共有する</a:t>
            </a:r>
            <a:endParaRPr kumimoji="1" lang="en-US" altLang="ja-JP" sz="2400" dirty="0"/>
          </a:p>
          <a:p>
            <a:pPr marL="0" indent="0">
              <a:buNone/>
            </a:pPr>
            <a:endParaRPr kumimoji="1" lang="en-US" altLang="ja-JP" dirty="0"/>
          </a:p>
          <a:p>
            <a:r>
              <a:rPr kumimoji="1" lang="ja-JP" altLang="en-US" dirty="0"/>
              <a:t>業務でパフォーマンスの問題に直面した時に</a:t>
            </a:r>
            <a:endParaRPr kumimoji="1" lang="en-US" altLang="ja-JP" dirty="0"/>
          </a:p>
          <a:p>
            <a:pPr marL="0" indent="0">
              <a:buNone/>
            </a:pPr>
            <a:r>
              <a:rPr kumimoji="1" lang="ja-JP" altLang="en-US" dirty="0"/>
              <a:t>　役立てていただく</a:t>
            </a:r>
            <a:endParaRPr kumimoji="1" lang="en-US" altLang="ja-JP" dirty="0"/>
          </a:p>
          <a:p>
            <a:pPr marL="0" indent="0">
              <a:buNone/>
            </a:pPr>
            <a:endParaRPr kumimoji="1" lang="en-US" altLang="ja-JP" sz="2400"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t>
            </a:r>
            <a:r>
              <a:rPr kumimoji="1" lang="ja-JP" altLang="en-US" dirty="0"/>
              <a:t>キャッシュとは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キャッシュとは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データや計算結果を一時的に保存する仕組みのこと</a:t>
            </a:r>
            <a:endParaRPr kumimoji="1" lang="en-US" altLang="ja-JP" sz="2400" dirty="0"/>
          </a:p>
          <a:p>
            <a:pPr marL="0" indent="0">
              <a:buNone/>
            </a:pPr>
            <a:endParaRPr kumimoji="1" lang="en-US" altLang="ja-JP" sz="2400" dirty="0"/>
          </a:p>
          <a:p>
            <a:r>
              <a:rPr kumimoji="1" lang="ja-JP" altLang="en-US" sz="2400" dirty="0"/>
              <a:t>再度同じデータを使用する時に計算処理やデータベース・</a:t>
            </a:r>
            <a:r>
              <a:rPr kumimoji="1" lang="en-US" altLang="ja-JP" sz="2400" dirty="0"/>
              <a:t>API</a:t>
            </a:r>
            <a:r>
              <a:rPr kumimoji="1" lang="ja-JP" altLang="en-US" sz="2400" dirty="0"/>
              <a:t>などの外部参照を</a:t>
            </a:r>
            <a:endParaRPr kumimoji="1" lang="en-US" altLang="ja-JP" sz="2400" dirty="0"/>
          </a:p>
          <a:p>
            <a:pPr marL="0" indent="0">
              <a:buNone/>
            </a:pPr>
            <a:r>
              <a:rPr kumimoji="1" lang="ja-JP" altLang="en-US" sz="2400" dirty="0"/>
              <a:t>　省略し、</a:t>
            </a:r>
            <a:r>
              <a:rPr kumimoji="1" lang="ja-JP" altLang="en-US" sz="2400" b="1" dirty="0">
                <a:solidFill>
                  <a:srgbClr val="FF0000"/>
                </a:solidFill>
              </a:rPr>
              <a:t>パフォーマンスを向上させる</a:t>
            </a:r>
            <a:endParaRPr kumimoji="1" lang="en-US" altLang="ja-JP" sz="2400" b="1" dirty="0">
              <a:solidFill>
                <a:srgbClr val="FF0000"/>
              </a:solidFill>
            </a:endParaRPr>
          </a:p>
          <a:p>
            <a:pPr marL="0" indent="0">
              <a:buNone/>
            </a:pPr>
            <a:endParaRPr kumimoji="1" lang="en-US" altLang="ja-JP" sz="2400" dirty="0"/>
          </a:p>
          <a:p>
            <a:r>
              <a:rPr kumimoji="1" lang="ja-JP" altLang="en-US" sz="2400" dirty="0"/>
              <a:t>一般的にメモリ上に保存されるため、</a:t>
            </a:r>
            <a:r>
              <a:rPr kumimoji="1" lang="ja-JP" altLang="en-US" sz="2400" b="1" dirty="0">
                <a:solidFill>
                  <a:srgbClr val="FF0000"/>
                </a:solidFill>
              </a:rPr>
              <a:t>高速にデータへアクセスできる</a:t>
            </a:r>
            <a:r>
              <a:rPr kumimoji="1" lang="ja-JP" altLang="en-US" sz="2400" dirty="0"/>
              <a:t>　　　</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02D98-A66B-BDB4-6C92-3DC6ADCA82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400A0-EBC5-0BEF-43BF-FD62695CCF14}"/>
              </a:ext>
            </a:extLst>
          </p:cNvPr>
          <p:cNvSpPr>
            <a:spLocks noGrp="1"/>
          </p:cNvSpPr>
          <p:nvPr>
            <p:ph type="title"/>
          </p:nvPr>
        </p:nvSpPr>
        <p:spPr/>
        <p:txBody>
          <a:bodyPr/>
          <a:lstStyle/>
          <a:p>
            <a:r>
              <a:rPr kumimoji="1" lang="en-US" altLang="ja-JP" dirty="0"/>
              <a:t>3. Spring Cache</a:t>
            </a:r>
            <a:endParaRPr kumimoji="1" lang="ja-JP" altLang="en-US" dirty="0"/>
          </a:p>
        </p:txBody>
      </p:sp>
    </p:spTree>
    <p:extLst>
      <p:ext uri="{BB962C8B-B14F-4D97-AF65-F5344CB8AC3E}">
        <p14:creationId xmlns:p14="http://schemas.microsoft.com/office/powerpoint/2010/main" val="4275789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Spring Cache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Spring Framework</a:t>
            </a:r>
            <a:r>
              <a:rPr kumimoji="1" lang="ja-JP" altLang="en-US" sz="2400" dirty="0"/>
              <a:t>が提供するキャッシュ機能</a:t>
            </a:r>
            <a:endParaRPr kumimoji="1" lang="en-US" altLang="ja-JP" sz="2400" dirty="0"/>
          </a:p>
          <a:p>
            <a:pPr marL="0" indent="0">
              <a:buNone/>
            </a:pPr>
            <a:endParaRPr kumimoji="1" lang="en-US" altLang="ja-JP" sz="2400" dirty="0"/>
          </a:p>
          <a:p>
            <a:r>
              <a:rPr kumimoji="1" lang="en-US" altLang="ja-JP" sz="2400" dirty="0"/>
              <a:t>Spring AOP </a:t>
            </a:r>
            <a:r>
              <a:rPr kumimoji="1" lang="ja-JP" altLang="en-US" sz="2400" dirty="0"/>
              <a:t>を使用した</a:t>
            </a:r>
            <a:r>
              <a:rPr kumimoji="1" lang="en-US" altLang="ja-JP" sz="2400" dirty="0"/>
              <a:t>Spring Cache Abstraction</a:t>
            </a:r>
            <a:r>
              <a:rPr kumimoji="1" lang="ja-JP" altLang="en-US" sz="2400" dirty="0"/>
              <a:t>を採用しており、</a:t>
            </a:r>
            <a:endParaRPr kumimoji="1" lang="en-US" altLang="ja-JP" sz="2400" dirty="0"/>
          </a:p>
          <a:p>
            <a:pPr marL="0" indent="0">
              <a:buNone/>
            </a:pPr>
            <a:r>
              <a:rPr kumimoji="1" lang="ja-JP" altLang="en-US" sz="2400" dirty="0"/>
              <a:t>　キャッシュ実装を抽象化することで柔軟な設計を可能としている</a:t>
            </a:r>
            <a:endParaRPr kumimoji="1" lang="en-US" altLang="ja-JP" sz="2400" dirty="0"/>
          </a:p>
          <a:p>
            <a:pPr marL="0" indent="0">
              <a:buNone/>
            </a:pPr>
            <a:endParaRPr kumimoji="1" lang="en-US" altLang="ja-JP" sz="2400" dirty="0"/>
          </a:p>
          <a:p>
            <a:pPr marL="0" indent="0">
              <a:buNone/>
            </a:pP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C27EC-C3DB-E691-C4F1-88AF821413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D951DE-1890-29C4-2BCA-EF191CBACB92}"/>
              </a:ext>
            </a:extLst>
          </p:cNvPr>
          <p:cNvSpPr>
            <a:spLocks noGrp="1"/>
          </p:cNvSpPr>
          <p:nvPr>
            <p:ph type="title"/>
          </p:nvPr>
        </p:nvSpPr>
        <p:spPr/>
        <p:txBody>
          <a:bodyPr>
            <a:normAutofit fontScale="90000"/>
          </a:bodyPr>
          <a:lstStyle/>
          <a:p>
            <a:r>
              <a:rPr kumimoji="1" lang="ja-JP" altLang="en-US" dirty="0"/>
              <a:t>基本概念</a:t>
            </a:r>
          </a:p>
        </p:txBody>
      </p:sp>
      <p:sp>
        <p:nvSpPr>
          <p:cNvPr id="3" name="テキスト プレースホルダー 2">
            <a:extLst>
              <a:ext uri="{FF2B5EF4-FFF2-40B4-BE49-F238E27FC236}">
                <a16:creationId xmlns:a16="http://schemas.microsoft.com/office/drawing/2014/main" id="{9BFE4B8F-6086-8C4F-5EF1-C1B46828A021}"/>
              </a:ext>
            </a:extLst>
          </p:cNvPr>
          <p:cNvSpPr>
            <a:spLocks noGrp="1"/>
          </p:cNvSpPr>
          <p:nvPr>
            <p:ph type="body" sz="quarter" idx="10"/>
          </p:nvPr>
        </p:nvSpPr>
        <p:spPr>
          <a:xfrm>
            <a:off x="222885" y="1015682"/>
            <a:ext cx="11826875" cy="5700711"/>
          </a:xfrm>
        </p:spPr>
        <p:txBody>
          <a:bodyPr/>
          <a:lstStyle/>
          <a:p>
            <a:r>
              <a:rPr kumimoji="1" lang="ja-JP" altLang="en-US" sz="2400" dirty="0"/>
              <a:t>キャッシュ</a:t>
            </a:r>
            <a:r>
              <a:rPr kumimoji="1" lang="en-US" altLang="ja-JP" sz="2400" dirty="0"/>
              <a:t>: </a:t>
            </a:r>
            <a:r>
              <a:rPr kumimoji="1" lang="ja-JP" altLang="en-US" sz="2400" dirty="0"/>
              <a:t>データを保存しておくストレージ領域</a:t>
            </a:r>
            <a:endParaRPr kumimoji="1" lang="en-US" altLang="ja-JP" sz="2400" dirty="0"/>
          </a:p>
          <a:p>
            <a:pPr marL="0" indent="0">
              <a:buNone/>
            </a:pPr>
            <a:endParaRPr kumimoji="1" lang="en-US" altLang="ja-JP" sz="2400" dirty="0"/>
          </a:p>
          <a:p>
            <a:r>
              <a:rPr kumimoji="1" lang="ja-JP" altLang="en-US" sz="2400" dirty="0"/>
              <a:t>キャッシュキー</a:t>
            </a:r>
            <a:r>
              <a:rPr kumimoji="1" lang="en-US" altLang="ja-JP" sz="2400" dirty="0"/>
              <a:t>: </a:t>
            </a:r>
            <a:r>
              <a:rPr kumimoji="1" lang="ja-JP" altLang="en-US" sz="2400" dirty="0"/>
              <a:t>キャッシュに保存されているデータを識別するためのキー</a:t>
            </a:r>
            <a:endParaRPr kumimoji="1" lang="en-US" altLang="ja-JP" sz="2400" dirty="0"/>
          </a:p>
          <a:p>
            <a:pPr marL="0" indent="0">
              <a:buNone/>
            </a:pPr>
            <a:endParaRPr kumimoji="1" lang="en-US" altLang="ja-JP" sz="2400" dirty="0"/>
          </a:p>
          <a:p>
            <a:r>
              <a:rPr kumimoji="1" lang="ja-JP" altLang="en-US" sz="2400" dirty="0"/>
              <a:t>キャッシュマネージャー</a:t>
            </a:r>
            <a:r>
              <a:rPr kumimoji="1" lang="en-US" altLang="ja-JP" sz="2400" dirty="0"/>
              <a:t>: </a:t>
            </a:r>
            <a:r>
              <a:rPr kumimoji="1" lang="ja-JP" altLang="en-US" sz="2400" dirty="0"/>
              <a:t>キャッシュの作成、取得、削除などの</a:t>
            </a:r>
            <a:endParaRPr kumimoji="1" lang="en-US" altLang="ja-JP" sz="2400" dirty="0"/>
          </a:p>
          <a:p>
            <a:pPr marL="0" indent="0">
              <a:buNone/>
            </a:pPr>
            <a:r>
              <a:rPr kumimoji="1" lang="ja-JP" altLang="en-US" sz="2400" dirty="0"/>
              <a:t>　操作を管理する仕組み</a:t>
            </a:r>
            <a:endParaRPr kumimoji="1" lang="en-US" altLang="ja-JP" sz="2400" dirty="0"/>
          </a:p>
          <a:p>
            <a:pPr marL="0" indent="0">
              <a:buNone/>
            </a:pPr>
            <a:endParaRPr kumimoji="1" lang="en-US" altLang="ja-JP" sz="2400" dirty="0"/>
          </a:p>
          <a:p>
            <a:r>
              <a:rPr kumimoji="1" lang="ja-JP" altLang="en-US" sz="2400" dirty="0"/>
              <a:t>キャッシュリゾルバー</a:t>
            </a:r>
            <a:r>
              <a:rPr kumimoji="1" lang="en-US" altLang="ja-JP" sz="2400" dirty="0"/>
              <a:t>: </a:t>
            </a:r>
            <a:r>
              <a:rPr kumimoji="1" lang="ja-JP" altLang="en-US" sz="2400" dirty="0"/>
              <a:t>アノテーションで行われるキャッシュ操作を</a:t>
            </a:r>
            <a:endParaRPr kumimoji="1" lang="en-US" altLang="ja-JP" sz="2400" dirty="0"/>
          </a:p>
          <a:p>
            <a:pPr marL="0" indent="0">
              <a:buNone/>
            </a:pPr>
            <a:r>
              <a:rPr kumimoji="1" lang="ja-JP" altLang="en-US" sz="2400" dirty="0"/>
              <a:t>　動的に解決する仕組み</a:t>
            </a:r>
            <a:endParaRPr kumimoji="1" lang="en-US" altLang="ja-JP" sz="2400" dirty="0"/>
          </a:p>
          <a:p>
            <a:pPr marL="0" indent="0">
              <a:buNone/>
            </a:pPr>
            <a:endParaRPr kumimoji="1" lang="en-US" altLang="ja-JP" sz="2400" dirty="0"/>
          </a:p>
          <a:p>
            <a:r>
              <a:rPr kumimoji="1" lang="ja-JP" altLang="en-US" sz="2400" dirty="0"/>
              <a:t>キージェネレーター</a:t>
            </a:r>
            <a:r>
              <a:rPr kumimoji="1" lang="en-US" altLang="ja-JP" sz="2400" dirty="0"/>
              <a:t>: </a:t>
            </a:r>
            <a:r>
              <a:rPr kumimoji="1" lang="ja-JP" altLang="en-US" sz="2400" dirty="0"/>
              <a:t>キャッシュキーをカスタマイズできる仕組み</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94698990"/>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D2C487-7431-40FA-A912-1148C9736568}">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2006/metadata/properties"/>
    <ds:schemaRef ds:uri="275fa786-70a4-42a6-bf18-fe8d89b802cf"/>
    <ds:schemaRef ds:uri="http://schemas.microsoft.com/office/infopath/2007/PartnerControls"/>
    <ds:schemaRef ds:uri="dda6833c-0046-4f8f-9c83-6e1ad4a6ae00"/>
    <ds:schemaRef ds:uri="http://www.w3.org/XML/1998/namespace"/>
  </ds:schemaRefs>
</ds:datastoreItem>
</file>

<file path=customXml/itemProps2.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10114</TotalTime>
  <Words>1036</Words>
  <Application>Microsoft Office PowerPoint</Application>
  <PresentationFormat>ワイド画面</PresentationFormat>
  <Paragraphs>166</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Arial</vt:lpstr>
      <vt:lpstr>Consolas</vt:lpstr>
      <vt:lpstr>SunArch</vt:lpstr>
      <vt:lpstr>Spring Cacheでパフォーマンスを向上させよう</vt:lpstr>
      <vt:lpstr>目次</vt:lpstr>
      <vt:lpstr>1.今回の発表の目的</vt:lpstr>
      <vt:lpstr>今回の発表の目的</vt:lpstr>
      <vt:lpstr>2.キャッシュとは</vt:lpstr>
      <vt:lpstr>キャッシュとは</vt:lpstr>
      <vt:lpstr>3. Spring Cache</vt:lpstr>
      <vt:lpstr>Spring Cacheとは</vt:lpstr>
      <vt:lpstr>基本概念</vt:lpstr>
      <vt:lpstr>PowerPoint プレゼンテーション</vt:lpstr>
      <vt:lpstr>キャッシュライブラリについて</vt:lpstr>
      <vt:lpstr>使い方</vt:lpstr>
      <vt:lpstr>PowerPoint プレゼンテーション</vt:lpstr>
      <vt:lpstr>PowerPoint プレゼンテーション</vt:lpstr>
      <vt:lpstr>PowerPoint プレゼンテーション</vt:lpstr>
      <vt:lpstr>4.使用例</vt:lpstr>
      <vt:lpstr>アプリの紹介</vt:lpstr>
      <vt:lpstr>実行結果</vt:lpstr>
      <vt:lpstr>PowerPoint プレゼンテーション</vt:lpstr>
      <vt:lpstr>5.実装の上で気を付けること</vt:lpstr>
      <vt:lpstr>PowerPoint プレゼンテーション</vt:lpstr>
      <vt:lpstr>PowerPoint プレゼンテーション</vt:lpstr>
      <vt:lpstr>6.資料</vt:lpstr>
      <vt:lpstr>PowerPoint プレゼンテーション</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277</cp:revision>
  <dcterms:created xsi:type="dcterms:W3CDTF">2020-11-17T23:57:43Z</dcterms:created>
  <dcterms:modified xsi:type="dcterms:W3CDTF">2025-02-22T13:11:40Z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