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76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19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296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2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88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30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00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13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9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04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40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1D0B6-9BF3-47E8-B684-447E844347DD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D2C26-A493-476F-BB08-656C9E4CD9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09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CBC1162-370E-3052-0B85-5CA67ECB2D21}"/>
              </a:ext>
            </a:extLst>
          </p:cNvPr>
          <p:cNvGrpSpPr/>
          <p:nvPr/>
        </p:nvGrpSpPr>
        <p:grpSpPr>
          <a:xfrm>
            <a:off x="1282700" y="139700"/>
            <a:ext cx="6654799" cy="6718299"/>
            <a:chOff x="3484562" y="643466"/>
            <a:chExt cx="5222875" cy="5571067"/>
          </a:xfrm>
        </p:grpSpPr>
        <p:pic>
          <p:nvPicPr>
            <p:cNvPr id="5" name="図 4" descr="グラフィカル ユーザー インターフェイス, アプリケーション, Teams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06497EAF-E205-933B-EDCC-202A85301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4562" y="643466"/>
              <a:ext cx="5222875" cy="5571067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63CBD62-BAC1-9D04-2747-E82086545F8C}"/>
                </a:ext>
              </a:extLst>
            </p:cNvPr>
            <p:cNvSpPr txBox="1"/>
            <p:nvPr/>
          </p:nvSpPr>
          <p:spPr>
            <a:xfrm>
              <a:off x="5566833" y="1190393"/>
              <a:ext cx="613834" cy="280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800" dirty="0"/>
                <a:t>定期試験成績入力</a:t>
              </a: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F4E3E3A-C923-10D2-951B-10F546C4BBBD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6180667" y="1330764"/>
              <a:ext cx="346869" cy="25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397EE74-0989-FD36-D162-D5C4875F4F94}"/>
                </a:ext>
              </a:extLst>
            </p:cNvPr>
            <p:cNvSpPr txBox="1"/>
            <p:nvPr/>
          </p:nvSpPr>
          <p:spPr>
            <a:xfrm>
              <a:off x="6527536" y="1243949"/>
              <a:ext cx="694267" cy="178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800" dirty="0"/>
                <a:t>平常点入力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D1406742-7DA6-BCBE-2867-17A243983B4C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7216510" y="1349871"/>
              <a:ext cx="460376" cy="62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7B0DA61-2F39-6E9F-6821-09D5280E0FB5}"/>
                </a:ext>
              </a:extLst>
            </p:cNvPr>
            <p:cNvSpPr txBox="1"/>
            <p:nvPr/>
          </p:nvSpPr>
          <p:spPr>
            <a:xfrm>
              <a:off x="7676886" y="1222261"/>
              <a:ext cx="613834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観点別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評価入力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9C2BEB9-83B4-8617-8CE4-EA14D3C312E6}"/>
                </a:ext>
              </a:extLst>
            </p:cNvPr>
            <p:cNvSpPr txBox="1"/>
            <p:nvPr/>
          </p:nvSpPr>
          <p:spPr>
            <a:xfrm>
              <a:off x="5560219" y="2655368"/>
              <a:ext cx="613834" cy="16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出席情報連携</a:t>
              </a:r>
              <a:endParaRPr lang="en-US" altLang="ja-JP" sz="700" dirty="0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2137188B-6203-F4CC-2CD8-AD28543628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0667" y="2761615"/>
              <a:ext cx="415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FE4B1228-D134-8D16-EA38-A4EC3E5E554C}"/>
                </a:ext>
              </a:extLst>
            </p:cNvPr>
            <p:cNvSpPr txBox="1"/>
            <p:nvPr/>
          </p:nvSpPr>
          <p:spPr>
            <a:xfrm>
              <a:off x="6596062" y="2610704"/>
              <a:ext cx="613834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評定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自動計算</a:t>
              </a:r>
              <a:endParaRPr lang="en-US" altLang="ja-JP" sz="700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8AA1B477-C653-5A30-2AEB-F556769AF904}"/>
                </a:ext>
              </a:extLst>
            </p:cNvPr>
            <p:cNvSpPr txBox="1"/>
            <p:nvPr/>
          </p:nvSpPr>
          <p:spPr>
            <a:xfrm>
              <a:off x="7676886" y="2674586"/>
              <a:ext cx="613834" cy="16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所見入力</a:t>
              </a:r>
              <a:endParaRPr lang="en-US" altLang="ja-JP" sz="700" dirty="0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EB478AD-9BF0-19C3-4A68-AA16A309D7A3}"/>
                </a:ext>
              </a:extLst>
            </p:cNvPr>
            <p:cNvCxnSpPr>
              <a:cxnSpLocks/>
            </p:cNvCxnSpPr>
            <p:nvPr/>
          </p:nvCxnSpPr>
          <p:spPr>
            <a:xfrm>
              <a:off x="7216510" y="2761615"/>
              <a:ext cx="4537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F6643ABE-5435-AB6F-8D53-AFE254B6FCEC}"/>
                </a:ext>
              </a:extLst>
            </p:cNvPr>
            <p:cNvSpPr txBox="1"/>
            <p:nvPr/>
          </p:nvSpPr>
          <p:spPr>
            <a:xfrm>
              <a:off x="4524377" y="2610704"/>
              <a:ext cx="649952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システムに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ログイン</a:t>
              </a:r>
              <a:endParaRPr lang="en-US" altLang="ja-JP" sz="700" dirty="0"/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8ECD086B-EAD8-AF1F-9694-3DECFD1479EA}"/>
                </a:ext>
              </a:extLst>
            </p:cNvPr>
            <p:cNvCxnSpPr>
              <a:cxnSpLocks/>
              <a:stCxn id="34" idx="3"/>
              <a:endCxn id="25" idx="1"/>
            </p:cNvCxnSpPr>
            <p:nvPr/>
          </p:nvCxnSpPr>
          <p:spPr>
            <a:xfrm>
              <a:off x="5174329" y="2738315"/>
              <a:ext cx="38589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7456BC65-D5A9-BEC8-D39D-C468F1D7358D}"/>
                </a:ext>
              </a:extLst>
            </p:cNvPr>
            <p:cNvSpPr txBox="1"/>
            <p:nvPr/>
          </p:nvSpPr>
          <p:spPr>
            <a:xfrm>
              <a:off x="4524377" y="3979514"/>
              <a:ext cx="649952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システムに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ログイン</a:t>
              </a:r>
              <a:endParaRPr lang="en-US" altLang="ja-JP" sz="700" dirty="0"/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AA87B03-237D-8B29-D51B-59D06C0CAF33}"/>
                </a:ext>
              </a:extLst>
            </p:cNvPr>
            <p:cNvCxnSpPr>
              <a:cxnSpLocks/>
            </p:cNvCxnSpPr>
            <p:nvPr/>
          </p:nvCxnSpPr>
          <p:spPr>
            <a:xfrm>
              <a:off x="5174329" y="4124663"/>
              <a:ext cx="286671" cy="84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066186CA-3F96-79A1-84CD-57E91E36C302}"/>
                </a:ext>
              </a:extLst>
            </p:cNvPr>
            <p:cNvSpPr txBox="1"/>
            <p:nvPr/>
          </p:nvSpPr>
          <p:spPr>
            <a:xfrm>
              <a:off x="5451221" y="3990771"/>
              <a:ext cx="722832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志望校・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進路希望入力</a:t>
              </a:r>
              <a:endParaRPr lang="en-US" altLang="ja-JP" sz="700" dirty="0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0562CF9-5947-94E1-7B3D-A8FE16501EA6}"/>
                </a:ext>
              </a:extLst>
            </p:cNvPr>
            <p:cNvSpPr txBox="1"/>
            <p:nvPr/>
          </p:nvSpPr>
          <p:spPr>
            <a:xfrm>
              <a:off x="7216509" y="3979514"/>
              <a:ext cx="613834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志望校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判定支援</a:t>
              </a:r>
              <a:endParaRPr lang="en-US" altLang="ja-JP" sz="700" dirty="0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D81C7036-CE02-C80B-41A1-819B46A26055}"/>
                </a:ext>
              </a:extLst>
            </p:cNvPr>
            <p:cNvSpPr txBox="1"/>
            <p:nvPr/>
          </p:nvSpPr>
          <p:spPr>
            <a:xfrm>
              <a:off x="6388364" y="4029991"/>
              <a:ext cx="613834" cy="16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模試成績連携</a:t>
              </a:r>
              <a:endParaRPr lang="en-US" altLang="ja-JP" sz="700" dirty="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720E9A7D-4B28-0433-2795-C1CBE1D4E702}"/>
                </a:ext>
              </a:extLst>
            </p:cNvPr>
            <p:cNvCxnSpPr>
              <a:cxnSpLocks/>
            </p:cNvCxnSpPr>
            <p:nvPr/>
          </p:nvCxnSpPr>
          <p:spPr>
            <a:xfrm>
              <a:off x="6180667" y="4133152"/>
              <a:ext cx="222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C2DB806E-758C-5AC3-931D-867F564E5DE7}"/>
                </a:ext>
              </a:extLst>
            </p:cNvPr>
            <p:cNvCxnSpPr>
              <a:cxnSpLocks/>
            </p:cNvCxnSpPr>
            <p:nvPr/>
          </p:nvCxnSpPr>
          <p:spPr>
            <a:xfrm>
              <a:off x="7002198" y="4133152"/>
              <a:ext cx="2222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3AA3EFA-78F2-3F45-47BB-696EB6273851}"/>
                </a:ext>
              </a:extLst>
            </p:cNvPr>
            <p:cNvSpPr txBox="1"/>
            <p:nvPr/>
          </p:nvSpPr>
          <p:spPr>
            <a:xfrm>
              <a:off x="4801269" y="5386463"/>
              <a:ext cx="649952" cy="255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システムに</a:t>
              </a:r>
              <a:endParaRPr lang="en-US" altLang="ja-JP" sz="700" dirty="0"/>
            </a:p>
            <a:p>
              <a:pPr algn="ctr"/>
              <a:r>
                <a:rPr lang="ja-JP" altLang="en-US" sz="700" dirty="0"/>
                <a:t>ログイン</a:t>
              </a:r>
              <a:endParaRPr lang="en-US" altLang="ja-JP" sz="700" dirty="0"/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59F1E836-8E4E-DD1B-C87F-98D5D75188FB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5451221" y="5505492"/>
              <a:ext cx="1422253" cy="8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37EC960-D0C1-9CDD-3042-E91C714ACEDB}"/>
                </a:ext>
              </a:extLst>
            </p:cNvPr>
            <p:cNvSpPr txBox="1"/>
            <p:nvPr/>
          </p:nvSpPr>
          <p:spPr>
            <a:xfrm>
              <a:off x="6873474" y="5422545"/>
              <a:ext cx="649952" cy="165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sz="700" dirty="0"/>
                <a:t>成績閲覧</a:t>
              </a:r>
              <a:endParaRPr lang="en-US" altLang="ja-JP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6150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40</Words>
  <Application>Microsoft Office PowerPoint</Application>
  <PresentationFormat>画面に合わせる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SHIMIZU Kohei(清水 康平)</dc:creator>
  <cp:lastModifiedBy>SHIMIZU Kohei(清水 康平)</cp:lastModifiedBy>
  <cp:revision>3</cp:revision>
  <dcterms:created xsi:type="dcterms:W3CDTF">2025-06-19T06:21:28Z</dcterms:created>
  <dcterms:modified xsi:type="dcterms:W3CDTF">2025-06-19T06:44:48Z</dcterms:modified>
</cp:coreProperties>
</file>