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59808-7F20-4D10-9031-30312E785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66235C-BAE4-465E-A97B-26BDF3169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7D5C0-C5D2-4667-9A3F-8022259E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3998B-B69A-4E8C-849D-2DD198E1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C650-F90A-4903-8D9B-50B8B660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DD243-F867-476F-9A2B-78095D82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BEBE9E-D664-4E43-BA43-12A26E746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CBCA6-A337-4F2F-AAE1-38E8245F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47DAA-9DCF-4E5E-AD0A-3D243436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3EEEBB-D323-4313-894E-9664C14D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1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FE2A0B-B9D8-48A4-A44A-75CC134C5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7CC428-9881-490C-9473-6E8B08F7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4312E-03DF-4984-9A2F-EAA8419B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19B287-4AB6-401A-9D46-658ECCF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BC82B-C1E7-4885-AF43-3B062CD8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3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CB858-AAA7-465E-A205-0BC947B9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C7D3B-18D2-4664-A715-5D311877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FA097-3BB9-4F8E-A2A8-EF91DC3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08326-CE0D-4D27-8AB6-E76E87C5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985AF-7733-462D-BD5F-E559C40D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08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3F0A8-B1B1-4449-9895-06B991B2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21F1DB-2182-424E-8C2E-721150FA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6BCAF2-FBF7-4585-B0B6-23832919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C66A53-651A-49A1-8362-A2C7EDD1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AE604-7CB8-4699-9CA6-E09757E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5E1B3-4D5B-45B7-A2F8-B86746D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18817-1662-4500-9D05-0413C26F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12CC0C-A3E9-4906-89D1-3CB146CF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C81EE-D52D-4F31-9DA2-3EDBC9C8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D46E3-CBB5-4E36-8B6D-2AEA6BD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81490-4B30-4C30-8703-29D9A0C0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17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4B4A5-6D53-4670-A321-0A85DD81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41053F-38AA-48B5-A003-176E4035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B320E-5F47-41B6-9715-B1C7BCB6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D3577B-D339-4D15-BBDE-843903F04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BFDA15-F49A-4C00-A88A-DD3608927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8C494E-72BD-4DF9-9C31-1AB56A0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784B3A-2F53-4C99-B278-B7F5308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28DB54-B633-4236-AD88-97FA23E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3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16EEE-94ED-47D9-80CF-E29C5A38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5E5278-ABE2-4138-9955-EE9CB56B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0BA5E9-7BB4-4F0C-B45E-8E2774AD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8B99C7-7BD7-40CD-BC24-4DD11DD2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7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38FBB3-22B4-4275-9270-4C88C76A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06B26-BE52-4F1E-93E5-9CC3A50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FAB03-36CB-4FBA-A3DE-FF142DE0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B7320-F4C0-4F60-9FAE-08304C31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A9EA-EE61-41AF-95C7-DB8C7126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93FB58-CC74-4398-A739-8F95F713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236D16-39AB-40E8-AAE9-4A251B4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6F20AB-6EB0-4E3D-914C-6FE0677B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2E2BF-6808-4A74-ACC2-6B8A2EBD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39E89-8DBD-4B6B-85A3-E0C77CC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85E33B-23E6-4340-BF9D-E89E45B9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783E46-FC10-46EC-954F-D7AB8EC4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D2B62B-3D82-4900-973F-A3CE2A1E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FB7C32-F01A-4054-930A-BE3B250D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B907D-60A5-4529-AB3D-73FE3BD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2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5E32FF-1107-4E37-8138-EAF6C800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329CA3-8BD9-49EF-B998-DD8C771A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95D61-203A-41F9-AC23-EC6E6270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4237-0908-4321-8334-2AF8B2944CBE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D31DE-D54C-4043-B3AB-3DF98E01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64F83-404E-486C-BB4A-4A38F31AE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967F-7960-443F-B770-48BF97CBF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4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4EE660-E89A-4F9E-A762-11A6C7C8A43F}"/>
              </a:ext>
            </a:extLst>
          </p:cNvPr>
          <p:cNvSpPr/>
          <p:nvPr/>
        </p:nvSpPr>
        <p:spPr>
          <a:xfrm>
            <a:off x="371792" y="109435"/>
            <a:ext cx="11730212" cy="5892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498088-3025-46E9-8F68-4D349D1CDD38}"/>
              </a:ext>
            </a:extLst>
          </p:cNvPr>
          <p:cNvSpPr/>
          <p:nvPr/>
        </p:nvSpPr>
        <p:spPr>
          <a:xfrm>
            <a:off x="6236898" y="4257786"/>
            <a:ext cx="2191110" cy="6038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SYUKEIresult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6438A1-89EB-4C1E-B45E-BF5A44DA0729}"/>
              </a:ext>
            </a:extLst>
          </p:cNvPr>
          <p:cNvSpPr/>
          <p:nvPr/>
        </p:nvSpPr>
        <p:spPr>
          <a:xfrm>
            <a:off x="6236898" y="6058619"/>
            <a:ext cx="2191110" cy="6038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option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C62DE6-64C5-4862-90A3-B1792453327A}"/>
              </a:ext>
            </a:extLst>
          </p:cNvPr>
          <p:cNvSpPr txBox="1"/>
          <p:nvPr/>
        </p:nvSpPr>
        <p:spPr>
          <a:xfrm>
            <a:off x="8816197" y="427897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数えた結果を文章と一緒に</a:t>
            </a:r>
            <a:endParaRPr kumimoji="1" lang="en-US" altLang="ja-JP" dirty="0"/>
          </a:p>
          <a:p>
            <a:r>
              <a:rPr kumimoji="1" lang="ja-JP" altLang="en-US" dirty="0"/>
              <a:t>表示する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6D7F1F2-5CAB-483D-8897-D10C9D7B90BD}"/>
              </a:ext>
            </a:extLst>
          </p:cNvPr>
          <p:cNvSpPr/>
          <p:nvPr/>
        </p:nvSpPr>
        <p:spPr>
          <a:xfrm>
            <a:off x="6236898" y="5158202"/>
            <a:ext cx="2191110" cy="6038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SYUKEIresult2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F43AF1-7923-47C8-9618-1A4A0F5AE92B}"/>
              </a:ext>
            </a:extLst>
          </p:cNvPr>
          <p:cNvSpPr txBox="1"/>
          <p:nvPr/>
        </p:nvSpPr>
        <p:spPr>
          <a:xfrm>
            <a:off x="8536832" y="5269557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特定の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を持った結果を表示する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7CD73C-C0B7-4669-A00D-57B5588CD93A}"/>
              </a:ext>
            </a:extLst>
          </p:cNvPr>
          <p:cNvSpPr txBox="1"/>
          <p:nvPr/>
        </p:nvSpPr>
        <p:spPr>
          <a:xfrm>
            <a:off x="1017529" y="2287454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Start</a:t>
            </a:r>
            <a:r>
              <a:rPr lang="ja-JP" altLang="en-US" dirty="0"/>
              <a:t>ボタンで開始</a:t>
            </a:r>
            <a:endParaRPr lang="en-US" altLang="ja-JP" dirty="0"/>
          </a:p>
          <a:p>
            <a:r>
              <a:rPr lang="en-US" altLang="ja-JP" dirty="0"/>
              <a:t>HTML</a:t>
            </a:r>
            <a:r>
              <a:rPr lang="ja-JP" altLang="en-US" dirty="0"/>
              <a:t>の入力を読み取り</a:t>
            </a:r>
            <a:endParaRPr lang="en-US" altLang="ja-JP" dirty="0"/>
          </a:p>
          <a:p>
            <a:r>
              <a:rPr kumimoji="1" lang="ja-JP" altLang="en-US" dirty="0"/>
              <a:t>右の関数を使いながら結果を出す</a:t>
            </a:r>
            <a:endParaRPr kumimoji="1" lang="en-US" altLang="ja-JP" dirty="0"/>
          </a:p>
          <a:p>
            <a:r>
              <a:rPr lang="ja-JP" altLang="en-US" dirty="0"/>
              <a:t>（例外処理）</a:t>
            </a:r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4EAF915-E89D-44E0-8428-73DC18BEA2E1}"/>
              </a:ext>
            </a:extLst>
          </p:cNvPr>
          <p:cNvGrpSpPr/>
          <p:nvPr/>
        </p:nvGrpSpPr>
        <p:grpSpPr>
          <a:xfrm>
            <a:off x="5935530" y="212284"/>
            <a:ext cx="5996759" cy="3826653"/>
            <a:chOff x="5871139" y="131506"/>
            <a:chExt cx="6156960" cy="39426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23024B6F-FB04-401C-8375-4D20F1DF7AC1}"/>
                </a:ext>
              </a:extLst>
            </p:cNvPr>
            <p:cNvSpPr/>
            <p:nvPr/>
          </p:nvSpPr>
          <p:spPr>
            <a:xfrm>
              <a:off x="5871139" y="131506"/>
              <a:ext cx="6156960" cy="3942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94D3A3A-0C40-459D-8757-C92904A60D8F}"/>
                </a:ext>
              </a:extLst>
            </p:cNvPr>
            <p:cNvSpPr/>
            <p:nvPr/>
          </p:nvSpPr>
          <p:spPr>
            <a:xfrm>
              <a:off x="6236898" y="3186306"/>
              <a:ext cx="2191110" cy="6038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SYUKEIsum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1D966A-6499-4C46-AD4F-2D03B2A13904}"/>
                </a:ext>
              </a:extLst>
            </p:cNvPr>
            <p:cNvSpPr txBox="1"/>
            <p:nvPr/>
          </p:nvSpPr>
          <p:spPr>
            <a:xfrm>
              <a:off x="8816196" y="3165064"/>
              <a:ext cx="261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カウント用の変数に各</a:t>
              </a:r>
              <a:r>
                <a:rPr kumimoji="1" lang="en-US" altLang="ja-JP" dirty="0"/>
                <a:t>ID</a:t>
              </a:r>
              <a:r>
                <a:rPr kumimoji="1" lang="ja-JP" altLang="en-US" dirty="0"/>
                <a:t>を足して数える</a:t>
              </a:r>
              <a:endParaRPr lang="en-US" altLang="ja-JP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26C8148-7131-4334-98E2-2968F2998EE5}"/>
                </a:ext>
              </a:extLst>
            </p:cNvPr>
            <p:cNvSpPr/>
            <p:nvPr/>
          </p:nvSpPr>
          <p:spPr>
            <a:xfrm>
              <a:off x="6216578" y="855909"/>
              <a:ext cx="2191110" cy="6234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SAIKORO</a:t>
              </a:r>
            </a:p>
            <a:p>
              <a:pPr algn="ctr"/>
              <a:r>
                <a:rPr lang="ja-JP" altLang="en-US" dirty="0"/>
                <a:t>面　回数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636DC59-554E-4C25-9DD3-F09063081D50}"/>
                </a:ext>
              </a:extLst>
            </p:cNvPr>
            <p:cNvSpPr/>
            <p:nvPr/>
          </p:nvSpPr>
          <p:spPr>
            <a:xfrm>
              <a:off x="6216578" y="2037518"/>
              <a:ext cx="2191110" cy="6234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HANTEI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8F742A1-5AEA-4DBC-B64D-B7E4281B1190}"/>
                </a:ext>
              </a:extLst>
            </p:cNvPr>
            <p:cNvSpPr txBox="1"/>
            <p:nvPr/>
          </p:nvSpPr>
          <p:spPr>
            <a:xfrm>
              <a:off x="8795877" y="833977"/>
              <a:ext cx="2954655" cy="66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引数分の🎲を回し</a:t>
              </a:r>
              <a:endParaRPr lang="en-US" altLang="ja-JP" dirty="0"/>
            </a:p>
            <a:p>
              <a:r>
                <a:rPr kumimoji="1" lang="ja-JP" altLang="en-US" dirty="0"/>
                <a:t>合計と各結果を配列に保存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6645E3C-28D1-422F-A5D5-8E090A358157}"/>
                </a:ext>
              </a:extLst>
            </p:cNvPr>
            <p:cNvSpPr txBox="1"/>
            <p:nvPr/>
          </p:nvSpPr>
          <p:spPr>
            <a:xfrm>
              <a:off x="8795876" y="1853814"/>
              <a:ext cx="2501006" cy="95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合計と各結果から</a:t>
              </a:r>
              <a:endParaRPr kumimoji="1" lang="en-US" altLang="ja-JP" dirty="0"/>
            </a:p>
            <a:p>
              <a:r>
                <a:rPr lang="ja-JP" altLang="en-US" dirty="0"/>
                <a:t>ゲーム</a:t>
              </a:r>
              <a:r>
                <a:rPr kumimoji="1" lang="ja-JP" altLang="en-US" dirty="0"/>
                <a:t>の結果の文章と</a:t>
              </a:r>
              <a:endParaRPr kumimoji="1" lang="en-US" altLang="ja-JP" dirty="0"/>
            </a:p>
            <a:p>
              <a:r>
                <a:rPr lang="ja-JP" altLang="en-US" dirty="0"/>
                <a:t>結果に応じて</a:t>
              </a:r>
              <a:r>
                <a:rPr lang="en-US" altLang="ja-JP" dirty="0"/>
                <a:t>ID</a:t>
              </a:r>
              <a:r>
                <a:rPr lang="ja-JP" altLang="en-US" dirty="0"/>
                <a:t>を返す</a:t>
              </a:r>
              <a:endParaRPr kumimoji="1" lang="en-US" altLang="ja-JP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93089D-B1F1-4A40-8DD3-FB544BE1C66D}"/>
                </a:ext>
              </a:extLst>
            </p:cNvPr>
            <p:cNvSpPr txBox="1"/>
            <p:nvPr/>
          </p:nvSpPr>
          <p:spPr>
            <a:xfrm>
              <a:off x="7968382" y="239795"/>
              <a:ext cx="2803378" cy="412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/>
                <a:t>入力</a:t>
              </a:r>
              <a:r>
                <a:rPr kumimoji="1" lang="ja-JP" altLang="en-US" sz="2000" b="1" dirty="0"/>
                <a:t>人数分繰り返す</a:t>
              </a:r>
            </a:p>
          </p:txBody>
        </p:sp>
      </p:grpSp>
      <p:sp>
        <p:nvSpPr>
          <p:cNvPr id="25" name="矢印: 下 24">
            <a:extLst>
              <a:ext uri="{FF2B5EF4-FFF2-40B4-BE49-F238E27FC236}">
                <a16:creationId xmlns:a16="http://schemas.microsoft.com/office/drawing/2014/main" id="{F6E10F2B-1875-4F14-AFBF-06C246724BF3}"/>
              </a:ext>
            </a:extLst>
          </p:cNvPr>
          <p:cNvSpPr/>
          <p:nvPr/>
        </p:nvSpPr>
        <p:spPr>
          <a:xfrm>
            <a:off x="5310418" y="403334"/>
            <a:ext cx="636629" cy="5358717"/>
          </a:xfrm>
          <a:prstGeom prst="downArrow">
            <a:avLst>
              <a:gd name="adj1" fmla="val 50000"/>
              <a:gd name="adj2" fmla="val 12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0AAA3C-7B64-405E-B8F2-8A93BB15121C}"/>
              </a:ext>
            </a:extLst>
          </p:cNvPr>
          <p:cNvSpPr txBox="1"/>
          <p:nvPr/>
        </p:nvSpPr>
        <p:spPr>
          <a:xfrm>
            <a:off x="1550367" y="1584595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main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20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89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0212003 若杉 泰周</dc:creator>
  <cp:lastModifiedBy>0212003 若杉 泰周</cp:lastModifiedBy>
  <cp:revision>6</cp:revision>
  <dcterms:created xsi:type="dcterms:W3CDTF">2022-06-28T00:43:58Z</dcterms:created>
  <dcterms:modified xsi:type="dcterms:W3CDTF">2022-06-28T02:28:23Z</dcterms:modified>
</cp:coreProperties>
</file>