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sldIdLst>
    <p:sldId id="256" r:id="rId2"/>
    <p:sldId id="389" r:id="rId3"/>
    <p:sldId id="555" r:id="rId4"/>
    <p:sldId id="445" r:id="rId5"/>
    <p:sldId id="505" r:id="rId6"/>
    <p:sldId id="510" r:id="rId7"/>
    <p:sldId id="511" r:id="rId8"/>
    <p:sldId id="556" r:id="rId9"/>
    <p:sldId id="506" r:id="rId10"/>
    <p:sldId id="512" r:id="rId11"/>
    <p:sldId id="514" r:id="rId12"/>
    <p:sldId id="540" r:id="rId13"/>
    <p:sldId id="515" r:id="rId14"/>
    <p:sldId id="557" r:id="rId15"/>
    <p:sldId id="518" r:id="rId16"/>
    <p:sldId id="519" r:id="rId17"/>
    <p:sldId id="546" r:id="rId18"/>
    <p:sldId id="521" r:id="rId19"/>
    <p:sldId id="522" r:id="rId20"/>
    <p:sldId id="558" r:id="rId21"/>
    <p:sldId id="549" r:id="rId22"/>
    <p:sldId id="524" r:id="rId23"/>
    <p:sldId id="544" r:id="rId24"/>
    <p:sldId id="550" r:id="rId25"/>
    <p:sldId id="552" r:id="rId26"/>
    <p:sldId id="560" r:id="rId27"/>
    <p:sldId id="564" r:id="rId28"/>
    <p:sldId id="563" r:id="rId29"/>
    <p:sldId id="559" r:id="rId30"/>
    <p:sldId id="531" r:id="rId31"/>
    <p:sldId id="583" r:id="rId32"/>
    <p:sldId id="533" r:id="rId33"/>
    <p:sldId id="485" r:id="rId34"/>
    <p:sldId id="452" r:id="rId35"/>
    <p:sldId id="582" r:id="rId36"/>
    <p:sldId id="581" r:id="rId37"/>
    <p:sldId id="551" r:id="rId38"/>
    <p:sldId id="561" r:id="rId39"/>
    <p:sldId id="543" r:id="rId40"/>
    <p:sldId id="562" r:id="rId41"/>
    <p:sldId id="553" r:id="rId42"/>
    <p:sldId id="554" r:id="rId43"/>
    <p:sldId id="545" r:id="rId44"/>
    <p:sldId id="571" r:id="rId45"/>
    <p:sldId id="572" r:id="rId46"/>
    <p:sldId id="565" r:id="rId47"/>
    <p:sldId id="566" r:id="rId48"/>
    <p:sldId id="568" r:id="rId49"/>
    <p:sldId id="567" r:id="rId50"/>
    <p:sldId id="570" r:id="rId51"/>
    <p:sldId id="573" r:id="rId52"/>
    <p:sldId id="580" r:id="rId53"/>
    <p:sldId id="574" r:id="rId54"/>
    <p:sldId id="575" r:id="rId55"/>
    <p:sldId id="576" r:id="rId56"/>
    <p:sldId id="577" r:id="rId57"/>
    <p:sldId id="578" r:id="rId58"/>
    <p:sldId id="579" r:id="rId59"/>
    <p:sldId id="270" r:id="rId60"/>
    <p:sldId id="271" r:id="rId61"/>
    <p:sldId id="272" r:id="rId62"/>
    <p:sldId id="479"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EC"/>
    <a:srgbClr val="D2D6DB"/>
    <a:srgbClr val="9DA8AF"/>
    <a:srgbClr val="A2ADB4"/>
    <a:srgbClr val="9BA6AE"/>
    <a:srgbClr val="E8EDEC"/>
    <a:srgbClr val="E8EDEB"/>
    <a:srgbClr val="E8ECEB"/>
    <a:srgbClr val="FFFFE6"/>
    <a:srgbClr val="FFFF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11" autoAdjust="0"/>
    <p:restoredTop sz="84573" autoAdjust="0"/>
  </p:normalViewPr>
  <p:slideViewPr>
    <p:cSldViewPr snapToGrid="0">
      <p:cViewPr varScale="1">
        <p:scale>
          <a:sx n="83" d="100"/>
          <a:sy n="83" d="100"/>
        </p:scale>
        <p:origin x="883"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F17D53-5CA6-4552-9C1E-852EEA71B185}" type="datetimeFigureOut">
              <a:rPr kumimoji="1" lang="ja-JP" altLang="en-US" smtClean="0"/>
              <a:t>2023/1/26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73275F-47D8-4F7C-A68D-A3695B178B69}" type="slidenum">
              <a:rPr kumimoji="1" lang="ja-JP" altLang="en-US" smtClean="0"/>
              <a:t>‹#›</a:t>
            </a:fld>
            <a:endParaRPr kumimoji="1" lang="ja-JP" altLang="en-US"/>
          </a:p>
        </p:txBody>
      </p:sp>
    </p:spTree>
    <p:extLst>
      <p:ext uri="{BB962C8B-B14F-4D97-AF65-F5344CB8AC3E}">
        <p14:creationId xmlns:p14="http://schemas.microsoft.com/office/powerpoint/2010/main" val="298982294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菅原研究室の松本による，マルチエージェント協調巡回問題におけるエネルギー消費抑制手法の提案についての発表を始めます。</a:t>
            </a:r>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1</a:t>
            </a:fld>
            <a:endParaRPr kumimoji="1" lang="ja-JP" altLang="en-US"/>
          </a:p>
        </p:txBody>
      </p:sp>
    </p:spTree>
    <p:extLst>
      <p:ext uri="{BB962C8B-B14F-4D97-AF65-F5344CB8AC3E}">
        <p14:creationId xmlns:p14="http://schemas.microsoft.com/office/powerpoint/2010/main" val="483327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さらに，先行研究として，</a:t>
            </a:r>
            <a:r>
              <a:rPr kumimoji="1" lang="en-US" altLang="ja-JP" dirty="0"/>
              <a:t>AMTDS/ESC</a:t>
            </a:r>
            <a:r>
              <a:rPr kumimoji="1" lang="ja-JP" altLang="en-US" dirty="0"/>
              <a:t>という，早めに充電基地に戻る</a:t>
            </a:r>
            <a:r>
              <a:rPr kumimoji="1" lang="en-US" altLang="ja-JP" dirty="0"/>
              <a:t>Homing</a:t>
            </a:r>
            <a:r>
              <a:rPr kumimoji="1" lang="ja-JP" altLang="en-US" dirty="0"/>
              <a:t>と、充電後も充電基地で待機する</a:t>
            </a:r>
            <a:r>
              <a:rPr kumimoji="1" lang="en-US" altLang="ja-JP" dirty="0"/>
              <a:t>Pausing</a:t>
            </a:r>
            <a:r>
              <a:rPr kumimoji="1" lang="ja-JP" altLang="en-US" dirty="0"/>
              <a:t>といった、</a:t>
            </a:r>
            <a:r>
              <a:rPr kumimoji="1" lang="en-US" altLang="ja-JP" dirty="0"/>
              <a:t>2</a:t>
            </a:r>
            <a:r>
              <a:rPr kumimoji="1" lang="ja-JP" altLang="en-US" dirty="0"/>
              <a:t>つのエネルギー節約行動により，品質要求を満たしながらエネルギー消費を抑制する手法があります。</a:t>
            </a:r>
            <a:endParaRPr kumimoji="1" lang="en-US" altLang="ja-JP" dirty="0"/>
          </a:p>
          <a:p>
            <a:r>
              <a:rPr kumimoji="1" lang="ja-JP" altLang="en-US" dirty="0"/>
              <a:t>右のフローチャートに従って，各エージェントがエネルギー節約行動を行うのか，通常の環境巡回とイベント処理を行うかを判断します。</a:t>
            </a:r>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10</a:t>
            </a:fld>
            <a:endParaRPr kumimoji="1" lang="ja-JP" altLang="en-US"/>
          </a:p>
        </p:txBody>
      </p:sp>
    </p:spTree>
    <p:extLst>
      <p:ext uri="{BB962C8B-B14F-4D97-AF65-F5344CB8AC3E}">
        <p14:creationId xmlns:p14="http://schemas.microsoft.com/office/powerpoint/2010/main" val="1631831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しかし，この手法には大きく</a:t>
            </a:r>
            <a:r>
              <a:rPr kumimoji="1" lang="en-US" altLang="ja-JP" dirty="0"/>
              <a:t>2</a:t>
            </a:r>
            <a:r>
              <a:rPr kumimoji="1" lang="ja-JP" altLang="en-US" dirty="0"/>
              <a:t>つの課題点があります。</a:t>
            </a:r>
            <a:endParaRPr kumimoji="1" lang="en-US" altLang="ja-JP" dirty="0"/>
          </a:p>
          <a:p>
            <a:r>
              <a:rPr kumimoji="1" lang="ja-JP" altLang="en-US" dirty="0"/>
              <a:t>まず</a:t>
            </a:r>
            <a:r>
              <a:rPr kumimoji="1" lang="en-US" altLang="ja-JP" dirty="0"/>
              <a:t>1</a:t>
            </a:r>
            <a:r>
              <a:rPr kumimoji="1" lang="ja-JP" altLang="en-US" dirty="0"/>
              <a:t>つ目が、</a:t>
            </a:r>
            <a:r>
              <a:rPr kumimoji="1" lang="en-US" altLang="ja-JP" dirty="0"/>
              <a:t>2</a:t>
            </a:r>
            <a:r>
              <a:rPr kumimoji="1" lang="ja-JP" altLang="en-US" dirty="0"/>
              <a:t>つのエネルギー節約行動のうち、片方しか行えないという点です。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Homing</a:t>
            </a:r>
            <a:r>
              <a:rPr kumimoji="1" lang="ja-JP" altLang="en-US" dirty="0"/>
              <a:t>と</a:t>
            </a:r>
            <a:r>
              <a:rPr kumimoji="1" lang="en-US" altLang="ja-JP" dirty="0"/>
              <a:t>Pausing</a:t>
            </a:r>
            <a:r>
              <a:rPr kumimoji="1" lang="ja-JP" altLang="en-US" dirty="0"/>
              <a:t>のどちらも行えるのが好ましく、</a:t>
            </a:r>
            <a:r>
              <a:rPr kumimoji="1" lang="en-US" altLang="ja-JP" dirty="0"/>
              <a:t>Homing</a:t>
            </a:r>
            <a:r>
              <a:rPr kumimoji="1" lang="ja-JP" altLang="en-US" dirty="0"/>
              <a:t>を行った後は必ず</a:t>
            </a:r>
            <a:r>
              <a:rPr kumimoji="1" lang="en-US" altLang="ja-JP" dirty="0"/>
              <a:t>Pausing</a:t>
            </a:r>
            <a:r>
              <a:rPr kumimoji="1" lang="ja-JP" altLang="en-US" dirty="0"/>
              <a:t>を行うことによりさらなるエネルギー消費の抑制が見込めます。</a:t>
            </a:r>
            <a:endParaRPr kumimoji="1" lang="en-US" altLang="ja-JP" dirty="0"/>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11</a:t>
            </a:fld>
            <a:endParaRPr kumimoji="1" lang="ja-JP" altLang="en-US"/>
          </a:p>
        </p:txBody>
      </p:sp>
    </p:spTree>
    <p:extLst>
      <p:ext uri="{BB962C8B-B14F-4D97-AF65-F5344CB8AC3E}">
        <p14:creationId xmlns:p14="http://schemas.microsoft.com/office/powerpoint/2010/main" val="2305868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a:t>
            </a:r>
            <a:r>
              <a:rPr kumimoji="1" lang="ja-JP" altLang="en-US" dirty="0"/>
              <a:t>つ目が，品質要求を満たしているかの見積もりはエージェントによって異なるはずなのですが、そうではなく，その見積もりの精度が十分ではありません。</a:t>
            </a:r>
            <a:endParaRPr kumimoji="1" lang="en-US" altLang="ja-JP" dirty="0"/>
          </a:p>
          <a:p>
            <a:r>
              <a:rPr kumimoji="1" lang="ja-JP" altLang="en-US" dirty="0"/>
              <a:t>この手法の巡回効率は品質要求よりもかなり高く，巡回効率とエネルギー消費はトレードオフであるため，品質要求を満たす中で最大限のエネルギー節約行動を行うことによって，より多くのエネルギー消費を抑制することが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12</a:t>
            </a:fld>
            <a:endParaRPr kumimoji="1" lang="ja-JP" altLang="en-US"/>
          </a:p>
        </p:txBody>
      </p:sp>
    </p:spTree>
    <p:extLst>
      <p:ext uri="{BB962C8B-B14F-4D97-AF65-F5344CB8AC3E}">
        <p14:creationId xmlns:p14="http://schemas.microsoft.com/office/powerpoint/2010/main" val="2604311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ため，本研究では，品質要求を満たしながら，エネルギー消費をさらに抑制するということを目的とし，エネルギー節約行動を修正し、さらにそれを適応的に調整するパラメータの導入により，見積もりの精度を向上させる手法を提案します。</a:t>
            </a:r>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13</a:t>
            </a:fld>
            <a:endParaRPr kumimoji="1" lang="ja-JP" altLang="en-US"/>
          </a:p>
        </p:txBody>
      </p:sp>
    </p:spTree>
    <p:extLst>
      <p:ext uri="{BB962C8B-B14F-4D97-AF65-F5344CB8AC3E}">
        <p14:creationId xmlns:p14="http://schemas.microsoft.com/office/powerpoint/2010/main" val="26875966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次に、提案手法についてです</a:t>
            </a:r>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14</a:t>
            </a:fld>
            <a:endParaRPr kumimoji="1" lang="ja-JP" altLang="en-US"/>
          </a:p>
        </p:txBody>
      </p:sp>
    </p:spTree>
    <p:extLst>
      <p:ext uri="{BB962C8B-B14F-4D97-AF65-F5344CB8AC3E}">
        <p14:creationId xmlns:p14="http://schemas.microsoft.com/office/powerpoint/2010/main" val="1333011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提案手法では、</a:t>
            </a:r>
            <a:r>
              <a:rPr kumimoji="1" lang="en-US" altLang="ja-JP" dirty="0"/>
              <a:t>AMTDS/ESC</a:t>
            </a:r>
            <a:r>
              <a:rPr kumimoji="1" lang="ja-JP" altLang="en-US" dirty="0"/>
              <a:t>を大きく分けて</a:t>
            </a:r>
            <a:r>
              <a:rPr kumimoji="1" lang="en-US" altLang="ja-JP" dirty="0"/>
              <a:t>2</a:t>
            </a:r>
            <a:r>
              <a:rPr kumimoji="1" lang="ja-JP" altLang="en-US" dirty="0"/>
              <a:t>つの拡張を行いました。</a:t>
            </a:r>
            <a:endParaRPr kumimoji="1" lang="en-US" altLang="ja-JP" dirty="0"/>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15</a:t>
            </a:fld>
            <a:endParaRPr kumimoji="1" lang="ja-JP" altLang="en-US"/>
          </a:p>
        </p:txBody>
      </p:sp>
    </p:spTree>
    <p:extLst>
      <p:ext uri="{BB962C8B-B14F-4D97-AF65-F5344CB8AC3E}">
        <p14:creationId xmlns:p14="http://schemas.microsoft.com/office/powerpoint/2010/main" val="363250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まず，提案手法では</a:t>
            </a:r>
            <a:r>
              <a:rPr kumimoji="1" lang="en-US" altLang="ja-JP" dirty="0"/>
              <a:t>Homing</a:t>
            </a:r>
            <a:r>
              <a:rPr kumimoji="1" lang="ja-JP" altLang="en-US" dirty="0"/>
              <a:t>と</a:t>
            </a:r>
            <a:r>
              <a:rPr kumimoji="1" lang="en-US" altLang="ja-JP" dirty="0"/>
              <a:t>Pausing</a:t>
            </a:r>
            <a:r>
              <a:rPr kumimoji="1" lang="ja-JP" altLang="en-US" dirty="0"/>
              <a:t>どちらも行い、</a:t>
            </a:r>
            <a:r>
              <a:rPr kumimoji="1" lang="en-US" altLang="ja-JP" dirty="0"/>
              <a:t>Homing</a:t>
            </a:r>
            <a:r>
              <a:rPr kumimoji="1" lang="ja-JP" altLang="en-US" dirty="0"/>
              <a:t>後の充電完了後は必ず</a:t>
            </a:r>
            <a:r>
              <a:rPr kumimoji="1" lang="en-US" altLang="ja-JP" dirty="0"/>
              <a:t>Pausing</a:t>
            </a:r>
            <a:r>
              <a:rPr kumimoji="1" lang="ja-JP" altLang="en-US" dirty="0"/>
              <a:t>を行うようにしました。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16</a:t>
            </a:fld>
            <a:endParaRPr kumimoji="1" lang="ja-JP" altLang="en-US"/>
          </a:p>
        </p:txBody>
      </p:sp>
    </p:spTree>
    <p:extLst>
      <p:ext uri="{BB962C8B-B14F-4D97-AF65-F5344CB8AC3E}">
        <p14:creationId xmlns:p14="http://schemas.microsoft.com/office/powerpoint/2010/main" val="25134292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次に、未来のイベント量の予測は</a:t>
            </a:r>
            <a:r>
              <a:rPr kumimoji="1" lang="en-US" altLang="ja-JP" dirty="0"/>
              <a:t>Pausing</a:t>
            </a:r>
            <a:r>
              <a:rPr kumimoji="1" lang="ja-JP" altLang="en-US" dirty="0"/>
              <a:t>開始時に行うため，待機中での他のエージェントによるイベント処理は考慮していなく、実際の値はこれよりも小さい可能性が高いです。</a:t>
            </a:r>
            <a:endParaRPr kumimoji="1" lang="en-US" altLang="ja-JP" dirty="0"/>
          </a:p>
          <a:p>
            <a:r>
              <a:rPr kumimoji="1" lang="ja-JP" altLang="en-US" dirty="0"/>
              <a:t>さらに，そのずれは各エージェントの重点的に巡回する場所に依存するため、各自がそのぞれの分の延長を適切に決定する必要があります。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17</a:t>
            </a:fld>
            <a:endParaRPr kumimoji="1" lang="ja-JP" altLang="en-US"/>
          </a:p>
        </p:txBody>
      </p:sp>
    </p:spTree>
    <p:extLst>
      <p:ext uri="{BB962C8B-B14F-4D97-AF65-F5344CB8AC3E}">
        <p14:creationId xmlns:p14="http://schemas.microsoft.com/office/powerpoint/2010/main" val="36209682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そこで，予測の自律的補正学習のため，学習パラメータ</a:t>
            </a:r>
            <a:r>
              <a:rPr kumimoji="1" lang="en-US" altLang="ja-JP" dirty="0"/>
              <a:t>K</a:t>
            </a:r>
            <a:r>
              <a:rPr kumimoji="1" lang="ja-JP" altLang="en-US" dirty="0"/>
              <a:t>を導入しました。</a:t>
            </a:r>
            <a:endParaRPr kumimoji="1" lang="en-US" altLang="ja-JP" dirty="0"/>
          </a:p>
          <a:p>
            <a:r>
              <a:rPr kumimoji="1" lang="ja-JP" altLang="en-US" dirty="0"/>
              <a:t>これを用いて、予測イベント量を</a:t>
            </a:r>
            <a:r>
              <a:rPr kumimoji="1" lang="en-US" altLang="ja-JP" dirty="0"/>
              <a:t>K</a:t>
            </a:r>
            <a:r>
              <a:rPr kumimoji="1" lang="ja-JP" altLang="en-US" dirty="0"/>
              <a:t>で割った値が品質要求値を超えない最大の</a:t>
            </a:r>
            <a:r>
              <a:rPr kumimoji="1" lang="en-US" altLang="ja-JP" dirty="0"/>
              <a:t>T</a:t>
            </a:r>
            <a:r>
              <a:rPr kumimoji="1" lang="ja-JP" altLang="en-US" dirty="0"/>
              <a:t>を待機時間にしました。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18</a:t>
            </a:fld>
            <a:endParaRPr kumimoji="1" lang="ja-JP" altLang="en-US"/>
          </a:p>
        </p:txBody>
      </p:sp>
    </p:spTree>
    <p:extLst>
      <p:ext uri="{BB962C8B-B14F-4D97-AF65-F5344CB8AC3E}">
        <p14:creationId xmlns:p14="http://schemas.microsoft.com/office/powerpoint/2010/main" val="2082994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このパラメータは，</a:t>
            </a:r>
            <a:r>
              <a:rPr kumimoji="1" lang="en-US" altLang="ja-JP" dirty="0"/>
              <a:t>Pausing</a:t>
            </a:r>
            <a:r>
              <a:rPr kumimoji="1" lang="ja-JP" altLang="en-US" dirty="0"/>
              <a:t>が終了した際に，式</a:t>
            </a:r>
            <a:r>
              <a:rPr kumimoji="1" lang="en-US" altLang="ja-JP" dirty="0"/>
              <a:t>2</a:t>
            </a:r>
            <a:r>
              <a:rPr kumimoji="1" lang="ja-JP" altLang="en-US" dirty="0"/>
              <a:t>に従って，更新されます。</a:t>
            </a:r>
            <a:endParaRPr kumimoji="1" lang="en-US" altLang="ja-JP" dirty="0"/>
          </a:p>
          <a:p>
            <a:r>
              <a:rPr kumimoji="1" lang="ja-JP" altLang="en-US" dirty="0"/>
              <a:t>以上が，提案手法の説明となります。</a:t>
            </a:r>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19</a:t>
            </a:fld>
            <a:endParaRPr kumimoji="1" lang="ja-JP" altLang="en-US"/>
          </a:p>
        </p:txBody>
      </p:sp>
    </p:spTree>
    <p:extLst>
      <p:ext uri="{BB962C8B-B14F-4D97-AF65-F5344CB8AC3E}">
        <p14:creationId xmlns:p14="http://schemas.microsoft.com/office/powerpoint/2010/main" val="1975742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アウトラインはこのようになっています。</a:t>
            </a:r>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2</a:t>
            </a:fld>
            <a:endParaRPr kumimoji="1" lang="ja-JP" altLang="en-US"/>
          </a:p>
        </p:txBody>
      </p:sp>
    </p:spTree>
    <p:extLst>
      <p:ext uri="{BB962C8B-B14F-4D97-AF65-F5344CB8AC3E}">
        <p14:creationId xmlns:p14="http://schemas.microsoft.com/office/powerpoint/2010/main" val="26179623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次に実験と考察についてです</a:t>
            </a:r>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20</a:t>
            </a:fld>
            <a:endParaRPr kumimoji="1" lang="ja-JP" altLang="en-US"/>
          </a:p>
        </p:txBody>
      </p:sp>
    </p:spTree>
    <p:extLst>
      <p:ext uri="{BB962C8B-B14F-4D97-AF65-F5344CB8AC3E}">
        <p14:creationId xmlns:p14="http://schemas.microsoft.com/office/powerpoint/2010/main" val="2128469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本研究では、右の図のような環境を用いました。</a:t>
            </a:r>
            <a:endParaRPr kumimoji="1" lang="en-US" altLang="ja-JP" dirty="0"/>
          </a:p>
          <a:p>
            <a:r>
              <a:rPr kumimoji="1" lang="ja-JP" altLang="en-US" dirty="0"/>
              <a:t>ここでは、赤、オレンジ、白の順に、色の濃いほうがイベント発生確率が大きいです。</a:t>
            </a:r>
            <a:endParaRPr kumimoji="1" lang="en-US" altLang="ja-JP" dirty="0"/>
          </a:p>
          <a:p>
            <a:r>
              <a:rPr kumimoji="1" lang="ja-JP" altLang="en-US" dirty="0"/>
              <a:t>エージェントの充電基地は環境の中心にあり、エージェント数は</a:t>
            </a:r>
            <a:r>
              <a:rPr kumimoji="1" lang="en-US" altLang="ja-JP" dirty="0"/>
              <a:t>20</a:t>
            </a:r>
            <a:r>
              <a:rPr kumimoji="1" lang="ja-JP" altLang="en-US" dirty="0"/>
              <a:t>体です。</a:t>
            </a:r>
            <a:endParaRPr kumimoji="1" lang="en-US" altLang="ja-JP" dirty="0"/>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21</a:t>
            </a:fld>
            <a:endParaRPr kumimoji="1" lang="ja-JP" altLang="en-US"/>
          </a:p>
        </p:txBody>
      </p:sp>
    </p:spTree>
    <p:extLst>
      <p:ext uri="{BB962C8B-B14F-4D97-AF65-F5344CB8AC3E}">
        <p14:creationId xmlns:p14="http://schemas.microsoft.com/office/powerpoint/2010/main" val="31000442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rPr>
                  <a:t>次に，評価指標についてです。</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rPr>
                  <a:t>本研究では，扱う問題を清掃問題にして，</a:t>
                </a:r>
                <a:r>
                  <a:rPr lang="en-US" altLang="ja-JP" sz="1200" dirty="0">
                    <a:solidFill>
                      <a:schemeClr val="tx1"/>
                    </a:solidFill>
                  </a:rPr>
                  <a:t>2</a:t>
                </a:r>
                <a:r>
                  <a:rPr lang="ja-JP" altLang="en-US" sz="1200" dirty="0">
                    <a:solidFill>
                      <a:schemeClr val="tx1"/>
                    </a:solidFill>
                  </a:rPr>
                  <a:t>つの評価指標を用いました。</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rPr>
                  <a:t>どちらも小さい方が望ましいですが、トレードオフの関係にあるため、本実験ではイベント残存時間の総和は品質要求を満たすならば大小は関係なしとします。</a:t>
                </a:r>
                <a:endParaRPr lang="en-US" altLang="ja-JP" sz="1200" dirty="0">
                  <a:solidFill>
                    <a:schemeClr val="tx1"/>
                  </a:solidFill>
                </a:endParaRPr>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rPr>
                  <a:t>先ほど説明したように、</a:t>
                </a:r>
                <a:r>
                  <a:rPr lang="ja-JP" altLang="en-US" dirty="0">
                    <a:solidFill>
                      <a:schemeClr val="tx1"/>
                    </a:solidFill>
                  </a:rPr>
                  <a:t>連続稼働時間は</a:t>
                </a:r>
                <a:r>
                  <a:rPr lang="en-US" altLang="ja-JP" dirty="0">
                    <a:solidFill>
                      <a:schemeClr val="tx1"/>
                    </a:solidFill>
                  </a:rPr>
                  <a:t>900</a:t>
                </a:r>
                <a:r>
                  <a:rPr lang="ja-JP" altLang="en-US" dirty="0">
                    <a:solidFill>
                      <a:schemeClr val="tx1"/>
                    </a:solidFill>
                  </a:rPr>
                  <a:t>ステップで，フル充電に</a:t>
                </a:r>
                <a:r>
                  <a:rPr lang="en-US" altLang="ja-JP" dirty="0">
                    <a:solidFill>
                      <a:schemeClr val="tx1"/>
                    </a:solidFill>
                  </a:rPr>
                  <a:t>2700</a:t>
                </a:r>
                <a:r>
                  <a:rPr lang="ja-JP" altLang="en-US" dirty="0">
                    <a:solidFill>
                      <a:schemeClr val="tx1"/>
                    </a:solidFill>
                  </a:rPr>
                  <a:t>ステップ必要なので</a:t>
                </a:r>
                <a:r>
                  <a:rPr lang="en-US" altLang="ja-JP" sz="1200" b="0" i="0">
                    <a:solidFill>
                      <a:schemeClr val="tx1"/>
                    </a:solidFill>
                    <a:latin typeface="Cambria Math" panose="02040503050406030204" pitchFamily="18" charset="0"/>
                  </a:rPr>
                  <a:t>𝑡_𝑠</a:t>
                </a:r>
                <a:r>
                  <a:rPr kumimoji="1" lang="ja-JP" altLang="en-US" dirty="0"/>
                  <a:t>と</a:t>
                </a:r>
                <a:r>
                  <a:rPr lang="en-US" altLang="ja-JP" sz="1200" b="0" i="0">
                    <a:solidFill>
                      <a:schemeClr val="tx1"/>
                    </a:solidFill>
                    <a:latin typeface="Cambria Math" panose="02040503050406030204" pitchFamily="18" charset="0"/>
                  </a:rPr>
                  <a:t>𝑡_𝑒</a:t>
                </a:r>
                <a:r>
                  <a:rPr kumimoji="1" lang="ja-JP" altLang="en-US" dirty="0"/>
                  <a:t>の幅はそれの</a:t>
                </a:r>
                <a:r>
                  <a:rPr kumimoji="1" lang="en-US" altLang="ja-JP" dirty="0"/>
                  <a:t>1</a:t>
                </a:r>
                <a:r>
                  <a:rPr kumimoji="1" lang="ja-JP" altLang="en-US" dirty="0"/>
                  <a:t>サイクル分である、</a:t>
                </a:r>
                <a:r>
                  <a:rPr kumimoji="1" lang="en-US" altLang="ja-JP" dirty="0"/>
                  <a:t>3600</a:t>
                </a:r>
                <a:r>
                  <a:rPr kumimoji="1" lang="ja-JP" altLang="en-US" dirty="0"/>
                  <a:t>ステップとしています。</a:t>
                </a:r>
                <a:endParaRPr kumimoji="1" lang="en-US" altLang="ja-JP" dirty="0"/>
              </a:p>
            </p:txBody>
          </p:sp>
        </mc:Fallback>
      </mc:AlternateContent>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22</a:t>
            </a:fld>
            <a:endParaRPr kumimoji="1" lang="ja-JP" altLang="en-US"/>
          </a:p>
        </p:txBody>
      </p:sp>
    </p:spTree>
    <p:extLst>
      <p:ext uri="{BB962C8B-B14F-4D97-AF65-F5344CB8AC3E}">
        <p14:creationId xmlns:p14="http://schemas.microsoft.com/office/powerpoint/2010/main" val="3332300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また，簡単のために，それぞれを</a:t>
                </a:r>
                <a:r>
                  <a:rPr kumimoji="1" lang="en-US" altLang="ja-JP" dirty="0"/>
                  <a:t>D(s)</a:t>
                </a:r>
                <a:r>
                  <a:rPr kumimoji="1" lang="ja-JP" altLang="en-US" dirty="0"/>
                  <a:t>，</a:t>
                </a:r>
                <a:r>
                  <a:rPr kumimoji="1" lang="en-US" altLang="ja-JP" dirty="0"/>
                  <a:t>C(s)</a:t>
                </a:r>
                <a:r>
                  <a:rPr kumimoji="1" lang="ja-JP" altLang="en-US" dirty="0"/>
                  <a:t>と呼びます。</a:t>
                </a:r>
                <a:endParaRPr kumimoji="1" lang="en-US" altLang="ja-JP"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rPr>
                  <a:t>先ほど説明したように、</a:t>
                </a:r>
                <a:r>
                  <a:rPr lang="ja-JP" altLang="en-US" dirty="0">
                    <a:solidFill>
                      <a:schemeClr val="tx1"/>
                    </a:solidFill>
                  </a:rPr>
                  <a:t>連続稼働時間は</a:t>
                </a:r>
                <a:r>
                  <a:rPr lang="en-US" altLang="ja-JP" dirty="0">
                    <a:solidFill>
                      <a:schemeClr val="tx1"/>
                    </a:solidFill>
                  </a:rPr>
                  <a:t>900</a:t>
                </a:r>
                <a:r>
                  <a:rPr lang="ja-JP" altLang="en-US" dirty="0">
                    <a:solidFill>
                      <a:schemeClr val="tx1"/>
                    </a:solidFill>
                  </a:rPr>
                  <a:t>ステップで，フル充電に</a:t>
                </a:r>
                <a:r>
                  <a:rPr lang="en-US" altLang="ja-JP" dirty="0">
                    <a:solidFill>
                      <a:schemeClr val="tx1"/>
                    </a:solidFill>
                  </a:rPr>
                  <a:t>2700</a:t>
                </a:r>
                <a:r>
                  <a:rPr lang="ja-JP" altLang="en-US" dirty="0">
                    <a:solidFill>
                      <a:schemeClr val="tx1"/>
                    </a:solidFill>
                  </a:rPr>
                  <a:t>ステップ必要なので</a:t>
                </a:r>
                <a:r>
                  <a:rPr lang="en-US" altLang="ja-JP" sz="1200" b="0" i="0">
                    <a:solidFill>
                      <a:schemeClr val="tx1"/>
                    </a:solidFill>
                    <a:latin typeface="Cambria Math" panose="02040503050406030204" pitchFamily="18" charset="0"/>
                  </a:rPr>
                  <a:t>𝑡_𝑠</a:t>
                </a:r>
                <a:r>
                  <a:rPr kumimoji="1" lang="ja-JP" altLang="en-US" dirty="0"/>
                  <a:t>と</a:t>
                </a:r>
                <a:r>
                  <a:rPr lang="en-US" altLang="ja-JP" sz="1200" b="0" i="0">
                    <a:solidFill>
                      <a:schemeClr val="tx1"/>
                    </a:solidFill>
                    <a:latin typeface="Cambria Math" panose="02040503050406030204" pitchFamily="18" charset="0"/>
                  </a:rPr>
                  <a:t>𝑡_𝑒</a:t>
                </a:r>
                <a:r>
                  <a:rPr kumimoji="1" lang="ja-JP" altLang="en-US" dirty="0"/>
                  <a:t>の幅はそれの</a:t>
                </a:r>
                <a:r>
                  <a:rPr kumimoji="1" lang="en-US" altLang="ja-JP" dirty="0"/>
                  <a:t>1</a:t>
                </a:r>
                <a:r>
                  <a:rPr kumimoji="1" lang="ja-JP" altLang="en-US" dirty="0"/>
                  <a:t>サイクル分である、</a:t>
                </a:r>
                <a:r>
                  <a:rPr kumimoji="1" lang="en-US" altLang="ja-JP" dirty="0"/>
                  <a:t>3600</a:t>
                </a:r>
                <a:r>
                  <a:rPr kumimoji="1" lang="ja-JP" altLang="en-US" dirty="0"/>
                  <a:t>ステップとしています。</a:t>
                </a:r>
                <a:endParaRPr kumimoji="1" lang="en-US" altLang="ja-JP" dirty="0"/>
              </a:p>
            </p:txBody>
          </p:sp>
        </mc:Fallback>
      </mc:AlternateContent>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23</a:t>
            </a:fld>
            <a:endParaRPr kumimoji="1" lang="ja-JP" altLang="en-US"/>
          </a:p>
        </p:txBody>
      </p:sp>
    </p:spTree>
    <p:extLst>
      <p:ext uri="{BB962C8B-B14F-4D97-AF65-F5344CB8AC3E}">
        <p14:creationId xmlns:p14="http://schemas.microsoft.com/office/powerpoint/2010/main" val="18369478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これが実験結果となります。</a:t>
            </a:r>
            <a:endParaRPr kumimoji="1" lang="en-US" altLang="ja-JP" dirty="0"/>
          </a:p>
          <a:p>
            <a:r>
              <a:rPr kumimoji="1" lang="ja-JP" altLang="en-US" dirty="0"/>
              <a:t>黒が提案手法で、緑の線が品質要求値です。</a:t>
            </a:r>
            <a:endParaRPr kumimoji="1" lang="en-US" altLang="ja-JP" dirty="0"/>
          </a:p>
          <a:p>
            <a:r>
              <a:rPr kumimoji="1" lang="ja-JP" altLang="en-US" dirty="0"/>
              <a:t>赤の先行研究も、青のエネルギー節約行動なしよりもエネルギー消費量を削減できていますが、品質要求値に一番近い提案手法が一番エネルギー消費量が小さくなりました。</a:t>
            </a:r>
            <a:endParaRPr kumimoji="1" lang="en-US" altLang="ja-JP" dirty="0"/>
          </a:p>
          <a:p>
            <a:r>
              <a:rPr kumimoji="1" lang="ja-JP" altLang="en-US" dirty="0"/>
              <a:t>なお、</a:t>
            </a:r>
            <a:r>
              <a:rPr kumimoji="1" lang="en-US" altLang="ja-JP" dirty="0"/>
              <a:t>D(s)</a:t>
            </a:r>
            <a:r>
              <a:rPr kumimoji="1" lang="ja-JP" altLang="en-US" dirty="0"/>
              <a:t>は</a:t>
            </a:r>
            <a:r>
              <a:rPr kumimoji="1" lang="en-US" altLang="ja-JP" dirty="0"/>
              <a:t>3</a:t>
            </a:r>
            <a:r>
              <a:rPr kumimoji="1" lang="ja-JP" altLang="en-US" dirty="0"/>
              <a:t>つの手法すべてが品質要求値よりも小さいため、先ほど説明したように、この中での大小は関係ありません。</a:t>
            </a:r>
            <a:endParaRPr kumimoji="1" lang="en-US" altLang="ja-JP" dirty="0"/>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24</a:t>
            </a:fld>
            <a:endParaRPr kumimoji="1" lang="ja-JP" altLang="en-US"/>
          </a:p>
        </p:txBody>
      </p:sp>
    </p:spTree>
    <p:extLst>
      <p:ext uri="{BB962C8B-B14F-4D97-AF65-F5344CB8AC3E}">
        <p14:creationId xmlns:p14="http://schemas.microsoft.com/office/powerpoint/2010/main" val="1600595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これは学習パラメータである</a:t>
            </a:r>
            <a:r>
              <a:rPr kumimoji="1" lang="en-US" altLang="ja-JP" dirty="0"/>
              <a:t>K</a:t>
            </a:r>
            <a:r>
              <a:rPr kumimoji="1" lang="ja-JP" altLang="en-US" dirty="0"/>
              <a:t>の値と</a:t>
            </a:r>
            <a:r>
              <a:rPr kumimoji="1" lang="en-US" altLang="ja-JP" dirty="0"/>
              <a:t>Pausing</a:t>
            </a:r>
            <a:r>
              <a:rPr kumimoji="1" lang="ja-JP" altLang="en-US" dirty="0"/>
              <a:t>による待機時間についての散布図です。</a:t>
            </a:r>
            <a:endParaRPr kumimoji="1" lang="en-US" altLang="ja-JP" dirty="0"/>
          </a:p>
          <a:p>
            <a:r>
              <a:rPr kumimoji="1" lang="ja-JP" altLang="en-US" dirty="0"/>
              <a:t>グラフより，</a:t>
            </a:r>
            <a:r>
              <a:rPr kumimoji="1" lang="en-US" altLang="ja-JP" dirty="0"/>
              <a:t>K</a:t>
            </a:r>
            <a:r>
              <a:rPr kumimoji="1" lang="ja-JP" altLang="en-US" dirty="0"/>
              <a:t>の値はエージェントによって大きく異なることが分かります。</a:t>
            </a:r>
            <a:endParaRPr kumimoji="1" lang="en-US" altLang="ja-JP" dirty="0"/>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25</a:t>
            </a:fld>
            <a:endParaRPr kumimoji="1" lang="ja-JP" altLang="en-US"/>
          </a:p>
        </p:txBody>
      </p:sp>
    </p:spTree>
    <p:extLst>
      <p:ext uri="{BB962C8B-B14F-4D97-AF65-F5344CB8AC3E}">
        <p14:creationId xmlns:p14="http://schemas.microsoft.com/office/powerpoint/2010/main" val="28978953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また，左下</a:t>
            </a:r>
            <a:r>
              <a:rPr kumimoji="1" lang="ja-JP" altLang="en-US" dirty="0"/>
              <a:t>のほとんど</a:t>
            </a:r>
            <a:r>
              <a:rPr kumimoji="1" lang="en-US" altLang="ja-JP" dirty="0"/>
              <a:t>Pausing</a:t>
            </a:r>
            <a:r>
              <a:rPr kumimoji="1" lang="ja-JP" altLang="en-US" dirty="0"/>
              <a:t>を行わない</a:t>
            </a:r>
            <a:r>
              <a:rPr kumimoji="1" lang="en-US" altLang="ja-JP" dirty="0"/>
              <a:t>Busy</a:t>
            </a:r>
            <a:r>
              <a:rPr kumimoji="1" lang="ja-JP" altLang="en-US" dirty="0"/>
              <a:t>グループと，右上の比較的長く</a:t>
            </a:r>
            <a:r>
              <a:rPr kumimoji="1" lang="en-US" altLang="ja-JP" dirty="0"/>
              <a:t>Pausing</a:t>
            </a:r>
            <a:r>
              <a:rPr kumimoji="1" lang="ja-JP" altLang="en-US" dirty="0"/>
              <a:t>を行いエネルギー消費を抑えている</a:t>
            </a:r>
            <a:r>
              <a:rPr kumimoji="1" lang="en-US" altLang="ja-JP" dirty="0"/>
              <a:t>Energy save</a:t>
            </a:r>
            <a:r>
              <a:rPr kumimoji="1" lang="ja-JP" altLang="en-US" dirty="0"/>
              <a:t>グループの</a:t>
            </a:r>
            <a:r>
              <a:rPr kumimoji="1" lang="en-US" altLang="ja-JP" dirty="0"/>
              <a:t>2</a:t>
            </a:r>
            <a:r>
              <a:rPr kumimoji="1" lang="ja-JP" altLang="en-US" dirty="0"/>
              <a:t>グループに自律的に分かれました。</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26</a:t>
            </a:fld>
            <a:endParaRPr kumimoji="1" lang="ja-JP" altLang="en-US"/>
          </a:p>
        </p:txBody>
      </p:sp>
    </p:spTree>
    <p:extLst>
      <p:ext uri="{BB962C8B-B14F-4D97-AF65-F5344CB8AC3E}">
        <p14:creationId xmlns:p14="http://schemas.microsoft.com/office/powerpoint/2010/main" val="17471016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このグラフは各グループのエージェントのイベント処理数の時間推移を示しています。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27</a:t>
            </a:fld>
            <a:endParaRPr kumimoji="1" lang="ja-JP" altLang="en-US"/>
          </a:p>
        </p:txBody>
      </p:sp>
    </p:spTree>
    <p:extLst>
      <p:ext uri="{BB962C8B-B14F-4D97-AF65-F5344CB8AC3E}">
        <p14:creationId xmlns:p14="http://schemas.microsoft.com/office/powerpoint/2010/main" val="20534462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これらのグラフから，</a:t>
            </a:r>
            <a:r>
              <a:rPr kumimoji="1" lang="en-US" altLang="ja-JP" dirty="0"/>
              <a:t>Busy</a:t>
            </a:r>
            <a:r>
              <a:rPr kumimoji="1" lang="ja-JP" altLang="en-US" dirty="0"/>
              <a:t>グループはイベント処理数を増加させ，</a:t>
            </a:r>
            <a:r>
              <a:rPr kumimoji="1" lang="en-US" altLang="ja-JP" dirty="0"/>
              <a:t>Energy Save</a:t>
            </a:r>
            <a:r>
              <a:rPr kumimoji="1" lang="ja-JP" altLang="en-US" dirty="0"/>
              <a:t>グループは</a:t>
            </a:r>
            <a:r>
              <a:rPr kumimoji="1" lang="en-US" altLang="ja-JP" dirty="0"/>
              <a:t>Pausing</a:t>
            </a:r>
            <a:r>
              <a:rPr kumimoji="1" lang="ja-JP" altLang="en-US" dirty="0"/>
              <a:t>を多く行うようになっていき，イベント処理数が減少したといった、行動の違いが確認することができます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28</a:t>
            </a:fld>
            <a:endParaRPr kumimoji="1" lang="ja-JP" altLang="en-US"/>
          </a:p>
        </p:txBody>
      </p:sp>
    </p:spTree>
    <p:extLst>
      <p:ext uri="{BB962C8B-B14F-4D97-AF65-F5344CB8AC3E}">
        <p14:creationId xmlns:p14="http://schemas.microsoft.com/office/powerpoint/2010/main" val="3882808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最後に結論です</a:t>
            </a:r>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29</a:t>
            </a:fld>
            <a:endParaRPr kumimoji="1" lang="ja-JP" altLang="en-US"/>
          </a:p>
        </p:txBody>
      </p:sp>
    </p:spTree>
    <p:extLst>
      <p:ext uri="{BB962C8B-B14F-4D97-AF65-F5344CB8AC3E}">
        <p14:creationId xmlns:p14="http://schemas.microsoft.com/office/powerpoint/2010/main" val="3117150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まず、研究背景についてです</a:t>
            </a:r>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3</a:t>
            </a:fld>
            <a:endParaRPr kumimoji="1" lang="ja-JP" altLang="en-US"/>
          </a:p>
        </p:txBody>
      </p:sp>
    </p:spTree>
    <p:extLst>
      <p:ext uri="{BB962C8B-B14F-4D97-AF65-F5344CB8AC3E}">
        <p14:creationId xmlns:p14="http://schemas.microsoft.com/office/powerpoint/2010/main" val="6003477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提案手法は，要求条件を満たしながら，エネルギー消費をより抑制することができました。</a:t>
            </a:r>
            <a:endParaRPr kumimoji="1" lang="en-US" altLang="ja-JP" dirty="0"/>
          </a:p>
          <a:p>
            <a:r>
              <a:rPr kumimoji="1" lang="ja-JP" altLang="en-US" dirty="0"/>
              <a:t>また，イベント量の予測の自律的補正学習の導入によって，イベント処理中心の</a:t>
            </a:r>
            <a:r>
              <a:rPr kumimoji="1" lang="en-US" altLang="ja-JP" dirty="0"/>
              <a:t>Busy</a:t>
            </a:r>
            <a:r>
              <a:rPr kumimoji="1" lang="ja-JP" altLang="en-US" dirty="0"/>
              <a:t>グループと，エネルギー抑制中心の</a:t>
            </a:r>
            <a:r>
              <a:rPr kumimoji="1" lang="en-US" altLang="ja-JP" dirty="0"/>
              <a:t>Energy-save</a:t>
            </a:r>
            <a:r>
              <a:rPr kumimoji="1" lang="ja-JP" altLang="en-US" dirty="0"/>
              <a:t>グループの</a:t>
            </a:r>
            <a:r>
              <a:rPr kumimoji="1" lang="en-US" altLang="ja-JP" dirty="0"/>
              <a:t>2</a:t>
            </a:r>
            <a:r>
              <a:rPr kumimoji="1" lang="ja-JP" altLang="en-US" dirty="0"/>
              <a:t>つのグループに分かれました。</a:t>
            </a:r>
            <a:endParaRPr kumimoji="1" lang="en-US" altLang="ja-JP" dirty="0"/>
          </a:p>
          <a:p>
            <a:r>
              <a:rPr kumimoji="1" lang="ja-JP" altLang="en-US" dirty="0"/>
              <a:t>これにより、</a:t>
            </a:r>
            <a:r>
              <a:rPr kumimoji="1" lang="en-US" altLang="ja-JP" dirty="0"/>
              <a:t>ES-group</a:t>
            </a:r>
            <a:r>
              <a:rPr kumimoji="1" lang="ja-JP" altLang="en-US" dirty="0"/>
              <a:t>のエージェントを停止することによって、品質要求を満たす上で必要最低限のエージェント数まで減らすことが可能となります</a:t>
            </a:r>
            <a:endParaRPr kumimoji="1" lang="en-US" altLang="ja-JP" dirty="0"/>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30</a:t>
            </a:fld>
            <a:endParaRPr kumimoji="1" lang="ja-JP" altLang="en-US"/>
          </a:p>
        </p:txBody>
      </p:sp>
    </p:spTree>
    <p:extLst>
      <p:ext uri="{BB962C8B-B14F-4D97-AF65-F5344CB8AC3E}">
        <p14:creationId xmlns:p14="http://schemas.microsoft.com/office/powerpoint/2010/main" val="12044327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これが、私の業績となります。</a:t>
            </a:r>
            <a:endParaRPr kumimoji="1" lang="en-US" altLang="ja-JP" dirty="0"/>
          </a:p>
          <a:p>
            <a:r>
              <a:rPr kumimoji="1" lang="ja-JP" altLang="en-US" dirty="0"/>
              <a:t>以上で発表を終わります。</a:t>
            </a:r>
            <a:endParaRPr kumimoji="1" lang="en-US" altLang="ja-JP" dirty="0"/>
          </a:p>
          <a:p>
            <a:r>
              <a:rPr kumimoji="1" lang="ja-JP" altLang="en-US" dirty="0"/>
              <a:t>ご清聴ありがとうございました。</a:t>
            </a:r>
            <a:endParaRPr kumimoji="1" lang="en-US" altLang="ja-JP" dirty="0"/>
          </a:p>
          <a:p>
            <a:endParaRPr kumimoji="1" lang="en-US" altLang="ja-JP" dirty="0"/>
          </a:p>
          <a:p>
            <a:r>
              <a:rPr kumimoji="1" lang="en-US" altLang="ja-JP" dirty="0"/>
              <a:t>(</a:t>
            </a:r>
            <a:r>
              <a:rPr kumimoji="1" lang="ja-JP" altLang="en-US" dirty="0"/>
              <a:t>まとめのスライドに戻る</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31</a:t>
            </a:fld>
            <a:endParaRPr kumimoji="1" lang="ja-JP" altLang="en-US"/>
          </a:p>
        </p:txBody>
      </p:sp>
    </p:spTree>
    <p:extLst>
      <p:ext uri="{BB962C8B-B14F-4D97-AF65-F5344CB8AC3E}">
        <p14:creationId xmlns:p14="http://schemas.microsoft.com/office/powerpoint/2010/main" val="19367701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32</a:t>
            </a:fld>
            <a:endParaRPr kumimoji="1" lang="ja-JP" altLang="en-US"/>
          </a:p>
        </p:txBody>
      </p:sp>
    </p:spTree>
    <p:extLst>
      <p:ext uri="{BB962C8B-B14F-4D97-AF65-F5344CB8AC3E}">
        <p14:creationId xmlns:p14="http://schemas.microsoft.com/office/powerpoint/2010/main" val="1693313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36</a:t>
            </a:fld>
            <a:endParaRPr kumimoji="1" lang="ja-JP" altLang="en-US"/>
          </a:p>
        </p:txBody>
      </p:sp>
    </p:spTree>
    <p:extLst>
      <p:ext uri="{BB962C8B-B14F-4D97-AF65-F5344CB8AC3E}">
        <p14:creationId xmlns:p14="http://schemas.microsoft.com/office/powerpoint/2010/main" val="33585199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37</a:t>
            </a:fld>
            <a:endParaRPr kumimoji="1" lang="ja-JP" altLang="en-US"/>
          </a:p>
        </p:txBody>
      </p:sp>
    </p:spTree>
    <p:extLst>
      <p:ext uri="{BB962C8B-B14F-4D97-AF65-F5344CB8AC3E}">
        <p14:creationId xmlns:p14="http://schemas.microsoft.com/office/powerpoint/2010/main" val="15926300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38</a:t>
            </a:fld>
            <a:endParaRPr kumimoji="1" lang="ja-JP" altLang="en-US"/>
          </a:p>
        </p:txBody>
      </p:sp>
    </p:spTree>
    <p:extLst>
      <p:ext uri="{BB962C8B-B14F-4D97-AF65-F5344CB8AC3E}">
        <p14:creationId xmlns:p14="http://schemas.microsoft.com/office/powerpoint/2010/main" val="16886464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39</a:t>
            </a:fld>
            <a:endParaRPr kumimoji="1" lang="ja-JP" altLang="en-US"/>
          </a:p>
        </p:txBody>
      </p:sp>
    </p:spTree>
    <p:extLst>
      <p:ext uri="{BB962C8B-B14F-4D97-AF65-F5344CB8AC3E}">
        <p14:creationId xmlns:p14="http://schemas.microsoft.com/office/powerpoint/2010/main" val="38954120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40</a:t>
            </a:fld>
            <a:endParaRPr kumimoji="1" lang="ja-JP" altLang="en-US"/>
          </a:p>
        </p:txBody>
      </p:sp>
    </p:spTree>
    <p:extLst>
      <p:ext uri="{BB962C8B-B14F-4D97-AF65-F5344CB8AC3E}">
        <p14:creationId xmlns:p14="http://schemas.microsoft.com/office/powerpoint/2010/main" val="28978953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41</a:t>
            </a:fld>
            <a:endParaRPr kumimoji="1" lang="ja-JP" altLang="en-US"/>
          </a:p>
        </p:txBody>
      </p:sp>
    </p:spTree>
    <p:extLst>
      <p:ext uri="{BB962C8B-B14F-4D97-AF65-F5344CB8AC3E}">
        <p14:creationId xmlns:p14="http://schemas.microsoft.com/office/powerpoint/2010/main" val="13204797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42</a:t>
            </a:fld>
            <a:endParaRPr kumimoji="1" lang="ja-JP" altLang="en-US"/>
          </a:p>
        </p:txBody>
      </p:sp>
    </p:spTree>
    <p:extLst>
      <p:ext uri="{BB962C8B-B14F-4D97-AF65-F5344CB8AC3E}">
        <p14:creationId xmlns:p14="http://schemas.microsoft.com/office/powerpoint/2010/main" val="1485229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近年では，ロボット技術が発達し，様々な分野で活躍するようになりました。</a:t>
            </a:r>
            <a:endParaRPr kumimoji="1" lang="en-US" altLang="ja-JP" dirty="0"/>
          </a:p>
          <a:p>
            <a:r>
              <a:rPr kumimoji="1" lang="ja-JP" altLang="en-US" dirty="0"/>
              <a:t>特に，警備や清掃といった，人が日常的に繰り返す作業の代行が望まれています。</a:t>
            </a:r>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4</a:t>
            </a:fld>
            <a:endParaRPr kumimoji="1" lang="ja-JP" altLang="en-US"/>
          </a:p>
        </p:txBody>
      </p:sp>
    </p:spTree>
    <p:extLst>
      <p:ext uri="{BB962C8B-B14F-4D97-AF65-F5344CB8AC3E}">
        <p14:creationId xmlns:p14="http://schemas.microsoft.com/office/powerpoint/2010/main" val="1224406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43</a:t>
            </a:fld>
            <a:endParaRPr kumimoji="1" lang="ja-JP" altLang="en-US"/>
          </a:p>
        </p:txBody>
      </p:sp>
    </p:spTree>
    <p:extLst>
      <p:ext uri="{BB962C8B-B14F-4D97-AF65-F5344CB8AC3E}">
        <p14:creationId xmlns:p14="http://schemas.microsoft.com/office/powerpoint/2010/main" val="3758962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44</a:t>
            </a:fld>
            <a:endParaRPr kumimoji="1" lang="ja-JP" altLang="en-US"/>
          </a:p>
        </p:txBody>
      </p:sp>
    </p:spTree>
    <p:extLst>
      <p:ext uri="{BB962C8B-B14F-4D97-AF65-F5344CB8AC3E}">
        <p14:creationId xmlns:p14="http://schemas.microsoft.com/office/powerpoint/2010/main" val="17815046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45</a:t>
            </a:fld>
            <a:endParaRPr kumimoji="1" lang="ja-JP" altLang="en-US"/>
          </a:p>
        </p:txBody>
      </p:sp>
    </p:spTree>
    <p:extLst>
      <p:ext uri="{BB962C8B-B14F-4D97-AF65-F5344CB8AC3E}">
        <p14:creationId xmlns:p14="http://schemas.microsoft.com/office/powerpoint/2010/main" val="6778393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46</a:t>
            </a:fld>
            <a:endParaRPr kumimoji="1" lang="ja-JP" altLang="en-US"/>
          </a:p>
        </p:txBody>
      </p:sp>
    </p:spTree>
    <p:extLst>
      <p:ext uri="{BB962C8B-B14F-4D97-AF65-F5344CB8AC3E}">
        <p14:creationId xmlns:p14="http://schemas.microsoft.com/office/powerpoint/2010/main" val="459739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47</a:t>
            </a:fld>
            <a:endParaRPr kumimoji="1" lang="ja-JP" altLang="en-US"/>
          </a:p>
        </p:txBody>
      </p:sp>
    </p:spTree>
    <p:extLst>
      <p:ext uri="{BB962C8B-B14F-4D97-AF65-F5344CB8AC3E}">
        <p14:creationId xmlns:p14="http://schemas.microsoft.com/office/powerpoint/2010/main" val="42690457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48</a:t>
            </a:fld>
            <a:endParaRPr kumimoji="1" lang="ja-JP" altLang="en-US"/>
          </a:p>
        </p:txBody>
      </p:sp>
    </p:spTree>
    <p:extLst>
      <p:ext uri="{BB962C8B-B14F-4D97-AF65-F5344CB8AC3E}">
        <p14:creationId xmlns:p14="http://schemas.microsoft.com/office/powerpoint/2010/main" val="14802358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49</a:t>
            </a:fld>
            <a:endParaRPr kumimoji="1" lang="ja-JP" altLang="en-US"/>
          </a:p>
        </p:txBody>
      </p:sp>
    </p:spTree>
    <p:extLst>
      <p:ext uri="{BB962C8B-B14F-4D97-AF65-F5344CB8AC3E}">
        <p14:creationId xmlns:p14="http://schemas.microsoft.com/office/powerpoint/2010/main" val="8158575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50</a:t>
            </a:fld>
            <a:endParaRPr kumimoji="1" lang="ja-JP" altLang="en-US"/>
          </a:p>
        </p:txBody>
      </p:sp>
    </p:spTree>
    <p:extLst>
      <p:ext uri="{BB962C8B-B14F-4D97-AF65-F5344CB8AC3E}">
        <p14:creationId xmlns:p14="http://schemas.microsoft.com/office/powerpoint/2010/main" val="16558217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51</a:t>
            </a:fld>
            <a:endParaRPr kumimoji="1" lang="ja-JP" altLang="en-US"/>
          </a:p>
        </p:txBody>
      </p:sp>
    </p:spTree>
    <p:extLst>
      <p:ext uri="{BB962C8B-B14F-4D97-AF65-F5344CB8AC3E}">
        <p14:creationId xmlns:p14="http://schemas.microsoft.com/office/powerpoint/2010/main" val="22757227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52</a:t>
            </a:fld>
            <a:endParaRPr kumimoji="1" lang="ja-JP" altLang="en-US"/>
          </a:p>
        </p:txBody>
      </p:sp>
    </p:spTree>
    <p:extLst>
      <p:ext uri="{BB962C8B-B14F-4D97-AF65-F5344CB8AC3E}">
        <p14:creationId xmlns:p14="http://schemas.microsoft.com/office/powerpoint/2010/main" val="2532909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次に，エージェントとは、周囲の環境から自律的に行動を決定・学習するものであり、これは清掃ロボットや警備ロボットに当たります。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また、イベントとは，エージェントが観測や作業するべきものであり，これは扱う問題によって解釈が異なります。</a:t>
            </a:r>
            <a:endParaRPr kumimoji="1" lang="en-US" altLang="ja-JP" dirty="0"/>
          </a:p>
          <a:p>
            <a:r>
              <a:rPr kumimoji="1" lang="ja-JP" altLang="en-US" dirty="0"/>
              <a:t>さらに、マルチエージェント協調巡回問題とは，複数のエージェントが協調しながら共通のタスクを実行する問題の</a:t>
            </a:r>
            <a:r>
              <a:rPr kumimoji="1" lang="en-US" altLang="ja-JP" dirty="0"/>
              <a:t>1</a:t>
            </a:r>
            <a:r>
              <a:rPr kumimoji="1" lang="ja-JP" altLang="en-US" dirty="0"/>
              <a:t>つです。</a:t>
            </a:r>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5</a:t>
            </a:fld>
            <a:endParaRPr kumimoji="1" lang="ja-JP" altLang="en-US"/>
          </a:p>
        </p:txBody>
      </p:sp>
    </p:spTree>
    <p:extLst>
      <p:ext uri="{BB962C8B-B14F-4D97-AF65-F5344CB8AC3E}">
        <p14:creationId xmlns:p14="http://schemas.microsoft.com/office/powerpoint/2010/main" val="349766317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53</a:t>
            </a:fld>
            <a:endParaRPr kumimoji="1" lang="ja-JP" altLang="en-US"/>
          </a:p>
        </p:txBody>
      </p:sp>
    </p:spTree>
    <p:extLst>
      <p:ext uri="{BB962C8B-B14F-4D97-AF65-F5344CB8AC3E}">
        <p14:creationId xmlns:p14="http://schemas.microsoft.com/office/powerpoint/2010/main" val="297176973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54</a:t>
            </a:fld>
            <a:endParaRPr kumimoji="1" lang="ja-JP" altLang="en-US"/>
          </a:p>
        </p:txBody>
      </p:sp>
    </p:spTree>
    <p:extLst>
      <p:ext uri="{BB962C8B-B14F-4D97-AF65-F5344CB8AC3E}">
        <p14:creationId xmlns:p14="http://schemas.microsoft.com/office/powerpoint/2010/main" val="31576559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55</a:t>
            </a:fld>
            <a:endParaRPr kumimoji="1" lang="ja-JP" altLang="en-US"/>
          </a:p>
        </p:txBody>
      </p:sp>
    </p:spTree>
    <p:extLst>
      <p:ext uri="{BB962C8B-B14F-4D97-AF65-F5344CB8AC3E}">
        <p14:creationId xmlns:p14="http://schemas.microsoft.com/office/powerpoint/2010/main" val="16168679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56</a:t>
            </a:fld>
            <a:endParaRPr kumimoji="1" lang="ja-JP" altLang="en-US"/>
          </a:p>
        </p:txBody>
      </p:sp>
    </p:spTree>
    <p:extLst>
      <p:ext uri="{BB962C8B-B14F-4D97-AF65-F5344CB8AC3E}">
        <p14:creationId xmlns:p14="http://schemas.microsoft.com/office/powerpoint/2010/main" val="11798031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57</a:t>
            </a:fld>
            <a:endParaRPr kumimoji="1" lang="ja-JP" altLang="en-US"/>
          </a:p>
        </p:txBody>
      </p:sp>
    </p:spTree>
    <p:extLst>
      <p:ext uri="{BB962C8B-B14F-4D97-AF65-F5344CB8AC3E}">
        <p14:creationId xmlns:p14="http://schemas.microsoft.com/office/powerpoint/2010/main" val="6668725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58</a:t>
            </a:fld>
            <a:endParaRPr kumimoji="1" lang="ja-JP" altLang="en-US"/>
          </a:p>
        </p:txBody>
      </p:sp>
    </p:spTree>
    <p:extLst>
      <p:ext uri="{BB962C8B-B14F-4D97-AF65-F5344CB8AC3E}">
        <p14:creationId xmlns:p14="http://schemas.microsoft.com/office/powerpoint/2010/main" val="103689757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59</a:t>
            </a:fld>
            <a:endParaRPr kumimoji="1" lang="ja-JP" altLang="en-US"/>
          </a:p>
        </p:txBody>
      </p:sp>
    </p:spTree>
    <p:extLst>
      <p:ext uri="{BB962C8B-B14F-4D97-AF65-F5344CB8AC3E}">
        <p14:creationId xmlns:p14="http://schemas.microsoft.com/office/powerpoint/2010/main" val="27093837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60</a:t>
            </a:fld>
            <a:endParaRPr kumimoji="1" lang="ja-JP" altLang="en-US"/>
          </a:p>
        </p:txBody>
      </p:sp>
    </p:spTree>
    <p:extLst>
      <p:ext uri="{BB962C8B-B14F-4D97-AF65-F5344CB8AC3E}">
        <p14:creationId xmlns:p14="http://schemas.microsoft.com/office/powerpoint/2010/main" val="224907463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61</a:t>
            </a:fld>
            <a:endParaRPr kumimoji="1" lang="ja-JP" altLang="en-US"/>
          </a:p>
        </p:txBody>
      </p:sp>
    </p:spTree>
    <p:extLst>
      <p:ext uri="{BB962C8B-B14F-4D97-AF65-F5344CB8AC3E}">
        <p14:creationId xmlns:p14="http://schemas.microsoft.com/office/powerpoint/2010/main" val="272624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一般に自走式のロボットはバッテリを持ち，巡回と充電を繰り返します。</a:t>
            </a:r>
            <a:endParaRPr kumimoji="1" lang="en-US" altLang="ja-JP" dirty="0"/>
          </a:p>
          <a:p>
            <a:r>
              <a:rPr kumimoji="1" lang="ja-JP" altLang="en-US" dirty="0"/>
              <a:t>その際に，巡回効率の最大化を目指した行動やその学習は，必要以上のエネルギーを消費する可能性があります。</a:t>
            </a:r>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6</a:t>
            </a:fld>
            <a:endParaRPr kumimoji="1" lang="ja-JP" altLang="en-US"/>
          </a:p>
        </p:txBody>
      </p:sp>
    </p:spTree>
    <p:extLst>
      <p:ext uri="{BB962C8B-B14F-4D97-AF65-F5344CB8AC3E}">
        <p14:creationId xmlns:p14="http://schemas.microsoft.com/office/powerpoint/2010/main" val="1829242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さらに，アプリケーションによっては，想定された品質要求が存在する場合があります。</a:t>
            </a:r>
            <a:endParaRPr kumimoji="1" lang="en-US" altLang="ja-JP" dirty="0"/>
          </a:p>
          <a:p>
            <a:r>
              <a:rPr kumimoji="1" lang="ja-JP" altLang="en-US" dirty="0"/>
              <a:t>例えば、清掃問題においては、部屋がどのくらいきれいであれば良いかといったものが品質要求となります</a:t>
            </a:r>
            <a:br>
              <a:rPr kumimoji="1" lang="en-US" altLang="ja-JP" dirty="0"/>
            </a:br>
            <a:r>
              <a:rPr kumimoji="1" lang="ja-JP" altLang="en-US" dirty="0"/>
              <a:t>エネルギーは有限であり、品質要求を超える過度の巡回作業は、かえって単位エネルギー当たりの作業効率を低下させ、これは望ましくありません。</a:t>
            </a:r>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7</a:t>
            </a:fld>
            <a:endParaRPr kumimoji="1" lang="ja-JP" altLang="en-US"/>
          </a:p>
        </p:txBody>
      </p:sp>
    </p:spTree>
    <p:extLst>
      <p:ext uri="{BB962C8B-B14F-4D97-AF65-F5344CB8AC3E}">
        <p14:creationId xmlns:p14="http://schemas.microsoft.com/office/powerpoint/2010/main" val="389476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次は先行研究と研究目的についてです</a:t>
            </a:r>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8</a:t>
            </a:fld>
            <a:endParaRPr kumimoji="1" lang="ja-JP" altLang="en-US"/>
          </a:p>
        </p:txBody>
      </p:sp>
    </p:spTree>
    <p:extLst>
      <p:ext uri="{BB962C8B-B14F-4D97-AF65-F5344CB8AC3E}">
        <p14:creationId xmlns:p14="http://schemas.microsoft.com/office/powerpoint/2010/main" val="1020505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まず，マルチエージェント協調巡回問題の解決手法としては，大きく分けて２つありますが、本研究では、</a:t>
            </a:r>
            <a:r>
              <a:rPr kumimoji="1" lang="en-US" altLang="ja-JP" dirty="0"/>
              <a:t>AMTDS</a:t>
            </a:r>
            <a:r>
              <a:rPr kumimoji="1" lang="ja-JP" altLang="en-US" dirty="0"/>
              <a:t>といった手法などがある、各エージェントが適切な戦略を用いて，環境全体を巡回する手法を採用します。</a:t>
            </a:r>
            <a:endParaRPr kumimoji="1" lang="en-US" altLang="ja-JP" dirty="0"/>
          </a:p>
        </p:txBody>
      </p:sp>
      <p:sp>
        <p:nvSpPr>
          <p:cNvPr id="4" name="スライド番号プレースホルダー 3"/>
          <p:cNvSpPr>
            <a:spLocks noGrp="1"/>
          </p:cNvSpPr>
          <p:nvPr>
            <p:ph type="sldNum" sz="quarter" idx="5"/>
          </p:nvPr>
        </p:nvSpPr>
        <p:spPr/>
        <p:txBody>
          <a:bodyPr/>
          <a:lstStyle/>
          <a:p>
            <a:fld id="{0E73275F-47D8-4F7C-A68D-A3695B178B69}" type="slidenum">
              <a:rPr kumimoji="1" lang="ja-JP" altLang="en-US" smtClean="0"/>
              <a:t>9</a:t>
            </a:fld>
            <a:endParaRPr kumimoji="1" lang="ja-JP" altLang="en-US"/>
          </a:p>
        </p:txBody>
      </p:sp>
    </p:spTree>
    <p:extLst>
      <p:ext uri="{BB962C8B-B14F-4D97-AF65-F5344CB8AC3E}">
        <p14:creationId xmlns:p14="http://schemas.microsoft.com/office/powerpoint/2010/main" val="419507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3" y="-8467"/>
            <a:ext cx="12192003" cy="6866467"/>
            <a:chOff x="-3" y="-8467"/>
            <a:chExt cx="12192003" cy="6866467"/>
          </a:xfrm>
        </p:grpSpPr>
        <p:cxnSp>
          <p:nvCxnSpPr>
            <p:cNvPr id="32" name="Straight Connector 31" hidden="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hidden="1"/>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hidden="1"/>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hidden="1"/>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hidden="1"/>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hidden="1"/>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1236270" y="-8467"/>
              <a:ext cx="952553"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1336283" y="-8467"/>
              <a:ext cx="852541"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898730" y="3589867"/>
              <a:ext cx="1290095"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3" y="-1"/>
              <a:ext cx="782517" cy="4050833"/>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4B3B87D3-C70F-47FE-A7CA-B576E69ED0A7}" type="datetime1">
              <a:rPr kumimoji="1" lang="ja-JP" altLang="en-US" smtClean="0"/>
              <a:t>2023/1/26</a:t>
            </a:fld>
            <a:endParaRPr kumimoji="1" lang="ja-JP"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p>
            <a:fld id="{48152886-A5BA-4EA1-AB9E-B32CF8EDC981}" type="slidenum">
              <a:rPr kumimoji="1" lang="ja-JP" altLang="en-US" smtClean="0"/>
              <a:t>‹#›</a:t>
            </a:fld>
            <a:endParaRPr kumimoji="1" lang="ja-JP" altLang="en-US"/>
          </a:p>
        </p:txBody>
      </p:sp>
    </p:spTree>
    <p:extLst>
      <p:ext uri="{BB962C8B-B14F-4D97-AF65-F5344CB8AC3E}">
        <p14:creationId xmlns:p14="http://schemas.microsoft.com/office/powerpoint/2010/main" val="135806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C6EC4327-A909-4C4B-B4D8-C78566CF4425}" type="datetime1">
              <a:rPr kumimoji="1" lang="ja-JP" altLang="en-US" smtClean="0"/>
              <a:t>2023/1/26</a:t>
            </a:fld>
            <a:endParaRPr kumimoji="1" lang="ja-JP"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p>
            <a:fld id="{48152886-A5BA-4EA1-AB9E-B32CF8EDC981}" type="slidenum">
              <a:rPr kumimoji="1" lang="ja-JP" altLang="en-US" smtClean="0"/>
              <a:t>‹#›</a:t>
            </a:fld>
            <a:endParaRPr kumimoji="1" lang="ja-JP" altLang="en-US"/>
          </a:p>
        </p:txBody>
      </p:sp>
    </p:spTree>
    <p:extLst>
      <p:ext uri="{BB962C8B-B14F-4D97-AF65-F5344CB8AC3E}">
        <p14:creationId xmlns:p14="http://schemas.microsoft.com/office/powerpoint/2010/main" val="4095669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22573D3F-D423-4E8F-A3A4-DA09F2A23D77}" type="datetime1">
              <a:rPr kumimoji="1" lang="ja-JP" altLang="en-US" smtClean="0"/>
              <a:t>2023/1/26</a:t>
            </a:fld>
            <a:endParaRPr kumimoji="1" lang="ja-JP"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p>
            <a:fld id="{48152886-A5BA-4EA1-AB9E-B32CF8EDC981}"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43296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14476025-AF17-4025-9071-5246B489600B}" type="datetime1">
              <a:rPr kumimoji="1" lang="ja-JP" altLang="en-US" smtClean="0"/>
              <a:t>2023/1/26</a:t>
            </a:fld>
            <a:endParaRPr kumimoji="1" lang="ja-JP"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p>
            <a:fld id="{48152886-A5BA-4EA1-AB9E-B32CF8EDC981}" type="slidenum">
              <a:rPr kumimoji="1" lang="ja-JP" altLang="en-US" smtClean="0"/>
              <a:t>‹#›</a:t>
            </a:fld>
            <a:endParaRPr kumimoji="1" lang="ja-JP" altLang="en-US"/>
          </a:p>
        </p:txBody>
      </p:sp>
    </p:spTree>
    <p:extLst>
      <p:ext uri="{BB962C8B-B14F-4D97-AF65-F5344CB8AC3E}">
        <p14:creationId xmlns:p14="http://schemas.microsoft.com/office/powerpoint/2010/main" val="543260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5A9F051B-FF5C-4A95-B829-F688DB2E71B6}" type="datetime1">
              <a:rPr kumimoji="1" lang="ja-JP" altLang="en-US" smtClean="0"/>
              <a:t>2023/1/26</a:t>
            </a:fld>
            <a:endParaRPr kumimoji="1" lang="ja-JP"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p>
            <a:fld id="{48152886-A5BA-4EA1-AB9E-B32CF8EDC981}"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17713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5B3AD46A-7630-478E-A4B4-68EB436D7B51}" type="datetime1">
              <a:rPr kumimoji="1" lang="ja-JP" altLang="en-US" smtClean="0"/>
              <a:t>2023/1/26</a:t>
            </a:fld>
            <a:endParaRPr kumimoji="1" lang="ja-JP"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p>
            <a:fld id="{48152886-A5BA-4EA1-AB9E-B32CF8EDC981}" type="slidenum">
              <a:rPr kumimoji="1" lang="ja-JP" altLang="en-US" smtClean="0"/>
              <a:t>‹#›</a:t>
            </a:fld>
            <a:endParaRPr kumimoji="1" lang="ja-JP" altLang="en-US"/>
          </a:p>
        </p:txBody>
      </p:sp>
    </p:spTree>
    <p:extLst>
      <p:ext uri="{BB962C8B-B14F-4D97-AF65-F5344CB8AC3E}">
        <p14:creationId xmlns:p14="http://schemas.microsoft.com/office/powerpoint/2010/main" val="4255358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9AADFA00-DE93-443C-A7FE-9203B29863FD}" type="datetime1">
              <a:rPr kumimoji="1" lang="ja-JP" altLang="en-US" smtClean="0"/>
              <a:t>2023/1/26</a:t>
            </a:fld>
            <a:endParaRPr kumimoji="1" lang="ja-JP"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p>
            <a:fld id="{48152886-A5BA-4EA1-AB9E-B32CF8EDC981}" type="slidenum">
              <a:rPr kumimoji="1" lang="ja-JP" altLang="en-US" smtClean="0"/>
              <a:t>‹#›</a:t>
            </a:fld>
            <a:endParaRPr kumimoji="1" lang="ja-JP" altLang="en-US"/>
          </a:p>
        </p:txBody>
      </p:sp>
    </p:spTree>
    <p:extLst>
      <p:ext uri="{BB962C8B-B14F-4D97-AF65-F5344CB8AC3E}">
        <p14:creationId xmlns:p14="http://schemas.microsoft.com/office/powerpoint/2010/main" val="3160563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A43C44B9-A2D7-465D-84C6-1769C70924DE}" type="datetime1">
              <a:rPr kumimoji="1" lang="ja-JP" altLang="en-US" smtClean="0"/>
              <a:t>2023/1/26</a:t>
            </a:fld>
            <a:endParaRPr kumimoji="1" lang="ja-JP"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p>
            <a:fld id="{48152886-A5BA-4EA1-AB9E-B32CF8EDC981}" type="slidenum">
              <a:rPr kumimoji="1" lang="ja-JP" altLang="en-US" smtClean="0"/>
              <a:t>‹#›</a:t>
            </a:fld>
            <a:endParaRPr kumimoji="1" lang="ja-JP" altLang="en-US"/>
          </a:p>
        </p:txBody>
      </p:sp>
    </p:spTree>
    <p:extLst>
      <p:ext uri="{BB962C8B-B14F-4D97-AF65-F5344CB8AC3E}">
        <p14:creationId xmlns:p14="http://schemas.microsoft.com/office/powerpoint/2010/main" val="2373878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lvl1pPr marL="342900" indent="-342900">
              <a:buFont typeface="Wingdings" panose="05000000000000000000" pitchFamily="2" charset="2"/>
              <a:buChar char="l"/>
              <a:defRPr/>
            </a:lvl1pPr>
            <a:lvl2pPr marL="742950" indent="-285750">
              <a:buFont typeface="Wingdings" panose="05000000000000000000" pitchFamily="2" charset="2"/>
              <a:buChar char="l"/>
              <a:defRPr/>
            </a:lvl2pPr>
            <a:lvl3pPr marL="1143000" indent="-228600">
              <a:buFont typeface="Wingdings" panose="05000000000000000000" pitchFamily="2" charset="2"/>
              <a:buChar char="l"/>
              <a:defRPr/>
            </a:lvl3pPr>
            <a:lvl4pPr marL="1600200" indent="-228600">
              <a:buFont typeface="Wingdings" panose="05000000000000000000" pitchFamily="2" charset="2"/>
              <a:buChar char="l"/>
              <a:defRPr/>
            </a:lvl4pPr>
            <a:lvl5pPr marL="2057400" indent="-228600">
              <a:buFont typeface="Wingdings" panose="05000000000000000000" pitchFamily="2" charset="2"/>
              <a:buChar char="l"/>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a:xfrm>
            <a:off x="11088396" y="6090835"/>
            <a:ext cx="852541" cy="587788"/>
          </a:xfrm>
        </p:spPr>
        <p:txBody>
          <a:bodyPr/>
          <a:lstStyle>
            <a:lvl1pPr>
              <a:defRPr sz="3600"/>
            </a:lvl1pPr>
          </a:lstStyle>
          <a:p>
            <a:fld id="{48152886-A5BA-4EA1-AB9E-B32CF8EDC981}" type="slidenum">
              <a:rPr kumimoji="1" lang="ja-JP" altLang="en-US" smtClean="0"/>
              <a:pPr/>
              <a:t>‹#›</a:t>
            </a:fld>
            <a:endParaRPr kumimoji="1" lang="ja-JP" altLang="en-US" dirty="0"/>
          </a:p>
        </p:txBody>
      </p:sp>
    </p:spTree>
    <p:extLst>
      <p:ext uri="{BB962C8B-B14F-4D97-AF65-F5344CB8AC3E}">
        <p14:creationId xmlns:p14="http://schemas.microsoft.com/office/powerpoint/2010/main" val="1901492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4DEDCEC2-B2EA-4907-8FE5-9E63CFD2C3FA}" type="datetime1">
              <a:rPr kumimoji="1" lang="ja-JP" altLang="en-US" smtClean="0"/>
              <a:t>2023/1/26</a:t>
            </a:fld>
            <a:endParaRPr kumimoji="1" lang="ja-JP"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p>
            <a:fld id="{48152886-A5BA-4EA1-AB9E-B32CF8EDC981}" type="slidenum">
              <a:rPr kumimoji="1" lang="ja-JP" altLang="en-US" smtClean="0"/>
              <a:t>‹#›</a:t>
            </a:fld>
            <a:endParaRPr kumimoji="1" lang="ja-JP" altLang="en-US"/>
          </a:p>
        </p:txBody>
      </p:sp>
    </p:spTree>
    <p:extLst>
      <p:ext uri="{BB962C8B-B14F-4D97-AF65-F5344CB8AC3E}">
        <p14:creationId xmlns:p14="http://schemas.microsoft.com/office/powerpoint/2010/main" val="353651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7205133" y="6041362"/>
            <a:ext cx="911939" cy="365125"/>
          </a:xfrm>
          <a:prstGeom prst="rect">
            <a:avLst/>
          </a:prstGeom>
        </p:spPr>
        <p:txBody>
          <a:bodyPr/>
          <a:lstStyle/>
          <a:p>
            <a:fld id="{80D9E1D2-E8A6-41B9-B7C1-BCB60515A7FD}" type="datetime1">
              <a:rPr kumimoji="1" lang="ja-JP" altLang="en-US" smtClean="0"/>
              <a:t>2023/1/26</a:t>
            </a:fld>
            <a:endParaRPr kumimoji="1" lang="ja-JP" altLang="en-US"/>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p:txBody>
          <a:bodyPr/>
          <a:lstStyle/>
          <a:p>
            <a:fld id="{48152886-A5BA-4EA1-AB9E-B32CF8EDC981}" type="slidenum">
              <a:rPr kumimoji="1" lang="ja-JP" altLang="en-US" smtClean="0"/>
              <a:t>‹#›</a:t>
            </a:fld>
            <a:endParaRPr kumimoji="1" lang="ja-JP" altLang="en-US"/>
          </a:p>
        </p:txBody>
      </p:sp>
    </p:spTree>
    <p:extLst>
      <p:ext uri="{BB962C8B-B14F-4D97-AF65-F5344CB8AC3E}">
        <p14:creationId xmlns:p14="http://schemas.microsoft.com/office/powerpoint/2010/main" val="4281651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7205133" y="6041362"/>
            <a:ext cx="911939" cy="365125"/>
          </a:xfrm>
          <a:prstGeom prst="rect">
            <a:avLst/>
          </a:prstGeom>
        </p:spPr>
        <p:txBody>
          <a:bodyPr/>
          <a:lstStyle/>
          <a:p>
            <a:fld id="{96F5F69E-2C72-4184-BADB-FA2413EBFF0B}" type="datetime1">
              <a:rPr kumimoji="1" lang="ja-JP" altLang="en-US" smtClean="0"/>
              <a:t>2023/1/26</a:t>
            </a:fld>
            <a:endParaRPr kumimoji="1" lang="ja-JP" altLang="en-US"/>
          </a:p>
        </p:txBody>
      </p:sp>
      <p:sp>
        <p:nvSpPr>
          <p:cNvPr id="8" name="Footer Placeholder 7"/>
          <p:cNvSpPr>
            <a:spLocks noGrp="1"/>
          </p:cNvSpPr>
          <p:nvPr>
            <p:ph type="ftr" sz="quarter" idx="11"/>
          </p:nvPr>
        </p:nvSpPr>
        <p:spPr>
          <a:xfrm>
            <a:off x="677334" y="6041362"/>
            <a:ext cx="6297612" cy="365125"/>
          </a:xfrm>
          <a:prstGeom prst="rect">
            <a:avLst/>
          </a:prstGeom>
        </p:spPr>
        <p:txBody>
          <a:bodyPr/>
          <a:lstStyle/>
          <a:p>
            <a:endParaRPr kumimoji="1" lang="ja-JP" altLang="en-US"/>
          </a:p>
        </p:txBody>
      </p:sp>
      <p:sp>
        <p:nvSpPr>
          <p:cNvPr id="9" name="Slide Number Placeholder 8"/>
          <p:cNvSpPr>
            <a:spLocks noGrp="1"/>
          </p:cNvSpPr>
          <p:nvPr>
            <p:ph type="sldNum" sz="quarter" idx="12"/>
          </p:nvPr>
        </p:nvSpPr>
        <p:spPr/>
        <p:txBody>
          <a:bodyPr/>
          <a:lstStyle/>
          <a:p>
            <a:fld id="{48152886-A5BA-4EA1-AB9E-B32CF8EDC981}" type="slidenum">
              <a:rPr kumimoji="1" lang="ja-JP" altLang="en-US" smtClean="0"/>
              <a:t>‹#›</a:t>
            </a:fld>
            <a:endParaRPr kumimoji="1" lang="ja-JP" altLang="en-US"/>
          </a:p>
        </p:txBody>
      </p:sp>
    </p:spTree>
    <p:extLst>
      <p:ext uri="{BB962C8B-B14F-4D97-AF65-F5344CB8AC3E}">
        <p14:creationId xmlns:p14="http://schemas.microsoft.com/office/powerpoint/2010/main" val="23868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a:xfrm>
            <a:off x="7205133" y="6041362"/>
            <a:ext cx="911939" cy="365125"/>
          </a:xfrm>
          <a:prstGeom prst="rect">
            <a:avLst/>
          </a:prstGeom>
        </p:spPr>
        <p:txBody>
          <a:bodyPr/>
          <a:lstStyle/>
          <a:p>
            <a:fld id="{009F63CC-3766-422D-AE27-21C40162A8C3}" type="datetime1">
              <a:rPr kumimoji="1" lang="ja-JP" altLang="en-US" smtClean="0"/>
              <a:t>2023/1/26</a:t>
            </a:fld>
            <a:endParaRPr kumimoji="1" lang="ja-JP" altLang="en-US"/>
          </a:p>
        </p:txBody>
      </p:sp>
      <p:sp>
        <p:nvSpPr>
          <p:cNvPr id="4" name="Footer Placeholder 3"/>
          <p:cNvSpPr>
            <a:spLocks noGrp="1"/>
          </p:cNvSpPr>
          <p:nvPr>
            <p:ph type="ftr" sz="quarter" idx="11"/>
          </p:nvPr>
        </p:nvSpPr>
        <p:spPr>
          <a:xfrm>
            <a:off x="677334" y="6041362"/>
            <a:ext cx="6297612" cy="365125"/>
          </a:xfrm>
          <a:prstGeom prst="rect">
            <a:avLst/>
          </a:prstGeom>
        </p:spPr>
        <p:txBody>
          <a:bodyPr/>
          <a:lstStyle/>
          <a:p>
            <a:endParaRPr kumimoji="1" lang="ja-JP" altLang="en-US"/>
          </a:p>
        </p:txBody>
      </p:sp>
      <p:sp>
        <p:nvSpPr>
          <p:cNvPr id="5" name="Slide Number Placeholder 4"/>
          <p:cNvSpPr>
            <a:spLocks noGrp="1"/>
          </p:cNvSpPr>
          <p:nvPr>
            <p:ph type="sldNum" sz="quarter" idx="12"/>
          </p:nvPr>
        </p:nvSpPr>
        <p:spPr/>
        <p:txBody>
          <a:bodyPr/>
          <a:lstStyle/>
          <a:p>
            <a:fld id="{48152886-A5BA-4EA1-AB9E-B32CF8EDC981}" type="slidenum">
              <a:rPr kumimoji="1" lang="ja-JP" altLang="en-US" smtClean="0"/>
              <a:t>‹#›</a:t>
            </a:fld>
            <a:endParaRPr kumimoji="1" lang="ja-JP" altLang="en-US"/>
          </a:p>
        </p:txBody>
      </p:sp>
    </p:spTree>
    <p:extLst>
      <p:ext uri="{BB962C8B-B14F-4D97-AF65-F5344CB8AC3E}">
        <p14:creationId xmlns:p14="http://schemas.microsoft.com/office/powerpoint/2010/main" val="3935985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205133" y="6041362"/>
            <a:ext cx="911939" cy="365125"/>
          </a:xfrm>
          <a:prstGeom prst="rect">
            <a:avLst/>
          </a:prstGeom>
        </p:spPr>
        <p:txBody>
          <a:bodyPr/>
          <a:lstStyle/>
          <a:p>
            <a:fld id="{2CFCA24B-CFDD-4663-8ECF-1B9E6A4F01C6}" type="datetime1">
              <a:rPr kumimoji="1" lang="ja-JP" altLang="en-US" smtClean="0"/>
              <a:t>2023/1/26</a:t>
            </a:fld>
            <a:endParaRPr kumimoji="1" lang="ja-JP" altLang="en-US"/>
          </a:p>
        </p:txBody>
      </p:sp>
      <p:sp>
        <p:nvSpPr>
          <p:cNvPr id="3" name="Footer Placeholder 2"/>
          <p:cNvSpPr>
            <a:spLocks noGrp="1"/>
          </p:cNvSpPr>
          <p:nvPr>
            <p:ph type="ftr" sz="quarter" idx="11"/>
          </p:nvPr>
        </p:nvSpPr>
        <p:spPr>
          <a:xfrm>
            <a:off x="677334" y="6041362"/>
            <a:ext cx="6297612" cy="365125"/>
          </a:xfrm>
          <a:prstGeom prst="rect">
            <a:avLst/>
          </a:prstGeom>
        </p:spPr>
        <p:txBody>
          <a:bodyPr/>
          <a:lstStyle/>
          <a:p>
            <a:endParaRPr kumimoji="1" lang="ja-JP" altLang="en-US"/>
          </a:p>
        </p:txBody>
      </p:sp>
      <p:sp>
        <p:nvSpPr>
          <p:cNvPr id="4" name="Slide Number Placeholder 3"/>
          <p:cNvSpPr>
            <a:spLocks noGrp="1"/>
          </p:cNvSpPr>
          <p:nvPr>
            <p:ph type="sldNum" sz="quarter" idx="12"/>
          </p:nvPr>
        </p:nvSpPr>
        <p:spPr/>
        <p:txBody>
          <a:bodyPr/>
          <a:lstStyle/>
          <a:p>
            <a:fld id="{48152886-A5BA-4EA1-AB9E-B32CF8EDC981}" type="slidenum">
              <a:rPr kumimoji="1" lang="ja-JP" altLang="en-US" smtClean="0"/>
              <a:t>‹#›</a:t>
            </a:fld>
            <a:endParaRPr kumimoji="1" lang="ja-JP" altLang="en-US"/>
          </a:p>
        </p:txBody>
      </p:sp>
    </p:spTree>
    <p:extLst>
      <p:ext uri="{BB962C8B-B14F-4D97-AF65-F5344CB8AC3E}">
        <p14:creationId xmlns:p14="http://schemas.microsoft.com/office/powerpoint/2010/main" val="3125848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205133" y="6041362"/>
            <a:ext cx="911939" cy="365125"/>
          </a:xfrm>
          <a:prstGeom prst="rect">
            <a:avLst/>
          </a:prstGeom>
        </p:spPr>
        <p:txBody>
          <a:bodyPr/>
          <a:lstStyle/>
          <a:p>
            <a:fld id="{E7840B5F-4419-4D35-B459-ACC533E4CE8A}" type="datetime1">
              <a:rPr kumimoji="1" lang="ja-JP" altLang="en-US" smtClean="0"/>
              <a:t>2023/1/26</a:t>
            </a:fld>
            <a:endParaRPr kumimoji="1" lang="ja-JP" altLang="en-US"/>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p:txBody>
          <a:bodyPr/>
          <a:lstStyle/>
          <a:p>
            <a:fld id="{48152886-A5BA-4EA1-AB9E-B32CF8EDC981}" type="slidenum">
              <a:rPr kumimoji="1" lang="ja-JP" altLang="en-US" smtClean="0"/>
              <a:t>‹#›</a:t>
            </a:fld>
            <a:endParaRPr kumimoji="1" lang="ja-JP" altLang="en-US"/>
          </a:p>
        </p:txBody>
      </p:sp>
    </p:spTree>
    <p:extLst>
      <p:ext uri="{BB962C8B-B14F-4D97-AF65-F5344CB8AC3E}">
        <p14:creationId xmlns:p14="http://schemas.microsoft.com/office/powerpoint/2010/main" val="149284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7205133" y="6041362"/>
            <a:ext cx="911939" cy="365125"/>
          </a:xfrm>
          <a:prstGeom prst="rect">
            <a:avLst/>
          </a:prstGeom>
        </p:spPr>
        <p:txBody>
          <a:bodyPr/>
          <a:lstStyle/>
          <a:p>
            <a:fld id="{C8E8B9E9-0CF6-4421-87A1-46126038BFA7}" type="datetime1">
              <a:rPr kumimoji="1" lang="ja-JP" altLang="en-US" smtClean="0"/>
              <a:t>2023/1/26</a:t>
            </a:fld>
            <a:endParaRPr kumimoji="1" lang="ja-JP" altLang="en-US"/>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p:txBody>
          <a:bodyPr/>
          <a:lstStyle/>
          <a:p>
            <a:fld id="{48152886-A5BA-4EA1-AB9E-B32CF8EDC981}" type="slidenum">
              <a:rPr kumimoji="1" lang="ja-JP" altLang="en-US" smtClean="0"/>
              <a:t>‹#›</a:t>
            </a:fld>
            <a:endParaRPr kumimoji="1" lang="ja-JP" altLang="en-US"/>
          </a:p>
        </p:txBody>
      </p:sp>
    </p:spTree>
    <p:extLst>
      <p:ext uri="{BB962C8B-B14F-4D97-AF65-F5344CB8AC3E}">
        <p14:creationId xmlns:p14="http://schemas.microsoft.com/office/powerpoint/2010/main" val="742848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グループ化 7">
            <a:extLst>
              <a:ext uri="{FF2B5EF4-FFF2-40B4-BE49-F238E27FC236}">
                <a16:creationId xmlns:a16="http://schemas.microsoft.com/office/drawing/2014/main" id="{11C9117E-0418-EE81-317E-EC2BBF7C10FB}"/>
              </a:ext>
            </a:extLst>
          </p:cNvPr>
          <p:cNvGrpSpPr/>
          <p:nvPr userDrawn="1"/>
        </p:nvGrpSpPr>
        <p:grpSpPr>
          <a:xfrm>
            <a:off x="0" y="0"/>
            <a:ext cx="12192000" cy="6858000"/>
            <a:chOff x="0" y="0"/>
            <a:chExt cx="12192000" cy="6858000"/>
          </a:xfrm>
        </p:grpSpPr>
        <p:sp>
          <p:nvSpPr>
            <p:cNvPr id="18" name="Isosceles Triangle 28">
              <a:extLst>
                <a:ext uri="{FF2B5EF4-FFF2-40B4-BE49-F238E27FC236}">
                  <a16:creationId xmlns:a16="http://schemas.microsoft.com/office/drawing/2014/main" id="{8942D0C2-1442-6168-7506-59353899C275}"/>
                </a:ext>
              </a:extLst>
            </p:cNvPr>
            <p:cNvSpPr/>
            <p:nvPr userDrawn="1"/>
          </p:nvSpPr>
          <p:spPr>
            <a:xfrm rot="10800000">
              <a:off x="11743267"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dirty="0"/>
            </a:p>
          </p:txBody>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dirty="0"/>
            </a:p>
          </p:txBody>
        </p:sp>
      </p:grpSp>
      <p:sp>
        <p:nvSpPr>
          <p:cNvPr id="2" name="Title Placeholder 1"/>
          <p:cNvSpPr>
            <a:spLocks noGrp="1"/>
          </p:cNvSpPr>
          <p:nvPr>
            <p:ph type="title"/>
          </p:nvPr>
        </p:nvSpPr>
        <p:spPr>
          <a:xfrm>
            <a:off x="677334" y="609600"/>
            <a:ext cx="9171838" cy="1320800"/>
          </a:xfrm>
          <a:prstGeom prst="rect">
            <a:avLst/>
          </a:prstGeom>
        </p:spPr>
        <p:txBody>
          <a:bodyPr vert="horz" lIns="91440" tIns="45720" rIns="91440" bIns="45720" rtlCol="0" anchor="t">
            <a:no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77333" y="2160589"/>
            <a:ext cx="9171839" cy="4418442"/>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4"/>
          </p:nvPr>
        </p:nvSpPr>
        <p:spPr>
          <a:xfrm>
            <a:off x="11236271" y="6183825"/>
            <a:ext cx="852541" cy="587788"/>
          </a:xfrm>
          <a:prstGeom prst="rect">
            <a:avLst/>
          </a:prstGeom>
        </p:spPr>
        <p:txBody>
          <a:bodyPr vert="horz" lIns="91440" tIns="45720" rIns="91440" bIns="45720" rtlCol="0" anchor="ctr"/>
          <a:lstStyle>
            <a:lvl1pPr algn="r">
              <a:defRPr sz="3200">
                <a:solidFill>
                  <a:schemeClr val="accent1"/>
                </a:solidFill>
              </a:defRPr>
            </a:lvl1pPr>
          </a:lstStyle>
          <a:p>
            <a:fld id="{48152886-A5BA-4EA1-AB9E-B32CF8EDC981}" type="slidenum">
              <a:rPr kumimoji="1" lang="ja-JP" altLang="en-US" smtClean="0"/>
              <a:pPr/>
              <a:t>‹#›</a:t>
            </a:fld>
            <a:endParaRPr kumimoji="1" lang="ja-JP" altLang="en-US" dirty="0"/>
          </a:p>
        </p:txBody>
      </p:sp>
    </p:spTree>
    <p:extLst>
      <p:ext uri="{BB962C8B-B14F-4D97-AF65-F5344CB8AC3E}">
        <p14:creationId xmlns:p14="http://schemas.microsoft.com/office/powerpoint/2010/main" val="29867186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kumimoji="1" sz="48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32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28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2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20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20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70.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0.png"/></Relationships>
</file>

<file path=ppt/slides/_rels/slide24.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250.png"/><Relationship Id="rId7" Type="http://schemas.openxmlformats.org/officeDocument/2006/relationships/image" Target="../media/image260.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8.png"/></Relationships>
</file>

<file path=ppt/slides/_rels/slide38.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1.png"/></Relationships>
</file>

<file path=ppt/slides/_rels/slide39.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2.png"/><Relationship Id="rId4" Type="http://schemas.openxmlformats.org/officeDocument/2006/relationships/image" Target="NUL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3.png"/><Relationship Id="rId7"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media/image32.png"/></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36.png"/><Relationship Id="rId7" Type="http://schemas.openxmlformats.org/officeDocument/2006/relationships/image" Target="NULL"/><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7.png"/><Relationship Id="rId9" Type="http://schemas.openxmlformats.org/officeDocument/2006/relationships/image" Target="../media/image15.png"/></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90.png"/></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51.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46.png"/><Relationship Id="rId7" Type="http://schemas.openxmlformats.org/officeDocument/2006/relationships/image" Target="NULL"/><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47.png"/><Relationship Id="rId9" Type="http://schemas.openxmlformats.org/officeDocument/2006/relationships/image" Target="../media/image15.png"/></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55.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5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57.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56.png"/><Relationship Id="rId7" Type="http://schemas.openxmlformats.org/officeDocument/2006/relationships/image" Target="../media/image260.png"/><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5.png"/><Relationship Id="rId4" Type="http://schemas.openxmlformats.org/officeDocument/2006/relationships/image" Target="../media/image15.png"/></Relationships>
</file>

<file path=ppt/slides/_rels/slide58.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56.png"/><Relationship Id="rId7" Type="http://schemas.openxmlformats.org/officeDocument/2006/relationships/image" Target="../media/image260.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 Id="rId9" Type="http://schemas.openxmlformats.org/officeDocument/2006/relationships/image" Target="../media/image31.png"/></Relationships>
</file>

<file path=ppt/slides/_rels/slide5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6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5736A6-E482-40F7-A1C3-51BF264C4C01}"/>
              </a:ext>
            </a:extLst>
          </p:cNvPr>
          <p:cNvSpPr>
            <a:spLocks noGrp="1"/>
          </p:cNvSpPr>
          <p:nvPr>
            <p:ph type="ctrTitle"/>
          </p:nvPr>
        </p:nvSpPr>
        <p:spPr>
          <a:xfrm>
            <a:off x="-22144" y="478780"/>
            <a:ext cx="11948421" cy="2881096"/>
          </a:xfrm>
        </p:spPr>
        <p:txBody>
          <a:bodyPr/>
          <a:lstStyle/>
          <a:p>
            <a:pPr algn="ctr"/>
            <a:r>
              <a:rPr lang="ja-JP" altLang="en-US" sz="4400" dirty="0"/>
              <a:t>マルチエージェント協調巡回問題における</a:t>
            </a:r>
            <a:br>
              <a:rPr lang="en-US" altLang="ja-JP" sz="4400" dirty="0"/>
            </a:br>
            <a:r>
              <a:rPr lang="ja-JP" altLang="en-US" sz="4400" dirty="0"/>
              <a:t>エネルギー消費抑制手法の提案</a:t>
            </a:r>
            <a:endParaRPr kumimoji="1" lang="ja-JP" altLang="en-US" sz="4400" dirty="0"/>
          </a:p>
        </p:txBody>
      </p:sp>
      <p:sp>
        <p:nvSpPr>
          <p:cNvPr id="3" name="字幕 2">
            <a:extLst>
              <a:ext uri="{FF2B5EF4-FFF2-40B4-BE49-F238E27FC236}">
                <a16:creationId xmlns:a16="http://schemas.microsoft.com/office/drawing/2014/main" id="{86E5A323-8607-4DB4-9751-F355E86D5503}"/>
              </a:ext>
            </a:extLst>
          </p:cNvPr>
          <p:cNvSpPr>
            <a:spLocks noGrp="1"/>
          </p:cNvSpPr>
          <p:nvPr>
            <p:ph type="subTitle" idx="1"/>
          </p:nvPr>
        </p:nvSpPr>
        <p:spPr>
          <a:xfrm>
            <a:off x="1970626" y="4498109"/>
            <a:ext cx="7766936" cy="2156025"/>
          </a:xfrm>
        </p:spPr>
        <p:txBody>
          <a:bodyPr>
            <a:normAutofit fontScale="92500" lnSpcReduction="20000"/>
          </a:bodyPr>
          <a:lstStyle/>
          <a:p>
            <a:pPr algn="ctr"/>
            <a:r>
              <a:rPr lang="ja-JP" altLang="en-US" sz="3200" dirty="0">
                <a:solidFill>
                  <a:schemeClr val="tx1"/>
                </a:solidFill>
              </a:rPr>
              <a:t>基幹理工学部 情報理工学科</a:t>
            </a:r>
            <a:endParaRPr lang="en-US" altLang="ja-JP" sz="3200" dirty="0">
              <a:solidFill>
                <a:schemeClr val="tx1"/>
              </a:solidFill>
            </a:endParaRPr>
          </a:p>
          <a:p>
            <a:pPr algn="ctr"/>
            <a:r>
              <a:rPr kumimoji="1" lang="ja-JP" altLang="en-US" dirty="0">
                <a:solidFill>
                  <a:schemeClr val="tx1"/>
                </a:solidFill>
              </a:rPr>
              <a:t>菅原研究室　</a:t>
            </a:r>
            <a:r>
              <a:rPr kumimoji="1" lang="en-US" altLang="ja-JP" dirty="0">
                <a:solidFill>
                  <a:schemeClr val="tx1"/>
                </a:solidFill>
              </a:rPr>
              <a:t>4</a:t>
            </a:r>
            <a:r>
              <a:rPr kumimoji="1" lang="ja-JP" altLang="en-US" dirty="0">
                <a:solidFill>
                  <a:schemeClr val="tx1"/>
                </a:solidFill>
              </a:rPr>
              <a:t>年</a:t>
            </a:r>
            <a:endParaRPr kumimoji="1" lang="en-US" altLang="ja-JP" dirty="0">
              <a:solidFill>
                <a:schemeClr val="tx1"/>
              </a:solidFill>
            </a:endParaRPr>
          </a:p>
          <a:p>
            <a:pPr algn="ctr"/>
            <a:endParaRPr kumimoji="1" lang="en-US" altLang="ja-JP" dirty="0">
              <a:solidFill>
                <a:schemeClr val="tx1"/>
              </a:solidFill>
            </a:endParaRPr>
          </a:p>
          <a:p>
            <a:pPr algn="ctr"/>
            <a:r>
              <a:rPr kumimoji="1" lang="ja-JP" altLang="en-US" sz="3600" dirty="0">
                <a:solidFill>
                  <a:schemeClr val="tx1"/>
                </a:solidFill>
              </a:rPr>
              <a:t>松本 航平</a:t>
            </a:r>
            <a:endParaRPr lang="en-US" altLang="ja-JP" dirty="0">
              <a:solidFill>
                <a:schemeClr val="tx1"/>
              </a:solidFill>
            </a:endParaRPr>
          </a:p>
          <a:p>
            <a:pPr algn="ctr"/>
            <a:endParaRPr kumimoji="1" lang="ja-JP" altLang="en-US" sz="2800" dirty="0">
              <a:solidFill>
                <a:schemeClr val="tx1"/>
              </a:solidFill>
            </a:endParaRPr>
          </a:p>
        </p:txBody>
      </p:sp>
      <p:sp>
        <p:nvSpPr>
          <p:cNvPr id="5" name="スライド番号プレースホルダー 3">
            <a:extLst>
              <a:ext uri="{FF2B5EF4-FFF2-40B4-BE49-F238E27FC236}">
                <a16:creationId xmlns:a16="http://schemas.microsoft.com/office/drawing/2014/main" id="{7F25C514-110E-47B7-86D1-CFDCBB879AB4}"/>
              </a:ext>
            </a:extLst>
          </p:cNvPr>
          <p:cNvSpPr>
            <a:spLocks noGrp="1"/>
          </p:cNvSpPr>
          <p:nvPr>
            <p:ph type="sldNum" sz="quarter" idx="12"/>
          </p:nvPr>
        </p:nvSpPr>
        <p:spPr>
          <a:xfrm>
            <a:off x="11242938" y="6266229"/>
            <a:ext cx="683339" cy="365125"/>
          </a:xfrm>
        </p:spPr>
        <p:txBody>
          <a:bodyPr/>
          <a:lstStyle/>
          <a:p>
            <a:fld id="{48152886-A5BA-4EA1-AB9E-B32CF8EDC981}" type="slidenum">
              <a:rPr kumimoji="1" lang="ja-JP" altLang="en-US" sz="3600" smtClean="0">
                <a:solidFill>
                  <a:schemeClr val="bg1"/>
                </a:solidFill>
              </a:rPr>
              <a:t>1</a:t>
            </a:fld>
            <a:endParaRPr kumimoji="1" lang="ja-JP" altLang="en-US" sz="3200" dirty="0">
              <a:solidFill>
                <a:schemeClr val="bg1"/>
              </a:solidFill>
            </a:endParaRPr>
          </a:p>
        </p:txBody>
      </p:sp>
      <p:sp>
        <p:nvSpPr>
          <p:cNvPr id="4" name="字幕 2">
            <a:extLst>
              <a:ext uri="{FF2B5EF4-FFF2-40B4-BE49-F238E27FC236}">
                <a16:creationId xmlns:a16="http://schemas.microsoft.com/office/drawing/2014/main" id="{712866D9-69A6-70F0-7B6F-37D181883E99}"/>
              </a:ext>
            </a:extLst>
          </p:cNvPr>
          <p:cNvSpPr txBox="1">
            <a:spLocks/>
          </p:cNvSpPr>
          <p:nvPr/>
        </p:nvSpPr>
        <p:spPr>
          <a:xfrm>
            <a:off x="2068598" y="5698170"/>
            <a:ext cx="7766936" cy="933184"/>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kumimoji="1" sz="32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kumimoji="1" sz="28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kumimoji="1" sz="2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kumimoji="1" sz="20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kumimoji="1" sz="20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9pPr>
          </a:lstStyle>
          <a:p>
            <a:pPr algn="ctr"/>
            <a:endParaRPr lang="en-US" altLang="ja-JP" sz="2200" dirty="0">
              <a:solidFill>
                <a:schemeClr val="tx1"/>
              </a:solidFill>
            </a:endParaRPr>
          </a:p>
        </p:txBody>
      </p:sp>
    </p:spTree>
    <p:extLst>
      <p:ext uri="{BB962C8B-B14F-4D97-AF65-F5344CB8AC3E}">
        <p14:creationId xmlns:p14="http://schemas.microsoft.com/office/powerpoint/2010/main" val="3739435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72BAF52-B6A0-40E7-A871-482268C24F52}"/>
              </a:ext>
            </a:extLst>
          </p:cNvPr>
          <p:cNvSpPr>
            <a:spLocks noGrp="1"/>
          </p:cNvSpPr>
          <p:nvPr>
            <p:ph idx="1"/>
          </p:nvPr>
        </p:nvSpPr>
        <p:spPr>
          <a:xfrm>
            <a:off x="622079" y="1514276"/>
            <a:ext cx="10967589" cy="4992698"/>
          </a:xfrm>
        </p:spPr>
        <p:txBody>
          <a:bodyPr>
            <a:normAutofit/>
          </a:bodyPr>
          <a:lstStyle/>
          <a:p>
            <a:pPr marL="0" indent="0">
              <a:buNone/>
            </a:pPr>
            <a:r>
              <a:rPr lang="en-US" altLang="ja-JP" sz="3200" dirty="0"/>
              <a:t>AMTDS/ESC</a:t>
            </a:r>
            <a:r>
              <a:rPr lang="en-US" altLang="ja-JP" sz="2400" dirty="0"/>
              <a:t>(AMTDS for energy saving and cleanliness)[4]</a:t>
            </a:r>
          </a:p>
          <a:p>
            <a:pPr>
              <a:buFont typeface="Wingdings" panose="05000000000000000000" pitchFamily="2" charset="2"/>
              <a:buChar char="l"/>
            </a:pPr>
            <a:r>
              <a:rPr lang="ja-JP" altLang="en-US" dirty="0">
                <a:solidFill>
                  <a:schemeClr val="tx1"/>
                </a:solidFill>
              </a:rPr>
              <a:t>エネルギー節約行動により，品質要求を</a:t>
            </a:r>
            <a:endParaRPr lang="en-US" altLang="ja-JP" dirty="0">
              <a:solidFill>
                <a:schemeClr val="tx1"/>
              </a:solidFill>
            </a:endParaRPr>
          </a:p>
          <a:p>
            <a:pPr marL="0" indent="0">
              <a:buNone/>
            </a:pPr>
            <a:r>
              <a:rPr lang="ja-JP" altLang="en-US" dirty="0">
                <a:solidFill>
                  <a:schemeClr val="tx1"/>
                </a:solidFill>
              </a:rPr>
              <a:t>  満たしながらエネルギー消費を抑制する手法</a:t>
            </a:r>
            <a:endParaRPr kumimoji="1" lang="en-US" altLang="ja-JP" dirty="0">
              <a:solidFill>
                <a:schemeClr val="tx1"/>
              </a:solidFill>
            </a:endParaRPr>
          </a:p>
        </p:txBody>
      </p:sp>
      <p:sp>
        <p:nvSpPr>
          <p:cNvPr id="4" name="スライド番号プレースホルダー 3">
            <a:extLst>
              <a:ext uri="{FF2B5EF4-FFF2-40B4-BE49-F238E27FC236}">
                <a16:creationId xmlns:a16="http://schemas.microsoft.com/office/drawing/2014/main" id="{64C508A6-BFB8-41F2-9931-878953B3309D}"/>
              </a:ext>
            </a:extLst>
          </p:cNvPr>
          <p:cNvSpPr>
            <a:spLocks noGrp="1"/>
          </p:cNvSpPr>
          <p:nvPr>
            <p:ph type="sldNum" sz="quarter" idx="12"/>
          </p:nvPr>
        </p:nvSpPr>
        <p:spPr>
          <a:xfrm>
            <a:off x="11508661" y="6492875"/>
            <a:ext cx="683339" cy="365125"/>
          </a:xfrm>
        </p:spPr>
        <p:txBody>
          <a:bodyPr/>
          <a:lstStyle/>
          <a:p>
            <a:fld id="{48152886-A5BA-4EA1-AB9E-B32CF8EDC981}" type="slidenum">
              <a:rPr kumimoji="1" lang="ja-JP" altLang="en-US" sz="2400" smtClean="0">
                <a:solidFill>
                  <a:schemeClr val="bg1"/>
                </a:solidFill>
              </a:rPr>
              <a:t>10</a:t>
            </a:fld>
            <a:endParaRPr kumimoji="1" lang="ja-JP" altLang="en-US" sz="2400" dirty="0">
              <a:solidFill>
                <a:schemeClr val="bg1"/>
              </a:solidFill>
            </a:endParaRPr>
          </a:p>
        </p:txBody>
      </p:sp>
      <p:sp>
        <p:nvSpPr>
          <p:cNvPr id="7" name="タイトル 1">
            <a:extLst>
              <a:ext uri="{FF2B5EF4-FFF2-40B4-BE49-F238E27FC236}">
                <a16:creationId xmlns:a16="http://schemas.microsoft.com/office/drawing/2014/main" id="{19187CA9-3308-4B6A-EEB0-5002DB6AB386}"/>
              </a:ext>
            </a:extLst>
          </p:cNvPr>
          <p:cNvSpPr txBox="1">
            <a:spLocks/>
          </p:cNvSpPr>
          <p:nvPr/>
        </p:nvSpPr>
        <p:spPr>
          <a:xfrm>
            <a:off x="1005046" y="362676"/>
            <a:ext cx="11691374" cy="154052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7200" dirty="0"/>
              <a:t>先行研究</a:t>
            </a:r>
            <a:endParaRPr lang="ja-JP" altLang="en-US" sz="4800" dirty="0"/>
          </a:p>
        </p:txBody>
      </p:sp>
      <p:sp>
        <p:nvSpPr>
          <p:cNvPr id="5" name="スライド番号プレースホルダー 3">
            <a:extLst>
              <a:ext uri="{FF2B5EF4-FFF2-40B4-BE49-F238E27FC236}">
                <a16:creationId xmlns:a16="http://schemas.microsoft.com/office/drawing/2014/main" id="{C9677D0B-9F51-05AF-3792-AF658DB70E0A}"/>
              </a:ext>
            </a:extLst>
          </p:cNvPr>
          <p:cNvSpPr txBox="1">
            <a:spLocks/>
          </p:cNvSpPr>
          <p:nvPr/>
        </p:nvSpPr>
        <p:spPr>
          <a:xfrm>
            <a:off x="11088396" y="6090835"/>
            <a:ext cx="852541" cy="587788"/>
          </a:xfrm>
          <a:prstGeom prst="rect">
            <a:avLst/>
          </a:prstGeom>
        </p:spPr>
        <p:txBody>
          <a:bodyPr vert="horz" lIns="91440" tIns="45720" rIns="91440" bIns="45720" rtlCol="0" anchor="ctr"/>
          <a:lstStyle>
            <a:defPPr>
              <a:defRPr lang="en-US"/>
            </a:defPPr>
            <a:lvl1pPr marL="0" algn="r" defTabSz="457200" rtl="0" eaLnBrk="1" latinLnBrk="0" hangingPunct="1">
              <a:defRPr sz="3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152886-A5BA-4EA1-AB9E-B32CF8EDC981}" type="slidenum">
              <a:rPr kumimoji="1" lang="ja-JP" altLang="en-US" sz="3600" smtClean="0"/>
              <a:pPr/>
              <a:t>10</a:t>
            </a:fld>
            <a:endParaRPr kumimoji="1" lang="ja-JP" altLang="en-US" dirty="0"/>
          </a:p>
        </p:txBody>
      </p:sp>
      <p:grpSp>
        <p:nvGrpSpPr>
          <p:cNvPr id="10" name="グループ化 9">
            <a:extLst>
              <a:ext uri="{FF2B5EF4-FFF2-40B4-BE49-F238E27FC236}">
                <a16:creationId xmlns:a16="http://schemas.microsoft.com/office/drawing/2014/main" id="{1C604AA4-7F2D-FB61-E692-C339FF36B6C7}"/>
              </a:ext>
            </a:extLst>
          </p:cNvPr>
          <p:cNvGrpSpPr/>
          <p:nvPr/>
        </p:nvGrpSpPr>
        <p:grpSpPr>
          <a:xfrm>
            <a:off x="9133650" y="1352607"/>
            <a:ext cx="3004457" cy="4103816"/>
            <a:chOff x="8738016" y="1984296"/>
            <a:chExt cx="2987821" cy="3675597"/>
          </a:xfrm>
        </p:grpSpPr>
        <p:pic>
          <p:nvPicPr>
            <p:cNvPr id="6" name="コンテンツ プレースホルダー 4" descr="ダイアグラム&#10;&#10;自動的に生成された説明">
              <a:extLst>
                <a:ext uri="{FF2B5EF4-FFF2-40B4-BE49-F238E27FC236}">
                  <a16:creationId xmlns:a16="http://schemas.microsoft.com/office/drawing/2014/main" id="{5F43E512-B535-CD64-374A-88E4E45E2D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8016" y="1984296"/>
              <a:ext cx="2987821" cy="3675597"/>
            </a:xfrm>
            <a:prstGeom prst="rect">
              <a:avLst/>
            </a:prstGeom>
          </p:spPr>
        </p:pic>
        <p:sp>
          <p:nvSpPr>
            <p:cNvPr id="2" name="テキスト ボックス 1">
              <a:extLst>
                <a:ext uri="{FF2B5EF4-FFF2-40B4-BE49-F238E27FC236}">
                  <a16:creationId xmlns:a16="http://schemas.microsoft.com/office/drawing/2014/main" id="{E31C5506-1EB6-2CA2-FD4F-6EDDF51445CF}"/>
                </a:ext>
              </a:extLst>
            </p:cNvPr>
            <p:cNvSpPr txBox="1"/>
            <p:nvPr/>
          </p:nvSpPr>
          <p:spPr>
            <a:xfrm>
              <a:off x="9559017" y="2439571"/>
              <a:ext cx="1792110" cy="580383"/>
            </a:xfrm>
            <a:prstGeom prst="rect">
              <a:avLst/>
            </a:prstGeom>
            <a:noFill/>
            <a:ln w="28575">
              <a:solidFill>
                <a:schemeClr val="accent2"/>
              </a:solidFill>
            </a:ln>
          </p:spPr>
          <p:txBody>
            <a:bodyPr wrap="square" rtlCol="0">
              <a:spAutoFit/>
            </a:bodyPr>
            <a:lstStyle/>
            <a:p>
              <a:pPr algn="ctr"/>
              <a:r>
                <a:rPr kumimoji="1" lang="ja-JP" altLang="en-US" dirty="0"/>
                <a:t>品質要求値を</a:t>
              </a:r>
              <a:endParaRPr kumimoji="1" lang="en-US" altLang="ja-JP" dirty="0"/>
            </a:p>
            <a:p>
              <a:pPr algn="ctr"/>
              <a:r>
                <a:rPr kumimoji="1" lang="ja-JP" altLang="en-US" dirty="0"/>
                <a:t>満たしているか</a:t>
              </a:r>
            </a:p>
          </p:txBody>
        </p:sp>
        <p:sp>
          <p:nvSpPr>
            <p:cNvPr id="8" name="テキスト ボックス 7">
              <a:extLst>
                <a:ext uri="{FF2B5EF4-FFF2-40B4-BE49-F238E27FC236}">
                  <a16:creationId xmlns:a16="http://schemas.microsoft.com/office/drawing/2014/main" id="{9192F0F7-9303-A166-28A5-E0CD6AC3FA62}"/>
                </a:ext>
              </a:extLst>
            </p:cNvPr>
            <p:cNvSpPr txBox="1"/>
            <p:nvPr/>
          </p:nvSpPr>
          <p:spPr>
            <a:xfrm>
              <a:off x="9506306" y="3590794"/>
              <a:ext cx="1674129" cy="580383"/>
            </a:xfrm>
            <a:prstGeom prst="rect">
              <a:avLst/>
            </a:prstGeom>
            <a:noFill/>
            <a:ln w="28575">
              <a:solidFill>
                <a:schemeClr val="accent2"/>
              </a:solidFill>
            </a:ln>
          </p:spPr>
          <p:txBody>
            <a:bodyPr wrap="square" rtlCol="0">
              <a:spAutoFit/>
            </a:bodyPr>
            <a:lstStyle/>
            <a:p>
              <a:pPr algn="ctr"/>
              <a:r>
                <a:rPr kumimoji="1" lang="ja-JP" altLang="en-US" dirty="0"/>
                <a:t>自分は重要な</a:t>
              </a:r>
              <a:endParaRPr kumimoji="1" lang="en-US" altLang="ja-JP" dirty="0"/>
            </a:p>
            <a:p>
              <a:pPr algn="ctr"/>
              <a:r>
                <a:rPr kumimoji="1" lang="ja-JP" altLang="en-US" dirty="0"/>
                <a:t>巡回を行うか</a:t>
              </a:r>
            </a:p>
          </p:txBody>
        </p:sp>
      </p:grpSp>
      <p:sp>
        <p:nvSpPr>
          <p:cNvPr id="9" name="テキスト ボックス 8">
            <a:extLst>
              <a:ext uri="{FF2B5EF4-FFF2-40B4-BE49-F238E27FC236}">
                <a16:creationId xmlns:a16="http://schemas.microsoft.com/office/drawing/2014/main" id="{682D4D61-B626-7B7D-7718-608F18ECF58B}"/>
              </a:ext>
            </a:extLst>
          </p:cNvPr>
          <p:cNvSpPr txBox="1"/>
          <p:nvPr/>
        </p:nvSpPr>
        <p:spPr>
          <a:xfrm>
            <a:off x="1400968" y="6118047"/>
            <a:ext cx="9477295" cy="923330"/>
          </a:xfrm>
          <a:prstGeom prst="rect">
            <a:avLst/>
          </a:prstGeom>
          <a:noFill/>
        </p:spPr>
        <p:txBody>
          <a:bodyPr wrap="square" rtlCol="0">
            <a:spAutoFit/>
          </a:bodyPr>
          <a:lstStyle/>
          <a:p>
            <a:r>
              <a:rPr lang="en-US" altLang="ja-JP" b="0" dirty="0">
                <a:effectLst/>
                <a:latin typeface="Consolas" panose="020B0609020204030204" pitchFamily="49" charset="0"/>
              </a:rPr>
              <a:t>[4]Lingying Wu, Ayumi Sugiyama, and Toshiharu Sugawara. “Energy-efficient strategies for multi-agent continuous cooperative patrolling problems.”</a:t>
            </a:r>
          </a:p>
          <a:p>
            <a:endParaRPr kumimoji="1" lang="ja-JP" altLang="en-US" dirty="0"/>
          </a:p>
        </p:txBody>
      </p:sp>
      <p:sp>
        <p:nvSpPr>
          <p:cNvPr id="12" name="テキスト ボックス 11">
            <a:extLst>
              <a:ext uri="{FF2B5EF4-FFF2-40B4-BE49-F238E27FC236}">
                <a16:creationId xmlns:a16="http://schemas.microsoft.com/office/drawing/2014/main" id="{7F7DC8A6-0A8B-3BE5-E175-27C294FC82E0}"/>
              </a:ext>
            </a:extLst>
          </p:cNvPr>
          <p:cNvSpPr txBox="1"/>
          <p:nvPr/>
        </p:nvSpPr>
        <p:spPr>
          <a:xfrm>
            <a:off x="511858" y="3523825"/>
            <a:ext cx="4576201" cy="1446550"/>
          </a:xfrm>
          <a:prstGeom prst="rect">
            <a:avLst/>
          </a:prstGeom>
          <a:noFill/>
        </p:spPr>
        <p:txBody>
          <a:bodyPr wrap="square" rtlCol="0">
            <a:spAutoFit/>
          </a:bodyPr>
          <a:lstStyle/>
          <a:p>
            <a:pPr marL="457200" indent="-457200">
              <a:buFont typeface="Wingdings" panose="05000000000000000000" pitchFamily="2" charset="2"/>
              <a:buChar char="p"/>
            </a:pPr>
            <a:r>
              <a:rPr kumimoji="1" lang="en-US" altLang="ja-JP" sz="3200" dirty="0">
                <a:solidFill>
                  <a:srgbClr val="0070C0"/>
                </a:solidFill>
              </a:rPr>
              <a:t>Homing(</a:t>
            </a:r>
            <a:r>
              <a:rPr kumimoji="1" lang="ja-JP" altLang="en-US" sz="3200" dirty="0">
                <a:solidFill>
                  <a:srgbClr val="0070C0"/>
                </a:solidFill>
              </a:rPr>
              <a:t>帰還動作</a:t>
            </a:r>
            <a:r>
              <a:rPr kumimoji="1" lang="en-US" altLang="ja-JP" sz="3200" dirty="0">
                <a:solidFill>
                  <a:srgbClr val="0070C0"/>
                </a:solidFill>
              </a:rPr>
              <a:t>)</a:t>
            </a:r>
          </a:p>
          <a:p>
            <a:r>
              <a:rPr kumimoji="1" lang="en-US" altLang="ja-JP" sz="2800" dirty="0"/>
              <a:t>	</a:t>
            </a:r>
            <a:r>
              <a:rPr kumimoji="1" lang="ja-JP" altLang="en-US" sz="2800" dirty="0"/>
              <a:t>バッテリが残っていても</a:t>
            </a:r>
            <a:endParaRPr kumimoji="1" lang="en-US" altLang="ja-JP" sz="2800" dirty="0"/>
          </a:p>
          <a:p>
            <a:r>
              <a:rPr kumimoji="1" lang="en-US" altLang="ja-JP" sz="2800" dirty="0"/>
              <a:t>	</a:t>
            </a:r>
            <a:r>
              <a:rPr kumimoji="1" lang="ja-JP" altLang="en-US" sz="2800" dirty="0"/>
              <a:t>早めに充電基地に戻る</a:t>
            </a:r>
            <a:endParaRPr kumimoji="1" lang="en-US" altLang="ja-JP" sz="2800" dirty="0"/>
          </a:p>
        </p:txBody>
      </p:sp>
      <p:sp>
        <p:nvSpPr>
          <p:cNvPr id="13" name="テキスト ボックス 12">
            <a:extLst>
              <a:ext uri="{FF2B5EF4-FFF2-40B4-BE49-F238E27FC236}">
                <a16:creationId xmlns:a16="http://schemas.microsoft.com/office/drawing/2014/main" id="{01A1AE67-3242-9EBC-57EC-226EE593CC2A}"/>
              </a:ext>
            </a:extLst>
          </p:cNvPr>
          <p:cNvSpPr txBox="1"/>
          <p:nvPr/>
        </p:nvSpPr>
        <p:spPr>
          <a:xfrm>
            <a:off x="5085097" y="3523825"/>
            <a:ext cx="4051516" cy="1446550"/>
          </a:xfrm>
          <a:prstGeom prst="rect">
            <a:avLst/>
          </a:prstGeom>
          <a:noFill/>
        </p:spPr>
        <p:txBody>
          <a:bodyPr wrap="square" rtlCol="0">
            <a:spAutoFit/>
          </a:bodyPr>
          <a:lstStyle/>
          <a:p>
            <a:pPr marL="457200" indent="-457200">
              <a:buFont typeface="Wingdings" panose="05000000000000000000" pitchFamily="2" charset="2"/>
              <a:buChar char="p"/>
            </a:pPr>
            <a:r>
              <a:rPr lang="en-US" altLang="ja-JP" sz="3200" dirty="0">
                <a:solidFill>
                  <a:srgbClr val="0070C0"/>
                </a:solidFill>
              </a:rPr>
              <a:t>Pausing(</a:t>
            </a:r>
            <a:r>
              <a:rPr lang="ja-JP" altLang="en-US" sz="3200" dirty="0">
                <a:solidFill>
                  <a:srgbClr val="0070C0"/>
                </a:solidFill>
              </a:rPr>
              <a:t>待機動作</a:t>
            </a:r>
            <a:r>
              <a:rPr lang="en-US" altLang="ja-JP" sz="3200" dirty="0">
                <a:solidFill>
                  <a:srgbClr val="0070C0"/>
                </a:solidFill>
              </a:rPr>
              <a:t>)</a:t>
            </a:r>
          </a:p>
          <a:p>
            <a:pPr lvl="1"/>
            <a:r>
              <a:rPr lang="ja-JP" altLang="en-US" sz="2800" dirty="0"/>
              <a:t>充電基地で充電後</a:t>
            </a:r>
            <a:endParaRPr lang="en-US" altLang="ja-JP" sz="2800" dirty="0"/>
          </a:p>
          <a:p>
            <a:pPr lvl="1"/>
            <a:r>
              <a:rPr lang="ja-JP" altLang="en-US" sz="2800" dirty="0"/>
              <a:t>継続的に待機する</a:t>
            </a:r>
            <a:endParaRPr lang="en-US" altLang="ja-JP" sz="2800" dirty="0"/>
          </a:p>
        </p:txBody>
      </p:sp>
      <p:grpSp>
        <p:nvGrpSpPr>
          <p:cNvPr id="19" name="グループ化 18">
            <a:extLst>
              <a:ext uri="{FF2B5EF4-FFF2-40B4-BE49-F238E27FC236}">
                <a16:creationId xmlns:a16="http://schemas.microsoft.com/office/drawing/2014/main" id="{A778F3DA-D89B-7FB6-93B2-5FFD0F03BC8D}"/>
              </a:ext>
            </a:extLst>
          </p:cNvPr>
          <p:cNvGrpSpPr/>
          <p:nvPr/>
        </p:nvGrpSpPr>
        <p:grpSpPr>
          <a:xfrm>
            <a:off x="6083988" y="4791246"/>
            <a:ext cx="1857679" cy="1330354"/>
            <a:chOff x="6494221" y="4824537"/>
            <a:chExt cx="1857679" cy="1330354"/>
          </a:xfrm>
        </p:grpSpPr>
        <p:pic>
          <p:nvPicPr>
            <p:cNvPr id="11" name="Picture 2">
              <a:extLst>
                <a:ext uri="{FF2B5EF4-FFF2-40B4-BE49-F238E27FC236}">
                  <a16:creationId xmlns:a16="http://schemas.microsoft.com/office/drawing/2014/main" id="{13404BEF-786C-5021-4747-D814DBD8151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060" r="2601" b="18685"/>
            <a:stretch/>
          </p:blipFill>
          <p:spPr bwMode="auto">
            <a:xfrm>
              <a:off x="7067774" y="5114363"/>
              <a:ext cx="1284126" cy="1003684"/>
            </a:xfrm>
            <a:prstGeom prst="rect">
              <a:avLst/>
            </a:prstGeom>
            <a:noFill/>
            <a:extLst>
              <a:ext uri="{909E8E84-426E-40DD-AFC4-6F175D3DCCD1}">
                <a14:hiddenFill xmlns:a14="http://schemas.microsoft.com/office/drawing/2010/main">
                  <a:solidFill>
                    <a:srgbClr val="FFFFFF"/>
                  </a:solidFill>
                </a14:hiddenFill>
              </a:ext>
            </a:extLst>
          </p:spPr>
        </p:pic>
        <p:sp>
          <p:nvSpPr>
            <p:cNvPr id="15" name="正方形/長方形 14">
              <a:extLst>
                <a:ext uri="{FF2B5EF4-FFF2-40B4-BE49-F238E27FC236}">
                  <a16:creationId xmlns:a16="http://schemas.microsoft.com/office/drawing/2014/main" id="{383DFE8F-18B7-F725-BF8F-315C41ADA0E1}"/>
                </a:ext>
              </a:extLst>
            </p:cNvPr>
            <p:cNvSpPr/>
            <p:nvPr/>
          </p:nvSpPr>
          <p:spPr>
            <a:xfrm rot="19201819">
              <a:off x="8150367" y="5161236"/>
              <a:ext cx="178179" cy="3774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E3610F44-0463-6598-4965-D918EAD53521}"/>
                </a:ext>
              </a:extLst>
            </p:cNvPr>
            <p:cNvSpPr/>
            <p:nvPr/>
          </p:nvSpPr>
          <p:spPr>
            <a:xfrm rot="1954244">
              <a:off x="7115334" y="5161207"/>
              <a:ext cx="165652" cy="3732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Picture 2">
              <a:extLst>
                <a:ext uri="{FF2B5EF4-FFF2-40B4-BE49-F238E27FC236}">
                  <a16:creationId xmlns:a16="http://schemas.microsoft.com/office/drawing/2014/main" id="{6EFF8D30-A865-DD69-E979-6931895F8AD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2905" t="244" r="52367" b="65766"/>
            <a:stretch/>
          </p:blipFill>
          <p:spPr bwMode="auto">
            <a:xfrm rot="19420257">
              <a:off x="6494221" y="4824537"/>
              <a:ext cx="533376" cy="826081"/>
            </a:xfrm>
            <a:prstGeom prst="rect">
              <a:avLst/>
            </a:prstGeom>
            <a:noFill/>
            <a:extLst>
              <a:ext uri="{909E8E84-426E-40DD-AFC4-6F175D3DCCD1}">
                <a14:hiddenFill xmlns:a14="http://schemas.microsoft.com/office/drawing/2010/main">
                  <a:solidFill>
                    <a:srgbClr val="FFFFFF"/>
                  </a:solidFill>
                </a14:hiddenFill>
              </a:ext>
            </a:extLst>
          </p:spPr>
        </p:pic>
        <p:sp>
          <p:nvSpPr>
            <p:cNvPr id="17" name="正方形/長方形 16">
              <a:extLst>
                <a:ext uri="{FF2B5EF4-FFF2-40B4-BE49-F238E27FC236}">
                  <a16:creationId xmlns:a16="http://schemas.microsoft.com/office/drawing/2014/main" id="{0CDD1840-9549-A6CF-4B1C-29E7B9BCC1A3}"/>
                </a:ext>
              </a:extLst>
            </p:cNvPr>
            <p:cNvSpPr/>
            <p:nvPr/>
          </p:nvSpPr>
          <p:spPr>
            <a:xfrm rot="4769211">
              <a:off x="7891984" y="5789161"/>
              <a:ext cx="178179" cy="5532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EC68E390-893C-E4AF-1397-792251CE737F}"/>
                </a:ext>
              </a:extLst>
            </p:cNvPr>
            <p:cNvSpPr/>
            <p:nvPr/>
          </p:nvSpPr>
          <p:spPr>
            <a:xfrm rot="7379568">
              <a:off x="7087585" y="5688450"/>
              <a:ext cx="178179" cy="5532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4" name="グループ化 53">
            <a:extLst>
              <a:ext uri="{FF2B5EF4-FFF2-40B4-BE49-F238E27FC236}">
                <a16:creationId xmlns:a16="http://schemas.microsoft.com/office/drawing/2014/main" id="{3D334BE5-93A9-6912-FE89-B249FACEB5E5}"/>
              </a:ext>
            </a:extLst>
          </p:cNvPr>
          <p:cNvGrpSpPr/>
          <p:nvPr/>
        </p:nvGrpSpPr>
        <p:grpSpPr>
          <a:xfrm>
            <a:off x="935542" y="4883581"/>
            <a:ext cx="3744622" cy="1303085"/>
            <a:chOff x="933363" y="4970375"/>
            <a:chExt cx="3744622" cy="1303085"/>
          </a:xfrm>
        </p:grpSpPr>
        <p:pic>
          <p:nvPicPr>
            <p:cNvPr id="38" name="図 37" descr="椅子, 部屋 が含まれている画像&#10;&#10;自動的に生成された説明">
              <a:extLst>
                <a:ext uri="{FF2B5EF4-FFF2-40B4-BE49-F238E27FC236}">
                  <a16:creationId xmlns:a16="http://schemas.microsoft.com/office/drawing/2014/main" id="{E40D1558-A2EF-45C4-73E2-CAE612410CE1}"/>
                </a:ext>
              </a:extLst>
            </p:cNvPr>
            <p:cNvPicPr>
              <a:picLocks noChangeAspect="1"/>
            </p:cNvPicPr>
            <p:nvPr/>
          </p:nvPicPr>
          <p:blipFill rotWithShape="1">
            <a:blip r:embed="rId4">
              <a:extLst>
                <a:ext uri="{28A0092B-C50C-407E-A947-70E740481C1C}">
                  <a14:useLocalDpi xmlns:a14="http://schemas.microsoft.com/office/drawing/2010/main" val="0"/>
                </a:ext>
              </a:extLst>
            </a:blip>
            <a:srcRect l="-1769" t="2724" r="-3955" b="6261"/>
            <a:stretch/>
          </p:blipFill>
          <p:spPr>
            <a:xfrm>
              <a:off x="933363" y="5029447"/>
              <a:ext cx="1623800" cy="1222119"/>
            </a:xfrm>
            <a:prstGeom prst="rect">
              <a:avLst/>
            </a:prstGeom>
          </p:spPr>
        </p:pic>
        <p:grpSp>
          <p:nvGrpSpPr>
            <p:cNvPr id="44" name="グループ化 43">
              <a:extLst>
                <a:ext uri="{FF2B5EF4-FFF2-40B4-BE49-F238E27FC236}">
                  <a16:creationId xmlns:a16="http://schemas.microsoft.com/office/drawing/2014/main" id="{02F8A9FE-0DD5-985B-E017-63790E0B270B}"/>
                </a:ext>
              </a:extLst>
            </p:cNvPr>
            <p:cNvGrpSpPr/>
            <p:nvPr/>
          </p:nvGrpSpPr>
          <p:grpSpPr>
            <a:xfrm>
              <a:off x="3281139" y="4970375"/>
              <a:ext cx="1396846" cy="1303085"/>
              <a:chOff x="3253830" y="4999997"/>
              <a:chExt cx="1165113" cy="1172961"/>
            </a:xfrm>
          </p:grpSpPr>
          <p:pic>
            <p:nvPicPr>
              <p:cNvPr id="36" name="図 35" descr="グラフィカル ユーザー インターフェイス&#10;&#10;自動的に生成された説明">
                <a:extLst>
                  <a:ext uri="{FF2B5EF4-FFF2-40B4-BE49-F238E27FC236}">
                    <a16:creationId xmlns:a16="http://schemas.microsoft.com/office/drawing/2014/main" id="{E627DE19-CDDC-A877-174B-096D02E55A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3830" y="4999997"/>
                <a:ext cx="1165113" cy="1172961"/>
              </a:xfrm>
              <a:prstGeom prst="rect">
                <a:avLst/>
              </a:prstGeom>
            </p:spPr>
          </p:pic>
          <p:sp>
            <p:nvSpPr>
              <p:cNvPr id="37" name="フリーフォーム: 図形 36">
                <a:extLst>
                  <a:ext uri="{FF2B5EF4-FFF2-40B4-BE49-F238E27FC236}">
                    <a16:creationId xmlns:a16="http://schemas.microsoft.com/office/drawing/2014/main" id="{8D833927-E32C-DA90-057C-BF1FAA2E09B9}"/>
                  </a:ext>
                </a:extLst>
              </p:cNvPr>
              <p:cNvSpPr/>
              <p:nvPr/>
            </p:nvSpPr>
            <p:spPr>
              <a:xfrm>
                <a:off x="3377913" y="5157380"/>
                <a:ext cx="889608" cy="733983"/>
              </a:xfrm>
              <a:custGeom>
                <a:avLst/>
                <a:gdLst>
                  <a:gd name="connsiteX0" fmla="*/ 0 w 1440180"/>
                  <a:gd name="connsiteY0" fmla="*/ 925830 h 1283970"/>
                  <a:gd name="connsiteX1" fmla="*/ 731520 w 1440180"/>
                  <a:gd name="connsiteY1" fmla="*/ 0 h 1283970"/>
                  <a:gd name="connsiteX2" fmla="*/ 1440180 w 1440180"/>
                  <a:gd name="connsiteY2" fmla="*/ 293370 h 1283970"/>
                  <a:gd name="connsiteX3" fmla="*/ 731520 w 1440180"/>
                  <a:gd name="connsiteY3" fmla="*/ 1283970 h 1283970"/>
                  <a:gd name="connsiteX4" fmla="*/ 0 w 1440180"/>
                  <a:gd name="connsiteY4" fmla="*/ 925830 h 1283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180" h="1283970">
                    <a:moveTo>
                      <a:pt x="0" y="925830"/>
                    </a:moveTo>
                    <a:lnTo>
                      <a:pt x="731520" y="0"/>
                    </a:lnTo>
                    <a:lnTo>
                      <a:pt x="1440180" y="293370"/>
                    </a:lnTo>
                    <a:lnTo>
                      <a:pt x="731520" y="1283970"/>
                    </a:lnTo>
                    <a:lnTo>
                      <a:pt x="0" y="925830"/>
                    </a:lnTo>
                    <a:close/>
                  </a:path>
                </a:pathLst>
              </a:custGeom>
              <a:solidFill>
                <a:srgbClr val="E9ED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37E87D1E-4FAA-DEB3-58C8-609A6F46864A}"/>
                  </a:ext>
                </a:extLst>
              </p:cNvPr>
              <p:cNvSpPr/>
              <p:nvPr/>
            </p:nvSpPr>
            <p:spPr>
              <a:xfrm rot="1870080">
                <a:off x="3556151" y="5323253"/>
                <a:ext cx="33474" cy="68033"/>
              </a:xfrm>
              <a:prstGeom prst="rect">
                <a:avLst/>
              </a:prstGeom>
              <a:solidFill>
                <a:srgbClr val="E9ED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B849CA03-FE32-333E-6CC5-6C7551866BDD}"/>
                  </a:ext>
                </a:extLst>
              </p:cNvPr>
              <p:cNvSpPr/>
              <p:nvPr/>
            </p:nvSpPr>
            <p:spPr>
              <a:xfrm rot="6665092">
                <a:off x="3586093" y="5676397"/>
                <a:ext cx="33699" cy="67578"/>
              </a:xfrm>
              <a:prstGeom prst="rect">
                <a:avLst/>
              </a:prstGeom>
              <a:solidFill>
                <a:srgbClr val="E9ED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D99D2817-B4C4-0F7D-66BD-E1D365993178}"/>
                  </a:ext>
                </a:extLst>
              </p:cNvPr>
              <p:cNvSpPr/>
              <p:nvPr/>
            </p:nvSpPr>
            <p:spPr>
              <a:xfrm rot="4375599">
                <a:off x="3925556" y="5676564"/>
                <a:ext cx="25407" cy="67578"/>
              </a:xfrm>
              <a:prstGeom prst="rect">
                <a:avLst/>
              </a:prstGeom>
              <a:solidFill>
                <a:srgbClr val="E9ED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DA53B309-F825-16EF-9C21-42648BEEC103}"/>
                  </a:ext>
                </a:extLst>
              </p:cNvPr>
              <p:cNvSpPr/>
              <p:nvPr/>
            </p:nvSpPr>
            <p:spPr>
              <a:xfrm rot="5400000">
                <a:off x="4022895" y="5662161"/>
                <a:ext cx="30189" cy="67578"/>
              </a:xfrm>
              <a:prstGeom prst="rect">
                <a:avLst/>
              </a:prstGeom>
              <a:solidFill>
                <a:srgbClr val="E9ED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C71BD0C9-2B6C-0824-5715-A8CC349B60F2}"/>
                  </a:ext>
                </a:extLst>
              </p:cNvPr>
              <p:cNvSpPr/>
              <p:nvPr/>
            </p:nvSpPr>
            <p:spPr>
              <a:xfrm rot="8079883">
                <a:off x="4056720" y="5316596"/>
                <a:ext cx="30189" cy="67578"/>
              </a:xfrm>
              <a:prstGeom prst="rect">
                <a:avLst/>
              </a:prstGeom>
              <a:solidFill>
                <a:srgbClr val="E9ED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F8A0E2C7-3F52-ECCF-0B0A-6499616CD492}"/>
                  </a:ext>
                </a:extLst>
              </p:cNvPr>
              <p:cNvCxnSpPr/>
              <p:nvPr/>
            </p:nvCxnSpPr>
            <p:spPr>
              <a:xfrm>
                <a:off x="3434696" y="5743155"/>
                <a:ext cx="585361" cy="139871"/>
              </a:xfrm>
              <a:prstGeom prst="line">
                <a:avLst/>
              </a:prstGeom>
              <a:ln w="12700">
                <a:solidFill>
                  <a:srgbClr val="9DA8AF"/>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2CCD702F-7208-A65C-8333-60685C305AC0}"/>
                  </a:ext>
                </a:extLst>
              </p:cNvPr>
              <p:cNvCxnSpPr>
                <a:cxnSpLocks/>
              </p:cNvCxnSpPr>
              <p:nvPr/>
            </p:nvCxnSpPr>
            <p:spPr>
              <a:xfrm>
                <a:off x="3634490" y="5212076"/>
                <a:ext cx="651959" cy="158794"/>
              </a:xfrm>
              <a:prstGeom prst="line">
                <a:avLst/>
              </a:prstGeom>
              <a:ln w="38100">
                <a:solidFill>
                  <a:srgbClr val="D2D6DB"/>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E808FEF1-75DB-9348-58B3-69A089C2193B}"/>
                  </a:ext>
                </a:extLst>
              </p:cNvPr>
              <p:cNvCxnSpPr>
                <a:cxnSpLocks/>
              </p:cNvCxnSpPr>
              <p:nvPr/>
            </p:nvCxnSpPr>
            <p:spPr>
              <a:xfrm>
                <a:off x="3602944" y="5813090"/>
                <a:ext cx="445822" cy="113438"/>
              </a:xfrm>
              <a:prstGeom prst="line">
                <a:avLst/>
              </a:prstGeom>
              <a:ln w="28575">
                <a:solidFill>
                  <a:srgbClr val="D2D6DB"/>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0EAE3516-4630-BB66-EE54-2403E9D874BC}"/>
                  </a:ext>
                </a:extLst>
              </p:cNvPr>
              <p:cNvCxnSpPr/>
              <p:nvPr/>
            </p:nvCxnSpPr>
            <p:spPr>
              <a:xfrm>
                <a:off x="3694078" y="5249128"/>
                <a:ext cx="552062" cy="141151"/>
              </a:xfrm>
              <a:prstGeom prst="line">
                <a:avLst/>
              </a:prstGeom>
              <a:ln w="12700">
                <a:solidFill>
                  <a:srgbClr val="9DA8AF"/>
                </a:solidFill>
              </a:ln>
            </p:spPr>
            <p:style>
              <a:lnRef idx="1">
                <a:schemeClr val="accent1"/>
              </a:lnRef>
              <a:fillRef idx="0">
                <a:schemeClr val="accent1"/>
              </a:fillRef>
              <a:effectRef idx="0">
                <a:schemeClr val="accent1"/>
              </a:effectRef>
              <a:fontRef idx="minor">
                <a:schemeClr val="tx1"/>
              </a:fontRef>
            </p:style>
          </p:cxnSp>
        </p:grpSp>
        <p:cxnSp>
          <p:nvCxnSpPr>
            <p:cNvPr id="50" name="直線矢印コネクタ 49">
              <a:extLst>
                <a:ext uri="{FF2B5EF4-FFF2-40B4-BE49-F238E27FC236}">
                  <a16:creationId xmlns:a16="http://schemas.microsoft.com/office/drawing/2014/main" id="{95BE2B55-50FD-D54F-C354-613E306FDDFE}"/>
                </a:ext>
              </a:extLst>
            </p:cNvPr>
            <p:cNvCxnSpPr>
              <a:cxnSpLocks/>
            </p:cNvCxnSpPr>
            <p:nvPr/>
          </p:nvCxnSpPr>
          <p:spPr>
            <a:xfrm>
              <a:off x="2446442" y="5545337"/>
              <a:ext cx="770368" cy="1539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75552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72BAF52-B6A0-40E7-A871-482268C24F52}"/>
              </a:ext>
            </a:extLst>
          </p:cNvPr>
          <p:cNvSpPr>
            <a:spLocks noGrp="1"/>
          </p:cNvSpPr>
          <p:nvPr>
            <p:ph idx="1"/>
          </p:nvPr>
        </p:nvSpPr>
        <p:spPr>
          <a:xfrm>
            <a:off x="612205" y="1685924"/>
            <a:ext cx="11475020" cy="5172075"/>
          </a:xfrm>
        </p:spPr>
        <p:txBody>
          <a:bodyPr>
            <a:normAutofit/>
          </a:bodyPr>
          <a:lstStyle/>
          <a:p>
            <a:pPr>
              <a:buFont typeface="Wingdings" panose="05000000000000000000" pitchFamily="2" charset="2"/>
              <a:buChar char="l"/>
            </a:pPr>
            <a:r>
              <a:rPr lang="en-US" altLang="ja-JP" sz="3600" dirty="0">
                <a:solidFill>
                  <a:schemeClr val="tx1"/>
                </a:solidFill>
              </a:rPr>
              <a:t>Homing</a:t>
            </a:r>
            <a:r>
              <a:rPr lang="ja-JP" altLang="en-US" sz="3600" dirty="0">
                <a:solidFill>
                  <a:schemeClr val="tx1"/>
                </a:solidFill>
              </a:rPr>
              <a:t>と</a:t>
            </a:r>
            <a:r>
              <a:rPr lang="en-US" altLang="ja-JP" sz="3600" dirty="0">
                <a:solidFill>
                  <a:schemeClr val="tx1"/>
                </a:solidFill>
              </a:rPr>
              <a:t>Pausing</a:t>
            </a:r>
            <a:r>
              <a:rPr lang="ja-JP" altLang="en-US" sz="3600" dirty="0">
                <a:solidFill>
                  <a:schemeClr val="tx1"/>
                </a:solidFill>
              </a:rPr>
              <a:t>はどちらか片方しか行われていない</a:t>
            </a:r>
            <a:endParaRPr lang="en-US" altLang="ja-JP" sz="3600" dirty="0">
              <a:solidFill>
                <a:schemeClr val="tx1"/>
              </a:solidFill>
            </a:endParaRPr>
          </a:p>
          <a:p>
            <a:pPr lvl="1">
              <a:buFont typeface="Wingdings" panose="05000000000000000000" pitchFamily="2" charset="2"/>
              <a:buChar char="l"/>
            </a:pPr>
            <a:r>
              <a:rPr lang="ja-JP" altLang="en-US" sz="3200" dirty="0">
                <a:solidFill>
                  <a:schemeClr val="tx1"/>
                </a:solidFill>
              </a:rPr>
              <a:t>あらかじめどちらを行うか決めなければならない</a:t>
            </a:r>
            <a:endParaRPr lang="en-US" altLang="ja-JP" sz="3200" dirty="0">
              <a:solidFill>
                <a:schemeClr val="tx1"/>
              </a:solidFill>
            </a:endParaRPr>
          </a:p>
          <a:p>
            <a:pPr marL="457200" lvl="1" indent="0">
              <a:lnSpc>
                <a:spcPct val="160000"/>
              </a:lnSpc>
              <a:buNone/>
            </a:pPr>
            <a:endParaRPr lang="en-US" altLang="ja-JP" sz="3200" dirty="0"/>
          </a:p>
          <a:p>
            <a:pPr marL="57150" indent="0">
              <a:buNone/>
            </a:pPr>
            <a:r>
              <a:rPr lang="en-US" altLang="ja-JP" sz="3600" dirty="0">
                <a:solidFill>
                  <a:schemeClr val="tx1"/>
                </a:solidFill>
              </a:rPr>
              <a:t>Homing</a:t>
            </a:r>
            <a:r>
              <a:rPr lang="ja-JP" altLang="en-US" sz="3600" dirty="0">
                <a:solidFill>
                  <a:schemeClr val="tx1"/>
                </a:solidFill>
              </a:rPr>
              <a:t>を行った時点で，</a:t>
            </a:r>
            <a:r>
              <a:rPr kumimoji="1" lang="ja-JP" altLang="en-US" sz="3600" dirty="0">
                <a:solidFill>
                  <a:srgbClr val="FF0000"/>
                </a:solidFill>
              </a:rPr>
              <a:t>環境の要求条件が満たされ</a:t>
            </a:r>
            <a:r>
              <a:rPr kumimoji="1" lang="ja-JP" altLang="en-US" sz="3600" dirty="0"/>
              <a:t>，</a:t>
            </a:r>
            <a:endParaRPr kumimoji="1" lang="en-US" altLang="ja-JP" sz="3600" dirty="0"/>
          </a:p>
          <a:p>
            <a:pPr marL="57150" indent="0">
              <a:buNone/>
            </a:pPr>
            <a:r>
              <a:rPr kumimoji="1" lang="ja-JP" altLang="en-US" sz="3600" dirty="0">
                <a:solidFill>
                  <a:schemeClr val="tx1"/>
                </a:solidFill>
              </a:rPr>
              <a:t>現在では</a:t>
            </a:r>
            <a:r>
              <a:rPr kumimoji="1" lang="ja-JP" altLang="en-US" sz="3600" dirty="0">
                <a:solidFill>
                  <a:srgbClr val="FF0000"/>
                </a:solidFill>
              </a:rPr>
              <a:t>自分の巡回は重要ではない</a:t>
            </a:r>
            <a:r>
              <a:rPr kumimoji="1" lang="ja-JP" altLang="en-US" sz="3600" dirty="0">
                <a:solidFill>
                  <a:schemeClr val="tx1"/>
                </a:solidFill>
              </a:rPr>
              <a:t>と判断している</a:t>
            </a:r>
            <a:endParaRPr kumimoji="1" lang="en-US" altLang="ja-JP" sz="3600" dirty="0">
              <a:solidFill>
                <a:schemeClr val="tx1"/>
              </a:solidFill>
            </a:endParaRPr>
          </a:p>
          <a:p>
            <a:pPr marL="457200" lvl="1" indent="0">
              <a:buNone/>
            </a:pPr>
            <a:r>
              <a:rPr lang="en-US" altLang="ja-JP" sz="3200" dirty="0"/>
              <a:t>			</a:t>
            </a:r>
            <a:r>
              <a:rPr lang="ja-JP" altLang="en-US" sz="3200" dirty="0">
                <a:solidFill>
                  <a:srgbClr val="0070C0"/>
                </a:solidFill>
              </a:rPr>
              <a:t>その後に</a:t>
            </a:r>
            <a:r>
              <a:rPr lang="en-US" altLang="ja-JP" sz="3200" dirty="0">
                <a:solidFill>
                  <a:srgbClr val="0070C0"/>
                </a:solidFill>
              </a:rPr>
              <a:t>Pausing</a:t>
            </a:r>
            <a:r>
              <a:rPr lang="ja-JP" altLang="en-US" sz="3200" dirty="0">
                <a:solidFill>
                  <a:srgbClr val="0070C0"/>
                </a:solidFill>
              </a:rPr>
              <a:t>を行う</a:t>
            </a:r>
            <a:r>
              <a:rPr lang="ja-JP" altLang="en-US" sz="3200" dirty="0">
                <a:solidFill>
                  <a:schemeClr val="tx1"/>
                </a:solidFill>
              </a:rPr>
              <a:t>ことにより，より多くの</a:t>
            </a:r>
            <a:endParaRPr lang="en-US" altLang="ja-JP" sz="3200" dirty="0">
              <a:solidFill>
                <a:schemeClr val="tx1"/>
              </a:solidFill>
            </a:endParaRPr>
          </a:p>
          <a:p>
            <a:pPr marL="457200" lvl="1" indent="0">
              <a:buNone/>
            </a:pPr>
            <a:r>
              <a:rPr lang="en-US" altLang="ja-JP" sz="3200" dirty="0">
                <a:solidFill>
                  <a:schemeClr val="tx1"/>
                </a:solidFill>
              </a:rPr>
              <a:t>			</a:t>
            </a:r>
            <a:r>
              <a:rPr lang="ja-JP" altLang="en-US" sz="3200" dirty="0">
                <a:solidFill>
                  <a:schemeClr val="tx1"/>
                </a:solidFill>
              </a:rPr>
              <a:t>エネルギー消費の抑制が可能</a:t>
            </a:r>
            <a:endParaRPr lang="en-US" altLang="ja-JP" sz="3200" dirty="0">
              <a:solidFill>
                <a:schemeClr val="tx1"/>
              </a:solidFill>
            </a:endParaRPr>
          </a:p>
          <a:p>
            <a:pPr lvl="1"/>
            <a:endParaRPr lang="en-US" altLang="ja-JP" sz="3200" dirty="0"/>
          </a:p>
          <a:p>
            <a:endParaRPr lang="en-US" altLang="ja-JP" sz="3600" dirty="0"/>
          </a:p>
        </p:txBody>
      </p:sp>
      <p:sp>
        <p:nvSpPr>
          <p:cNvPr id="4" name="スライド番号プレースホルダー 3">
            <a:extLst>
              <a:ext uri="{FF2B5EF4-FFF2-40B4-BE49-F238E27FC236}">
                <a16:creationId xmlns:a16="http://schemas.microsoft.com/office/drawing/2014/main" id="{64C508A6-BFB8-41F2-9931-878953B3309D}"/>
              </a:ext>
            </a:extLst>
          </p:cNvPr>
          <p:cNvSpPr>
            <a:spLocks noGrp="1"/>
          </p:cNvSpPr>
          <p:nvPr>
            <p:ph type="sldNum" sz="quarter" idx="12"/>
          </p:nvPr>
        </p:nvSpPr>
        <p:spPr>
          <a:xfrm>
            <a:off x="11508661" y="6492875"/>
            <a:ext cx="683339" cy="365125"/>
          </a:xfrm>
        </p:spPr>
        <p:txBody>
          <a:bodyPr/>
          <a:lstStyle/>
          <a:p>
            <a:fld id="{48152886-A5BA-4EA1-AB9E-B32CF8EDC981}" type="slidenum">
              <a:rPr kumimoji="1" lang="ja-JP" altLang="en-US" sz="2400" smtClean="0">
                <a:solidFill>
                  <a:schemeClr val="bg1"/>
                </a:solidFill>
              </a:rPr>
              <a:t>11</a:t>
            </a:fld>
            <a:endParaRPr kumimoji="1" lang="ja-JP" altLang="en-US" sz="2400" dirty="0">
              <a:solidFill>
                <a:schemeClr val="bg1"/>
              </a:solidFill>
            </a:endParaRPr>
          </a:p>
        </p:txBody>
      </p:sp>
      <p:sp>
        <p:nvSpPr>
          <p:cNvPr id="5" name="スライド番号プレースホルダー 3">
            <a:extLst>
              <a:ext uri="{FF2B5EF4-FFF2-40B4-BE49-F238E27FC236}">
                <a16:creationId xmlns:a16="http://schemas.microsoft.com/office/drawing/2014/main" id="{C9677D0B-9F51-05AF-3792-AF658DB70E0A}"/>
              </a:ext>
            </a:extLst>
          </p:cNvPr>
          <p:cNvSpPr txBox="1">
            <a:spLocks/>
          </p:cNvSpPr>
          <p:nvPr/>
        </p:nvSpPr>
        <p:spPr>
          <a:xfrm>
            <a:off x="11088396" y="6090835"/>
            <a:ext cx="852541" cy="587788"/>
          </a:xfrm>
          <a:prstGeom prst="rect">
            <a:avLst/>
          </a:prstGeom>
        </p:spPr>
        <p:txBody>
          <a:bodyPr vert="horz" lIns="91440" tIns="45720" rIns="91440" bIns="45720" rtlCol="0" anchor="ctr"/>
          <a:lstStyle>
            <a:defPPr>
              <a:defRPr lang="en-US"/>
            </a:defPPr>
            <a:lvl1pPr marL="0" algn="r" defTabSz="457200" rtl="0" eaLnBrk="1" latinLnBrk="0" hangingPunct="1">
              <a:defRPr sz="3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152886-A5BA-4EA1-AB9E-B32CF8EDC981}" type="slidenum">
              <a:rPr kumimoji="1" lang="ja-JP" altLang="en-US" sz="3600" smtClean="0"/>
              <a:pPr/>
              <a:t>11</a:t>
            </a:fld>
            <a:endParaRPr kumimoji="1" lang="ja-JP" altLang="en-US" dirty="0"/>
          </a:p>
        </p:txBody>
      </p:sp>
      <p:sp>
        <p:nvSpPr>
          <p:cNvPr id="2" name="タイトル 1">
            <a:extLst>
              <a:ext uri="{FF2B5EF4-FFF2-40B4-BE49-F238E27FC236}">
                <a16:creationId xmlns:a16="http://schemas.microsoft.com/office/drawing/2014/main" id="{1B78B33A-81DB-52EA-6C4F-DD312A185874}"/>
              </a:ext>
            </a:extLst>
          </p:cNvPr>
          <p:cNvSpPr txBox="1">
            <a:spLocks/>
          </p:cNvSpPr>
          <p:nvPr/>
        </p:nvSpPr>
        <p:spPr>
          <a:xfrm>
            <a:off x="1005046" y="362676"/>
            <a:ext cx="11691374" cy="154052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7200" dirty="0"/>
              <a:t>先行研究</a:t>
            </a:r>
            <a:r>
              <a:rPr lang="ja-JP" altLang="en-US" sz="5400" dirty="0"/>
              <a:t>－課題点</a:t>
            </a:r>
            <a:r>
              <a:rPr lang="en-US" altLang="ja-JP" sz="5400" dirty="0"/>
              <a:t>1</a:t>
            </a:r>
            <a:endParaRPr lang="ja-JP" altLang="en-US" sz="4800" dirty="0"/>
          </a:p>
        </p:txBody>
      </p:sp>
      <p:sp>
        <p:nvSpPr>
          <p:cNvPr id="8" name="矢印: 右 7">
            <a:extLst>
              <a:ext uri="{FF2B5EF4-FFF2-40B4-BE49-F238E27FC236}">
                <a16:creationId xmlns:a16="http://schemas.microsoft.com/office/drawing/2014/main" id="{3D23CA82-EAF3-7D79-DB17-6B8CE07D0C9F}"/>
              </a:ext>
            </a:extLst>
          </p:cNvPr>
          <p:cNvSpPr/>
          <p:nvPr/>
        </p:nvSpPr>
        <p:spPr>
          <a:xfrm>
            <a:off x="1829858" y="5199030"/>
            <a:ext cx="561975" cy="5792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60C7EE94-2E4A-AA65-3FFA-EEB946033452}"/>
              </a:ext>
            </a:extLst>
          </p:cNvPr>
          <p:cNvSpPr/>
          <p:nvPr/>
        </p:nvSpPr>
        <p:spPr>
          <a:xfrm rot="5400000">
            <a:off x="5719362" y="3031781"/>
            <a:ext cx="753274" cy="7944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56309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72BAF52-B6A0-40E7-A871-482268C24F52}"/>
              </a:ext>
            </a:extLst>
          </p:cNvPr>
          <p:cNvSpPr>
            <a:spLocks noGrp="1"/>
          </p:cNvSpPr>
          <p:nvPr>
            <p:ph idx="1"/>
          </p:nvPr>
        </p:nvSpPr>
        <p:spPr>
          <a:xfrm>
            <a:off x="612205" y="1685925"/>
            <a:ext cx="11328732" cy="4992698"/>
          </a:xfrm>
        </p:spPr>
        <p:txBody>
          <a:bodyPr>
            <a:normAutofit/>
          </a:bodyPr>
          <a:lstStyle/>
          <a:p>
            <a:r>
              <a:rPr lang="ja-JP" altLang="en-US" sz="3600" dirty="0">
                <a:solidFill>
                  <a:schemeClr val="tx1"/>
                </a:solidFill>
              </a:rPr>
              <a:t>品質要求を満たしているかの見積もりが</a:t>
            </a:r>
            <a:endParaRPr lang="en-US" altLang="ja-JP" sz="3600" dirty="0">
              <a:solidFill>
                <a:schemeClr val="tx1"/>
              </a:solidFill>
            </a:endParaRPr>
          </a:p>
          <a:p>
            <a:pPr marL="0" indent="0">
              <a:buNone/>
            </a:pPr>
            <a:r>
              <a:rPr lang="en-US" altLang="ja-JP" sz="3600" dirty="0">
                <a:solidFill>
                  <a:schemeClr val="tx1"/>
                </a:solidFill>
              </a:rPr>
              <a:t>  </a:t>
            </a:r>
            <a:r>
              <a:rPr lang="ja-JP" altLang="en-US" sz="3600" dirty="0">
                <a:solidFill>
                  <a:srgbClr val="0070C0"/>
                </a:solidFill>
              </a:rPr>
              <a:t>エージェントによって異なっていない</a:t>
            </a:r>
            <a:endParaRPr lang="en-US" altLang="ja-JP" sz="3600" dirty="0">
              <a:solidFill>
                <a:srgbClr val="0070C0"/>
              </a:solidFill>
            </a:endParaRPr>
          </a:p>
          <a:p>
            <a:pPr>
              <a:lnSpc>
                <a:spcPct val="150000"/>
              </a:lnSpc>
            </a:pPr>
            <a:r>
              <a:rPr lang="ja-JP" altLang="en-US" sz="3600" dirty="0">
                <a:solidFill>
                  <a:schemeClr val="tx1"/>
                </a:solidFill>
              </a:rPr>
              <a:t>見積もりの精度が</a:t>
            </a:r>
            <a:r>
              <a:rPr lang="ja-JP" altLang="en-US" sz="3600" dirty="0">
                <a:solidFill>
                  <a:srgbClr val="0070C0"/>
                </a:solidFill>
              </a:rPr>
              <a:t>十分ではない</a:t>
            </a:r>
            <a:endParaRPr lang="en-US" altLang="ja-JP" sz="3600" dirty="0">
              <a:solidFill>
                <a:srgbClr val="0070C0"/>
              </a:solidFill>
            </a:endParaRPr>
          </a:p>
          <a:p>
            <a:pPr marL="0" indent="0">
              <a:lnSpc>
                <a:spcPct val="150000"/>
              </a:lnSpc>
              <a:buNone/>
            </a:pPr>
            <a:endParaRPr lang="en-US" altLang="ja-JP" sz="3600" dirty="0"/>
          </a:p>
          <a:p>
            <a:pPr marL="0" indent="0" algn="ctr">
              <a:buNone/>
            </a:pPr>
            <a:r>
              <a:rPr lang="ja-JP" altLang="en-US" sz="3600" dirty="0">
                <a:solidFill>
                  <a:schemeClr val="tx1"/>
                </a:solidFill>
              </a:rPr>
              <a:t>品質要求は満たせているが，エネルギー節約行動が</a:t>
            </a:r>
            <a:endParaRPr lang="en-US" altLang="ja-JP" sz="3600" dirty="0">
              <a:solidFill>
                <a:schemeClr val="tx1"/>
              </a:solidFill>
            </a:endParaRPr>
          </a:p>
          <a:p>
            <a:pPr marL="0" indent="0" algn="ctr">
              <a:buNone/>
            </a:pPr>
            <a:r>
              <a:rPr lang="ja-JP" altLang="en-US" sz="3600" dirty="0">
                <a:solidFill>
                  <a:schemeClr val="tx1"/>
                </a:solidFill>
              </a:rPr>
              <a:t>十分ではなく，</a:t>
            </a:r>
            <a:r>
              <a:rPr lang="ja-JP" altLang="en-US" sz="3600" dirty="0">
                <a:solidFill>
                  <a:srgbClr val="FF0000"/>
                </a:solidFill>
              </a:rPr>
              <a:t>よりエネルギー消費を抑制できる</a:t>
            </a:r>
            <a:endParaRPr lang="en-US" altLang="ja-JP" sz="3600" dirty="0"/>
          </a:p>
        </p:txBody>
      </p:sp>
      <p:sp>
        <p:nvSpPr>
          <p:cNvPr id="4" name="スライド番号プレースホルダー 3">
            <a:extLst>
              <a:ext uri="{FF2B5EF4-FFF2-40B4-BE49-F238E27FC236}">
                <a16:creationId xmlns:a16="http://schemas.microsoft.com/office/drawing/2014/main" id="{64C508A6-BFB8-41F2-9931-878953B3309D}"/>
              </a:ext>
            </a:extLst>
          </p:cNvPr>
          <p:cNvSpPr>
            <a:spLocks noGrp="1"/>
          </p:cNvSpPr>
          <p:nvPr>
            <p:ph type="sldNum" sz="quarter" idx="12"/>
          </p:nvPr>
        </p:nvSpPr>
        <p:spPr>
          <a:xfrm>
            <a:off x="11508661" y="6492875"/>
            <a:ext cx="683339" cy="365125"/>
          </a:xfrm>
        </p:spPr>
        <p:txBody>
          <a:bodyPr/>
          <a:lstStyle/>
          <a:p>
            <a:fld id="{48152886-A5BA-4EA1-AB9E-B32CF8EDC981}" type="slidenum">
              <a:rPr kumimoji="1" lang="ja-JP" altLang="en-US" sz="2400" smtClean="0">
                <a:solidFill>
                  <a:schemeClr val="bg1"/>
                </a:solidFill>
              </a:rPr>
              <a:t>12</a:t>
            </a:fld>
            <a:endParaRPr kumimoji="1" lang="ja-JP" altLang="en-US" sz="2400" dirty="0">
              <a:solidFill>
                <a:schemeClr val="bg1"/>
              </a:solidFill>
            </a:endParaRPr>
          </a:p>
        </p:txBody>
      </p:sp>
      <p:sp>
        <p:nvSpPr>
          <p:cNvPr id="5" name="スライド番号プレースホルダー 3">
            <a:extLst>
              <a:ext uri="{FF2B5EF4-FFF2-40B4-BE49-F238E27FC236}">
                <a16:creationId xmlns:a16="http://schemas.microsoft.com/office/drawing/2014/main" id="{C9677D0B-9F51-05AF-3792-AF658DB70E0A}"/>
              </a:ext>
            </a:extLst>
          </p:cNvPr>
          <p:cNvSpPr txBox="1">
            <a:spLocks/>
          </p:cNvSpPr>
          <p:nvPr/>
        </p:nvSpPr>
        <p:spPr>
          <a:xfrm>
            <a:off x="11088396" y="6090835"/>
            <a:ext cx="852541" cy="587788"/>
          </a:xfrm>
          <a:prstGeom prst="rect">
            <a:avLst/>
          </a:prstGeom>
        </p:spPr>
        <p:txBody>
          <a:bodyPr vert="horz" lIns="91440" tIns="45720" rIns="91440" bIns="45720" rtlCol="0" anchor="ctr"/>
          <a:lstStyle>
            <a:defPPr>
              <a:defRPr lang="en-US"/>
            </a:defPPr>
            <a:lvl1pPr marL="0" algn="r" defTabSz="457200" rtl="0" eaLnBrk="1" latinLnBrk="0" hangingPunct="1">
              <a:defRPr sz="3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152886-A5BA-4EA1-AB9E-B32CF8EDC981}" type="slidenum">
              <a:rPr kumimoji="1" lang="ja-JP" altLang="en-US" sz="3600" smtClean="0"/>
              <a:pPr/>
              <a:t>12</a:t>
            </a:fld>
            <a:endParaRPr kumimoji="1" lang="ja-JP" altLang="en-US" dirty="0"/>
          </a:p>
        </p:txBody>
      </p:sp>
      <p:sp>
        <p:nvSpPr>
          <p:cNvPr id="2" name="タイトル 1">
            <a:extLst>
              <a:ext uri="{FF2B5EF4-FFF2-40B4-BE49-F238E27FC236}">
                <a16:creationId xmlns:a16="http://schemas.microsoft.com/office/drawing/2014/main" id="{1B78B33A-81DB-52EA-6C4F-DD312A185874}"/>
              </a:ext>
            </a:extLst>
          </p:cNvPr>
          <p:cNvSpPr txBox="1">
            <a:spLocks/>
          </p:cNvSpPr>
          <p:nvPr/>
        </p:nvSpPr>
        <p:spPr>
          <a:xfrm>
            <a:off x="1005046" y="362676"/>
            <a:ext cx="11691374" cy="154052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7200" dirty="0"/>
              <a:t>先行研究</a:t>
            </a:r>
            <a:r>
              <a:rPr lang="ja-JP" altLang="en-US" sz="5400" dirty="0"/>
              <a:t>－課題点</a:t>
            </a:r>
            <a:r>
              <a:rPr lang="en-US" altLang="ja-JP" sz="5400" dirty="0"/>
              <a:t>2</a:t>
            </a:r>
            <a:endParaRPr lang="ja-JP" altLang="en-US" sz="4800" dirty="0"/>
          </a:p>
        </p:txBody>
      </p:sp>
      <p:sp>
        <p:nvSpPr>
          <p:cNvPr id="7" name="矢印: 右 6">
            <a:extLst>
              <a:ext uri="{FF2B5EF4-FFF2-40B4-BE49-F238E27FC236}">
                <a16:creationId xmlns:a16="http://schemas.microsoft.com/office/drawing/2014/main" id="{BC79B8F8-0ADA-B0FC-8114-D5A4ACBFFDC6}"/>
              </a:ext>
            </a:extLst>
          </p:cNvPr>
          <p:cNvSpPr/>
          <p:nvPr/>
        </p:nvSpPr>
        <p:spPr>
          <a:xfrm rot="5400000">
            <a:off x="5899933" y="3893694"/>
            <a:ext cx="753274" cy="7944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2642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72BAF52-B6A0-40E7-A871-482268C24F52}"/>
              </a:ext>
            </a:extLst>
          </p:cNvPr>
          <p:cNvSpPr>
            <a:spLocks noGrp="1"/>
          </p:cNvSpPr>
          <p:nvPr>
            <p:ph idx="1"/>
          </p:nvPr>
        </p:nvSpPr>
        <p:spPr>
          <a:xfrm>
            <a:off x="612205" y="1508342"/>
            <a:ext cx="11579795" cy="5349657"/>
          </a:xfrm>
        </p:spPr>
        <p:txBody>
          <a:bodyPr>
            <a:normAutofit/>
          </a:bodyPr>
          <a:lstStyle/>
          <a:p>
            <a:pPr marL="0" indent="0" algn="just">
              <a:lnSpc>
                <a:spcPts val="4320"/>
              </a:lnSpc>
              <a:buNone/>
            </a:pPr>
            <a:endParaRPr lang="en-US" altLang="ja-JP" sz="3600" dirty="0"/>
          </a:p>
          <a:p>
            <a:pPr marL="0" indent="0" algn="just">
              <a:lnSpc>
                <a:spcPts val="300"/>
              </a:lnSpc>
              <a:buNone/>
            </a:pPr>
            <a:endParaRPr lang="en-US" altLang="ja-JP" sz="1900" dirty="0"/>
          </a:p>
          <a:p>
            <a:pPr marL="0" indent="0" algn="just">
              <a:buNone/>
            </a:pPr>
            <a:r>
              <a:rPr lang="ja-JP" altLang="en-US" sz="4000" dirty="0">
                <a:solidFill>
                  <a:schemeClr val="tx1"/>
                </a:solidFill>
              </a:rPr>
              <a:t>品質要求を満たしながら，エネルギー消費を</a:t>
            </a:r>
            <a:endParaRPr lang="en-US" altLang="ja-JP" sz="4000" dirty="0">
              <a:solidFill>
                <a:schemeClr val="tx1"/>
              </a:solidFill>
            </a:endParaRPr>
          </a:p>
          <a:p>
            <a:pPr marL="0" indent="0" algn="just">
              <a:buNone/>
            </a:pPr>
            <a:r>
              <a:rPr lang="ja-JP" altLang="en-US" sz="4000" dirty="0">
                <a:solidFill>
                  <a:schemeClr val="tx1"/>
                </a:solidFill>
              </a:rPr>
              <a:t>さらに抑制する</a:t>
            </a:r>
            <a:endParaRPr lang="en-US" altLang="ja-JP" sz="4000" dirty="0">
              <a:solidFill>
                <a:schemeClr val="tx1"/>
              </a:solidFill>
            </a:endParaRPr>
          </a:p>
          <a:p>
            <a:pPr marL="0" indent="0">
              <a:lnSpc>
                <a:spcPts val="2000"/>
              </a:lnSpc>
              <a:buNone/>
            </a:pPr>
            <a:endParaRPr lang="en-US" altLang="ja-JP" sz="3600" dirty="0"/>
          </a:p>
          <a:p>
            <a:pPr marL="0" indent="0">
              <a:lnSpc>
                <a:spcPct val="150000"/>
              </a:lnSpc>
              <a:buNone/>
            </a:pPr>
            <a:endParaRPr lang="en-US" altLang="ja-JP" sz="3600" dirty="0"/>
          </a:p>
          <a:p>
            <a:pPr marL="0" indent="0">
              <a:buNone/>
            </a:pPr>
            <a:r>
              <a:rPr lang="ja-JP" altLang="en-US" sz="4000" dirty="0">
                <a:solidFill>
                  <a:schemeClr val="tx1"/>
                </a:solidFill>
              </a:rPr>
              <a:t>①エネルギー節約行動の修正</a:t>
            </a:r>
            <a:endParaRPr lang="en-US" altLang="ja-JP" sz="4000" dirty="0">
              <a:solidFill>
                <a:schemeClr val="tx1"/>
              </a:solidFill>
            </a:endParaRPr>
          </a:p>
          <a:p>
            <a:pPr marL="0" indent="0">
              <a:buNone/>
            </a:pPr>
            <a:r>
              <a:rPr lang="ja-JP" altLang="en-US" sz="4000" dirty="0">
                <a:solidFill>
                  <a:schemeClr val="tx1"/>
                </a:solidFill>
              </a:rPr>
              <a:t>②エネルギー節約行動を</a:t>
            </a:r>
            <a:r>
              <a:rPr lang="ja-JP" altLang="en-US" sz="4000" dirty="0">
                <a:solidFill>
                  <a:srgbClr val="0070C0"/>
                </a:solidFill>
              </a:rPr>
              <a:t>適応的に調整する</a:t>
            </a:r>
            <a:endParaRPr lang="en-US" altLang="ja-JP" sz="4000" dirty="0"/>
          </a:p>
        </p:txBody>
      </p:sp>
      <p:sp>
        <p:nvSpPr>
          <p:cNvPr id="4" name="スライド番号プレースホルダー 3">
            <a:extLst>
              <a:ext uri="{FF2B5EF4-FFF2-40B4-BE49-F238E27FC236}">
                <a16:creationId xmlns:a16="http://schemas.microsoft.com/office/drawing/2014/main" id="{64C508A6-BFB8-41F2-9931-878953B3309D}"/>
              </a:ext>
            </a:extLst>
          </p:cNvPr>
          <p:cNvSpPr>
            <a:spLocks noGrp="1"/>
          </p:cNvSpPr>
          <p:nvPr>
            <p:ph type="sldNum" sz="quarter" idx="12"/>
          </p:nvPr>
        </p:nvSpPr>
        <p:spPr>
          <a:xfrm>
            <a:off x="11508661" y="6492875"/>
            <a:ext cx="683339" cy="365125"/>
          </a:xfrm>
        </p:spPr>
        <p:txBody>
          <a:bodyPr/>
          <a:lstStyle/>
          <a:p>
            <a:fld id="{48152886-A5BA-4EA1-AB9E-B32CF8EDC981}" type="slidenum">
              <a:rPr kumimoji="1" lang="ja-JP" altLang="en-US" sz="2400" smtClean="0">
                <a:solidFill>
                  <a:schemeClr val="bg1"/>
                </a:solidFill>
              </a:rPr>
              <a:t>13</a:t>
            </a:fld>
            <a:endParaRPr kumimoji="1" lang="ja-JP" altLang="en-US" sz="2400" dirty="0">
              <a:solidFill>
                <a:schemeClr val="bg1"/>
              </a:solidFill>
            </a:endParaRPr>
          </a:p>
        </p:txBody>
      </p:sp>
      <p:sp>
        <p:nvSpPr>
          <p:cNvPr id="7" name="タイトル 1">
            <a:extLst>
              <a:ext uri="{FF2B5EF4-FFF2-40B4-BE49-F238E27FC236}">
                <a16:creationId xmlns:a16="http://schemas.microsoft.com/office/drawing/2014/main" id="{19187CA9-3308-4B6A-EEB0-5002DB6AB386}"/>
              </a:ext>
            </a:extLst>
          </p:cNvPr>
          <p:cNvSpPr txBox="1">
            <a:spLocks/>
          </p:cNvSpPr>
          <p:nvPr/>
        </p:nvSpPr>
        <p:spPr>
          <a:xfrm>
            <a:off x="881626" y="356959"/>
            <a:ext cx="11691374" cy="154052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7200" dirty="0"/>
              <a:t>研究目的</a:t>
            </a:r>
            <a:endParaRPr lang="ja-JP" altLang="en-US" sz="4800" dirty="0"/>
          </a:p>
        </p:txBody>
      </p:sp>
      <p:sp>
        <p:nvSpPr>
          <p:cNvPr id="5" name="スライド番号プレースホルダー 3">
            <a:extLst>
              <a:ext uri="{FF2B5EF4-FFF2-40B4-BE49-F238E27FC236}">
                <a16:creationId xmlns:a16="http://schemas.microsoft.com/office/drawing/2014/main" id="{C9677D0B-9F51-05AF-3792-AF658DB70E0A}"/>
              </a:ext>
            </a:extLst>
          </p:cNvPr>
          <p:cNvSpPr txBox="1">
            <a:spLocks/>
          </p:cNvSpPr>
          <p:nvPr/>
        </p:nvSpPr>
        <p:spPr>
          <a:xfrm>
            <a:off x="11088396" y="6090835"/>
            <a:ext cx="852541" cy="587788"/>
          </a:xfrm>
          <a:prstGeom prst="rect">
            <a:avLst/>
          </a:prstGeom>
        </p:spPr>
        <p:txBody>
          <a:bodyPr vert="horz" lIns="91440" tIns="45720" rIns="91440" bIns="45720" rtlCol="0" anchor="ctr"/>
          <a:lstStyle>
            <a:defPPr>
              <a:defRPr lang="en-US"/>
            </a:defPPr>
            <a:lvl1pPr marL="0" algn="r" defTabSz="457200" rtl="0" eaLnBrk="1" latinLnBrk="0" hangingPunct="1">
              <a:defRPr sz="3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152886-A5BA-4EA1-AB9E-B32CF8EDC981}" type="slidenum">
              <a:rPr kumimoji="1" lang="ja-JP" altLang="en-US" sz="3600" smtClean="0"/>
              <a:pPr/>
              <a:t>13</a:t>
            </a:fld>
            <a:endParaRPr kumimoji="1" lang="ja-JP" altLang="en-US" dirty="0"/>
          </a:p>
        </p:txBody>
      </p:sp>
      <p:sp>
        <p:nvSpPr>
          <p:cNvPr id="6" name="正方形/長方形 5">
            <a:extLst>
              <a:ext uri="{FF2B5EF4-FFF2-40B4-BE49-F238E27FC236}">
                <a16:creationId xmlns:a16="http://schemas.microsoft.com/office/drawing/2014/main" id="{44D6DCDA-FF4B-05B8-90AB-7F8E5FDE749F}"/>
              </a:ext>
            </a:extLst>
          </p:cNvPr>
          <p:cNvSpPr/>
          <p:nvPr/>
        </p:nvSpPr>
        <p:spPr>
          <a:xfrm>
            <a:off x="401215" y="1980151"/>
            <a:ext cx="10726446" cy="1800774"/>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DA0260E-AEF7-386A-E16D-E5D85A12CBCE}"/>
              </a:ext>
            </a:extLst>
          </p:cNvPr>
          <p:cNvSpPr txBox="1"/>
          <p:nvPr/>
        </p:nvSpPr>
        <p:spPr>
          <a:xfrm>
            <a:off x="894279" y="1553818"/>
            <a:ext cx="1857376" cy="584775"/>
          </a:xfrm>
          <a:prstGeom prst="rect">
            <a:avLst/>
          </a:prstGeom>
          <a:solidFill>
            <a:schemeClr val="bg1"/>
          </a:solidFill>
          <a:ln w="57150">
            <a:solidFill>
              <a:schemeClr val="accent1"/>
            </a:solidFill>
          </a:ln>
        </p:spPr>
        <p:txBody>
          <a:bodyPr wrap="square" rtlCol="0">
            <a:spAutoFit/>
          </a:bodyPr>
          <a:lstStyle/>
          <a:p>
            <a:r>
              <a:rPr kumimoji="1" lang="ja-JP" altLang="en-US" sz="3200" dirty="0"/>
              <a:t>研究目的</a:t>
            </a:r>
            <a:endParaRPr kumimoji="1" lang="ja-JP" altLang="en-US" dirty="0"/>
          </a:p>
        </p:txBody>
      </p:sp>
      <p:sp>
        <p:nvSpPr>
          <p:cNvPr id="9" name="正方形/長方形 8">
            <a:extLst>
              <a:ext uri="{FF2B5EF4-FFF2-40B4-BE49-F238E27FC236}">
                <a16:creationId xmlns:a16="http://schemas.microsoft.com/office/drawing/2014/main" id="{CCC20572-1778-7873-FB17-3AA70D737D25}"/>
              </a:ext>
            </a:extLst>
          </p:cNvPr>
          <p:cNvSpPr/>
          <p:nvPr/>
        </p:nvSpPr>
        <p:spPr>
          <a:xfrm>
            <a:off x="401215" y="4792133"/>
            <a:ext cx="10726446" cy="1886490"/>
          </a:xfrm>
          <a:prstGeom prst="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A89C0CDD-802C-0BE2-9EC4-CB92A9DA3F9D}"/>
              </a:ext>
            </a:extLst>
          </p:cNvPr>
          <p:cNvSpPr txBox="1"/>
          <p:nvPr/>
        </p:nvSpPr>
        <p:spPr>
          <a:xfrm>
            <a:off x="881625" y="4433794"/>
            <a:ext cx="1870029" cy="584775"/>
          </a:xfrm>
          <a:prstGeom prst="rect">
            <a:avLst/>
          </a:prstGeom>
          <a:solidFill>
            <a:schemeClr val="bg1"/>
          </a:solidFill>
          <a:ln w="57150">
            <a:solidFill>
              <a:schemeClr val="accent4"/>
            </a:solidFill>
          </a:ln>
        </p:spPr>
        <p:txBody>
          <a:bodyPr wrap="square" rtlCol="0">
            <a:spAutoFit/>
          </a:bodyPr>
          <a:lstStyle/>
          <a:p>
            <a:pPr marL="0" indent="0">
              <a:buNone/>
            </a:pPr>
            <a:r>
              <a:rPr lang="ja-JP" altLang="en-US" sz="3200" dirty="0"/>
              <a:t>提案手法</a:t>
            </a:r>
            <a:endParaRPr lang="en-US" altLang="ja-JP" sz="4800" dirty="0"/>
          </a:p>
        </p:txBody>
      </p:sp>
    </p:spTree>
    <p:extLst>
      <p:ext uri="{BB962C8B-B14F-4D97-AF65-F5344CB8AC3E}">
        <p14:creationId xmlns:p14="http://schemas.microsoft.com/office/powerpoint/2010/main" val="919497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931C3516-50C6-3ECA-8C7A-9653BE082F98}"/>
              </a:ext>
            </a:extLst>
          </p:cNvPr>
          <p:cNvSpPr>
            <a:spLocks noGrp="1"/>
          </p:cNvSpPr>
          <p:nvPr>
            <p:ph type="sldNum" sz="quarter" idx="12"/>
          </p:nvPr>
        </p:nvSpPr>
        <p:spPr/>
        <p:txBody>
          <a:bodyPr/>
          <a:lstStyle/>
          <a:p>
            <a:fld id="{48152886-A5BA-4EA1-AB9E-B32CF8EDC981}" type="slidenum">
              <a:rPr kumimoji="1" lang="ja-JP" altLang="en-US" smtClean="0"/>
              <a:t>14</a:t>
            </a:fld>
            <a:endParaRPr kumimoji="1" lang="ja-JP" altLang="en-US" dirty="0"/>
          </a:p>
        </p:txBody>
      </p:sp>
      <p:sp>
        <p:nvSpPr>
          <p:cNvPr id="5" name="タイトル 1">
            <a:extLst>
              <a:ext uri="{FF2B5EF4-FFF2-40B4-BE49-F238E27FC236}">
                <a16:creationId xmlns:a16="http://schemas.microsoft.com/office/drawing/2014/main" id="{B967358D-649B-599E-230E-5F2D5472812F}"/>
              </a:ext>
            </a:extLst>
          </p:cNvPr>
          <p:cNvSpPr txBox="1">
            <a:spLocks/>
          </p:cNvSpPr>
          <p:nvPr/>
        </p:nvSpPr>
        <p:spPr>
          <a:xfrm>
            <a:off x="1278792" y="365125"/>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7200" dirty="0"/>
              <a:t>Outline</a:t>
            </a:r>
            <a:endParaRPr lang="ja-JP" altLang="en-US" sz="4400" dirty="0"/>
          </a:p>
        </p:txBody>
      </p:sp>
      <p:sp>
        <p:nvSpPr>
          <p:cNvPr id="6" name="コンテンツ プレースホルダー 2">
            <a:extLst>
              <a:ext uri="{FF2B5EF4-FFF2-40B4-BE49-F238E27FC236}">
                <a16:creationId xmlns:a16="http://schemas.microsoft.com/office/drawing/2014/main" id="{41AC02E8-0B5D-EC3D-C1E8-E2728DF16FC8}"/>
              </a:ext>
            </a:extLst>
          </p:cNvPr>
          <p:cNvSpPr>
            <a:spLocks noGrp="1"/>
          </p:cNvSpPr>
          <p:nvPr>
            <p:ph idx="1"/>
          </p:nvPr>
        </p:nvSpPr>
        <p:spPr>
          <a:xfrm>
            <a:off x="825825" y="1602154"/>
            <a:ext cx="9239177" cy="5149710"/>
          </a:xfrm>
        </p:spPr>
        <p:txBody>
          <a:bodyPr>
            <a:normAutofit/>
          </a:bodyPr>
          <a:lstStyle/>
          <a:p>
            <a:r>
              <a:rPr lang="ja-JP" altLang="en-US" sz="4000" dirty="0">
                <a:solidFill>
                  <a:schemeClr val="bg1">
                    <a:lumMod val="65000"/>
                  </a:schemeClr>
                </a:solidFill>
              </a:rPr>
              <a:t>研究背景</a:t>
            </a:r>
            <a:endParaRPr lang="en-US" altLang="ja-JP" sz="4000" dirty="0">
              <a:solidFill>
                <a:schemeClr val="bg1">
                  <a:lumMod val="65000"/>
                </a:schemeClr>
              </a:solidFill>
            </a:endParaRPr>
          </a:p>
          <a:p>
            <a:pPr>
              <a:lnSpc>
                <a:spcPts val="1000"/>
              </a:lnSpc>
            </a:pPr>
            <a:endParaRPr lang="en-US" altLang="ja-JP" sz="4000" dirty="0">
              <a:solidFill>
                <a:schemeClr val="bg1">
                  <a:lumMod val="65000"/>
                </a:schemeClr>
              </a:solidFill>
            </a:endParaRPr>
          </a:p>
          <a:p>
            <a:r>
              <a:rPr lang="ja-JP" altLang="en-US" sz="4000" dirty="0">
                <a:solidFill>
                  <a:schemeClr val="bg1">
                    <a:lumMod val="65000"/>
                  </a:schemeClr>
                </a:solidFill>
              </a:rPr>
              <a:t>先行研究・研究目的</a:t>
            </a:r>
            <a:endParaRPr lang="en-US" altLang="ja-JP" sz="4000" dirty="0">
              <a:solidFill>
                <a:schemeClr val="bg1">
                  <a:lumMod val="65000"/>
                </a:schemeClr>
              </a:solidFill>
            </a:endParaRPr>
          </a:p>
          <a:p>
            <a:pPr marL="0" indent="0">
              <a:lnSpc>
                <a:spcPts val="1000"/>
              </a:lnSpc>
              <a:buNone/>
            </a:pPr>
            <a:endParaRPr lang="en-US" altLang="ja-JP" sz="4000" dirty="0"/>
          </a:p>
          <a:p>
            <a:r>
              <a:rPr lang="ja-JP" altLang="en-US" sz="4000" dirty="0">
                <a:solidFill>
                  <a:schemeClr val="tx1"/>
                </a:solidFill>
              </a:rPr>
              <a:t>提案手法</a:t>
            </a:r>
            <a:endParaRPr lang="en-US" altLang="ja-JP" sz="4000" dirty="0">
              <a:solidFill>
                <a:schemeClr val="tx1"/>
              </a:solidFill>
            </a:endParaRPr>
          </a:p>
          <a:p>
            <a:pPr>
              <a:lnSpc>
                <a:spcPts val="1000"/>
              </a:lnSpc>
            </a:pPr>
            <a:endParaRPr lang="en-US" altLang="ja-JP" sz="4000" dirty="0"/>
          </a:p>
          <a:p>
            <a:r>
              <a:rPr lang="ja-JP" altLang="en-US" sz="4000" dirty="0">
                <a:solidFill>
                  <a:schemeClr val="bg1">
                    <a:lumMod val="65000"/>
                  </a:schemeClr>
                </a:solidFill>
              </a:rPr>
              <a:t>実験・考察</a:t>
            </a:r>
            <a:endParaRPr lang="en-US" altLang="ja-JP" sz="4000" dirty="0">
              <a:solidFill>
                <a:schemeClr val="bg1">
                  <a:lumMod val="65000"/>
                </a:schemeClr>
              </a:solidFill>
            </a:endParaRPr>
          </a:p>
          <a:p>
            <a:pPr>
              <a:lnSpc>
                <a:spcPts val="1000"/>
              </a:lnSpc>
            </a:pPr>
            <a:endParaRPr lang="en-US" altLang="ja-JP" sz="4000" dirty="0">
              <a:solidFill>
                <a:schemeClr val="bg1">
                  <a:lumMod val="65000"/>
                </a:schemeClr>
              </a:solidFill>
            </a:endParaRPr>
          </a:p>
          <a:p>
            <a:r>
              <a:rPr lang="ja-JP" altLang="en-US" sz="4000" dirty="0">
                <a:solidFill>
                  <a:schemeClr val="bg1">
                    <a:lumMod val="65000"/>
                  </a:schemeClr>
                </a:solidFill>
              </a:rPr>
              <a:t>結論</a:t>
            </a:r>
            <a:endParaRPr lang="en-US" altLang="ja-JP" sz="4000" dirty="0">
              <a:solidFill>
                <a:schemeClr val="bg1">
                  <a:lumMod val="65000"/>
                </a:schemeClr>
              </a:solidFill>
            </a:endParaRPr>
          </a:p>
        </p:txBody>
      </p:sp>
    </p:spTree>
    <p:extLst>
      <p:ext uri="{BB962C8B-B14F-4D97-AF65-F5344CB8AC3E}">
        <p14:creationId xmlns:p14="http://schemas.microsoft.com/office/powerpoint/2010/main" val="3570867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4C508A6-BFB8-41F2-9931-878953B3309D}"/>
              </a:ext>
            </a:extLst>
          </p:cNvPr>
          <p:cNvSpPr>
            <a:spLocks noGrp="1"/>
          </p:cNvSpPr>
          <p:nvPr>
            <p:ph type="sldNum" sz="quarter" idx="12"/>
          </p:nvPr>
        </p:nvSpPr>
        <p:spPr>
          <a:xfrm>
            <a:off x="11508661" y="6492875"/>
            <a:ext cx="683339" cy="365125"/>
          </a:xfrm>
        </p:spPr>
        <p:txBody>
          <a:bodyPr/>
          <a:lstStyle/>
          <a:p>
            <a:fld id="{48152886-A5BA-4EA1-AB9E-B32CF8EDC981}" type="slidenum">
              <a:rPr kumimoji="1" lang="ja-JP" altLang="en-US" sz="2400" smtClean="0">
                <a:solidFill>
                  <a:schemeClr val="bg1"/>
                </a:solidFill>
              </a:rPr>
              <a:t>15</a:t>
            </a:fld>
            <a:endParaRPr kumimoji="1" lang="ja-JP" altLang="en-US" sz="2400" dirty="0">
              <a:solidFill>
                <a:schemeClr val="bg1"/>
              </a:solidFill>
            </a:endParaRPr>
          </a:p>
        </p:txBody>
      </p:sp>
      <p:sp>
        <p:nvSpPr>
          <p:cNvPr id="7" name="タイトル 1">
            <a:extLst>
              <a:ext uri="{FF2B5EF4-FFF2-40B4-BE49-F238E27FC236}">
                <a16:creationId xmlns:a16="http://schemas.microsoft.com/office/drawing/2014/main" id="{19187CA9-3308-4B6A-EEB0-5002DB6AB386}"/>
              </a:ext>
            </a:extLst>
          </p:cNvPr>
          <p:cNvSpPr txBox="1">
            <a:spLocks/>
          </p:cNvSpPr>
          <p:nvPr/>
        </p:nvSpPr>
        <p:spPr>
          <a:xfrm>
            <a:off x="612320" y="267152"/>
            <a:ext cx="11250387" cy="1831069"/>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7200" dirty="0"/>
              <a:t>提案手法</a:t>
            </a:r>
            <a:endParaRPr lang="en-US" altLang="ja-JP" sz="4000" dirty="0"/>
          </a:p>
        </p:txBody>
      </p:sp>
      <p:sp>
        <p:nvSpPr>
          <p:cNvPr id="5" name="スライド番号プレースホルダー 3">
            <a:extLst>
              <a:ext uri="{FF2B5EF4-FFF2-40B4-BE49-F238E27FC236}">
                <a16:creationId xmlns:a16="http://schemas.microsoft.com/office/drawing/2014/main" id="{C9677D0B-9F51-05AF-3792-AF658DB70E0A}"/>
              </a:ext>
            </a:extLst>
          </p:cNvPr>
          <p:cNvSpPr txBox="1">
            <a:spLocks/>
          </p:cNvSpPr>
          <p:nvPr/>
        </p:nvSpPr>
        <p:spPr>
          <a:xfrm>
            <a:off x="11088396" y="6090835"/>
            <a:ext cx="852541" cy="587788"/>
          </a:xfrm>
          <a:prstGeom prst="rect">
            <a:avLst/>
          </a:prstGeom>
        </p:spPr>
        <p:txBody>
          <a:bodyPr vert="horz" lIns="91440" tIns="45720" rIns="91440" bIns="45720" rtlCol="0" anchor="ctr"/>
          <a:lstStyle>
            <a:defPPr>
              <a:defRPr lang="en-US"/>
            </a:defPPr>
            <a:lvl1pPr marL="0" algn="r" defTabSz="457200" rtl="0" eaLnBrk="1" latinLnBrk="0" hangingPunct="1">
              <a:defRPr sz="3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152886-A5BA-4EA1-AB9E-B32CF8EDC981}" type="slidenum">
              <a:rPr kumimoji="1" lang="ja-JP" altLang="en-US" sz="3600" smtClean="0"/>
              <a:pPr/>
              <a:t>15</a:t>
            </a:fld>
            <a:endParaRPr kumimoji="1" lang="ja-JP" altLang="en-US" dirty="0"/>
          </a:p>
        </p:txBody>
      </p:sp>
      <p:sp>
        <p:nvSpPr>
          <p:cNvPr id="8" name="コンテンツ プレースホルダー 7">
            <a:extLst>
              <a:ext uri="{FF2B5EF4-FFF2-40B4-BE49-F238E27FC236}">
                <a16:creationId xmlns:a16="http://schemas.microsoft.com/office/drawing/2014/main" id="{B6A05D8C-85DE-97E0-0CBA-31AC506ABC8C}"/>
              </a:ext>
            </a:extLst>
          </p:cNvPr>
          <p:cNvSpPr>
            <a:spLocks noGrp="1"/>
          </p:cNvSpPr>
          <p:nvPr>
            <p:ph idx="1"/>
          </p:nvPr>
        </p:nvSpPr>
        <p:spPr>
          <a:xfrm>
            <a:off x="480179" y="1838036"/>
            <a:ext cx="11514667" cy="4837401"/>
          </a:xfrm>
        </p:spPr>
        <p:txBody>
          <a:bodyPr>
            <a:normAutofit/>
          </a:bodyPr>
          <a:lstStyle/>
          <a:p>
            <a:pPr>
              <a:buFont typeface="Wingdings" panose="05000000000000000000" pitchFamily="2" charset="2"/>
              <a:buChar char="l"/>
            </a:pPr>
            <a:r>
              <a:rPr lang="en-US" altLang="ja-JP" sz="3600" dirty="0">
                <a:solidFill>
                  <a:srgbClr val="0070C0"/>
                </a:solidFill>
              </a:rPr>
              <a:t>AMTDS/ESC</a:t>
            </a:r>
            <a:r>
              <a:rPr lang="en-US" altLang="ja-JP" sz="2800" dirty="0">
                <a:solidFill>
                  <a:schemeClr val="tx1"/>
                </a:solidFill>
              </a:rPr>
              <a:t>(AMTDS for energy saving and cleanliness)</a:t>
            </a:r>
            <a:r>
              <a:rPr lang="ja-JP" altLang="en-US" sz="3600" dirty="0">
                <a:solidFill>
                  <a:schemeClr val="tx1"/>
                </a:solidFill>
              </a:rPr>
              <a:t>を拡張</a:t>
            </a:r>
            <a:endParaRPr lang="en-US" altLang="ja-JP" sz="3600" dirty="0">
              <a:solidFill>
                <a:schemeClr val="tx1"/>
              </a:solidFill>
            </a:endParaRPr>
          </a:p>
          <a:p>
            <a:pPr>
              <a:lnSpc>
                <a:spcPts val="2000"/>
              </a:lnSpc>
            </a:pPr>
            <a:endParaRPr lang="en-US" altLang="ja-JP" sz="3600" dirty="0">
              <a:solidFill>
                <a:schemeClr val="tx1"/>
              </a:solidFill>
            </a:endParaRPr>
          </a:p>
          <a:p>
            <a:pPr lvl="1"/>
            <a:r>
              <a:rPr lang="ja-JP" altLang="en-US" sz="3200" dirty="0">
                <a:solidFill>
                  <a:schemeClr val="tx1"/>
                </a:solidFill>
              </a:rPr>
              <a:t>エネルギー節約行動の修正</a:t>
            </a:r>
            <a:endParaRPr lang="en-US" altLang="ja-JP" sz="3200" dirty="0">
              <a:solidFill>
                <a:schemeClr val="tx1"/>
              </a:solidFill>
            </a:endParaRPr>
          </a:p>
          <a:p>
            <a:pPr marL="0" indent="0">
              <a:lnSpc>
                <a:spcPts val="2000"/>
              </a:lnSpc>
              <a:buNone/>
            </a:pPr>
            <a:endParaRPr lang="en-US" altLang="ja-JP" sz="3600" dirty="0">
              <a:solidFill>
                <a:schemeClr val="tx1"/>
              </a:solidFill>
            </a:endParaRPr>
          </a:p>
          <a:p>
            <a:pPr lvl="1"/>
            <a:r>
              <a:rPr lang="ja-JP" altLang="en-US" sz="3200" dirty="0">
                <a:solidFill>
                  <a:schemeClr val="tx1"/>
                </a:solidFill>
              </a:rPr>
              <a:t>未来のイベント量の予測の自律的補正学習の導入</a:t>
            </a:r>
            <a:endParaRPr lang="en-US" altLang="ja-JP" sz="3200" dirty="0">
              <a:solidFill>
                <a:schemeClr val="tx1"/>
              </a:solidFill>
            </a:endParaRPr>
          </a:p>
          <a:p>
            <a:pPr marL="0" indent="0">
              <a:lnSpc>
                <a:spcPct val="200000"/>
              </a:lnSpc>
              <a:buNone/>
            </a:pPr>
            <a:endParaRPr lang="en-US" altLang="ja-JP" sz="3600" dirty="0">
              <a:solidFill>
                <a:schemeClr val="tx1"/>
              </a:solidFill>
            </a:endParaRPr>
          </a:p>
          <a:p>
            <a:r>
              <a:rPr lang="en-US" altLang="ja-JP" sz="3600" dirty="0">
                <a:solidFill>
                  <a:schemeClr val="accent4"/>
                </a:solidFill>
              </a:rPr>
              <a:t>AMTDS/ER </a:t>
            </a:r>
            <a:r>
              <a:rPr lang="en-US" altLang="ja-JP" sz="2800" dirty="0">
                <a:solidFill>
                  <a:schemeClr val="tx1"/>
                </a:solidFill>
              </a:rPr>
              <a:t>(AMTDS for energy saving under the requirement)</a:t>
            </a:r>
          </a:p>
          <a:p>
            <a:pPr marL="0" indent="0">
              <a:buNone/>
            </a:pPr>
            <a:endParaRPr lang="en-US" altLang="ja-JP" sz="3200" dirty="0">
              <a:solidFill>
                <a:schemeClr val="tx1"/>
              </a:solidFill>
            </a:endParaRPr>
          </a:p>
          <a:p>
            <a:endParaRPr lang="ja-JP" altLang="en-US" dirty="0"/>
          </a:p>
        </p:txBody>
      </p:sp>
      <p:sp>
        <p:nvSpPr>
          <p:cNvPr id="2" name="矢印: 右 1">
            <a:extLst>
              <a:ext uri="{FF2B5EF4-FFF2-40B4-BE49-F238E27FC236}">
                <a16:creationId xmlns:a16="http://schemas.microsoft.com/office/drawing/2014/main" id="{E3BD7BBD-FBB4-A71C-6D6D-2225BEDF9A13}"/>
              </a:ext>
            </a:extLst>
          </p:cNvPr>
          <p:cNvSpPr/>
          <p:nvPr/>
        </p:nvSpPr>
        <p:spPr>
          <a:xfrm rot="5400000">
            <a:off x="5518092" y="4579620"/>
            <a:ext cx="1155815" cy="1076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715606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72BAF52-B6A0-40E7-A871-482268C24F52}"/>
              </a:ext>
            </a:extLst>
          </p:cNvPr>
          <p:cNvSpPr>
            <a:spLocks noGrp="1"/>
          </p:cNvSpPr>
          <p:nvPr>
            <p:ph idx="1"/>
          </p:nvPr>
        </p:nvSpPr>
        <p:spPr>
          <a:xfrm>
            <a:off x="983493" y="1447800"/>
            <a:ext cx="10718361" cy="5227637"/>
          </a:xfrm>
        </p:spPr>
        <p:txBody>
          <a:bodyPr>
            <a:normAutofit/>
          </a:bodyPr>
          <a:lstStyle/>
          <a:p>
            <a:pPr>
              <a:buFont typeface="Wingdings" panose="05000000000000000000" pitchFamily="2" charset="2"/>
              <a:buChar char="l"/>
            </a:pPr>
            <a:endParaRPr lang="en-US" altLang="ja-JP" sz="3600" dirty="0">
              <a:solidFill>
                <a:schemeClr val="tx1"/>
              </a:solidFill>
            </a:endParaRPr>
          </a:p>
          <a:p>
            <a:pPr>
              <a:buFont typeface="Wingdings" panose="05000000000000000000" pitchFamily="2" charset="2"/>
              <a:buChar char="l"/>
            </a:pPr>
            <a:r>
              <a:rPr lang="en-US" altLang="ja-JP" sz="3600" dirty="0">
                <a:solidFill>
                  <a:schemeClr val="tx1"/>
                </a:solidFill>
              </a:rPr>
              <a:t>Homing</a:t>
            </a:r>
            <a:r>
              <a:rPr lang="ja-JP" altLang="en-US" sz="3600" dirty="0">
                <a:solidFill>
                  <a:schemeClr val="tx1"/>
                </a:solidFill>
              </a:rPr>
              <a:t>と</a:t>
            </a:r>
            <a:r>
              <a:rPr lang="en-US" altLang="ja-JP" sz="3600" dirty="0">
                <a:solidFill>
                  <a:schemeClr val="tx1"/>
                </a:solidFill>
              </a:rPr>
              <a:t>Pausing</a:t>
            </a:r>
            <a:r>
              <a:rPr lang="ja-JP" altLang="en-US" sz="3600" dirty="0">
                <a:solidFill>
                  <a:schemeClr val="tx1"/>
                </a:solidFill>
              </a:rPr>
              <a:t>のどちらかしか行ってなかった</a:t>
            </a:r>
            <a:endParaRPr lang="en-US" altLang="ja-JP" sz="3600" dirty="0">
              <a:solidFill>
                <a:schemeClr val="tx1"/>
              </a:solidFill>
            </a:endParaRPr>
          </a:p>
          <a:p>
            <a:pPr>
              <a:buFont typeface="Wingdings" panose="05000000000000000000" pitchFamily="2" charset="2"/>
              <a:buChar char="l"/>
            </a:pPr>
            <a:endParaRPr lang="en-US" altLang="ja-JP" sz="3600" dirty="0">
              <a:solidFill>
                <a:schemeClr val="tx1"/>
              </a:solidFill>
            </a:endParaRPr>
          </a:p>
          <a:p>
            <a:pPr>
              <a:buFont typeface="Wingdings" panose="05000000000000000000" pitchFamily="2" charset="2"/>
              <a:buChar char="l"/>
            </a:pPr>
            <a:endParaRPr lang="en-US" altLang="ja-JP" sz="3600" b="1" dirty="0">
              <a:solidFill>
                <a:schemeClr val="tx1"/>
              </a:solidFill>
            </a:endParaRPr>
          </a:p>
          <a:p>
            <a:pPr>
              <a:buFont typeface="Wingdings" panose="05000000000000000000" pitchFamily="2" charset="2"/>
              <a:buChar char="l"/>
            </a:pPr>
            <a:endParaRPr lang="en-US" altLang="ja-JP" sz="3600" dirty="0">
              <a:solidFill>
                <a:schemeClr val="tx1"/>
              </a:solidFill>
            </a:endParaRPr>
          </a:p>
          <a:p>
            <a:pPr>
              <a:buClr>
                <a:schemeClr val="accent4"/>
              </a:buClr>
              <a:buFont typeface="Wingdings" panose="05000000000000000000" pitchFamily="2" charset="2"/>
              <a:buChar char="l"/>
            </a:pPr>
            <a:r>
              <a:rPr lang="en-US" altLang="ja-JP" sz="3600" dirty="0">
                <a:solidFill>
                  <a:schemeClr val="tx1"/>
                </a:solidFill>
              </a:rPr>
              <a:t>Homing</a:t>
            </a:r>
            <a:r>
              <a:rPr lang="ja-JP" altLang="en-US" sz="3600" dirty="0">
                <a:solidFill>
                  <a:schemeClr val="tx1"/>
                </a:solidFill>
              </a:rPr>
              <a:t>と</a:t>
            </a:r>
            <a:r>
              <a:rPr lang="en-US" altLang="ja-JP" sz="3600" dirty="0">
                <a:solidFill>
                  <a:schemeClr val="tx1"/>
                </a:solidFill>
              </a:rPr>
              <a:t>Pausing</a:t>
            </a:r>
            <a:r>
              <a:rPr lang="ja-JP" altLang="en-US" sz="3600" dirty="0">
                <a:solidFill>
                  <a:schemeClr val="tx1"/>
                </a:solidFill>
              </a:rPr>
              <a:t>どちらも行う</a:t>
            </a:r>
            <a:endParaRPr lang="en-US" altLang="ja-JP" sz="3600" dirty="0">
              <a:solidFill>
                <a:schemeClr val="tx1"/>
              </a:solidFill>
            </a:endParaRPr>
          </a:p>
          <a:p>
            <a:pPr>
              <a:buClr>
                <a:schemeClr val="accent4"/>
              </a:buClr>
              <a:buFont typeface="Wingdings" panose="05000000000000000000" pitchFamily="2" charset="2"/>
              <a:buChar char="l"/>
            </a:pPr>
            <a:r>
              <a:rPr lang="en-US" altLang="ja-JP" sz="3600" dirty="0">
                <a:solidFill>
                  <a:schemeClr val="tx1"/>
                </a:solidFill>
              </a:rPr>
              <a:t>Homing</a:t>
            </a:r>
            <a:r>
              <a:rPr lang="ja-JP" altLang="en-US" sz="3600" dirty="0">
                <a:solidFill>
                  <a:schemeClr val="tx1"/>
                </a:solidFill>
              </a:rPr>
              <a:t>後の充電が完了時には必ず</a:t>
            </a:r>
            <a:r>
              <a:rPr lang="en-US" altLang="ja-JP" sz="3600" dirty="0">
                <a:solidFill>
                  <a:schemeClr val="tx1"/>
                </a:solidFill>
              </a:rPr>
              <a:t>Pausing</a:t>
            </a:r>
            <a:r>
              <a:rPr lang="ja-JP" altLang="en-US" sz="3600" dirty="0">
                <a:solidFill>
                  <a:schemeClr val="tx1"/>
                </a:solidFill>
              </a:rPr>
              <a:t>を行う</a:t>
            </a:r>
            <a:endParaRPr lang="en-US" altLang="ja-JP" sz="3600" dirty="0">
              <a:solidFill>
                <a:schemeClr val="tx1"/>
              </a:solidFill>
            </a:endParaRPr>
          </a:p>
          <a:p>
            <a:pPr>
              <a:buFont typeface="Wingdings" panose="05000000000000000000" pitchFamily="2" charset="2"/>
              <a:buChar char="l"/>
            </a:pPr>
            <a:endParaRPr lang="en-US" altLang="ja-JP" dirty="0">
              <a:solidFill>
                <a:schemeClr val="tx1"/>
              </a:solidFill>
            </a:endParaRPr>
          </a:p>
        </p:txBody>
      </p:sp>
      <p:sp>
        <p:nvSpPr>
          <p:cNvPr id="4" name="スライド番号プレースホルダー 3">
            <a:extLst>
              <a:ext uri="{FF2B5EF4-FFF2-40B4-BE49-F238E27FC236}">
                <a16:creationId xmlns:a16="http://schemas.microsoft.com/office/drawing/2014/main" id="{64C508A6-BFB8-41F2-9931-878953B3309D}"/>
              </a:ext>
            </a:extLst>
          </p:cNvPr>
          <p:cNvSpPr>
            <a:spLocks noGrp="1"/>
          </p:cNvSpPr>
          <p:nvPr>
            <p:ph type="sldNum" sz="quarter" idx="12"/>
          </p:nvPr>
        </p:nvSpPr>
        <p:spPr>
          <a:xfrm>
            <a:off x="11508661" y="6492875"/>
            <a:ext cx="683339" cy="365125"/>
          </a:xfrm>
        </p:spPr>
        <p:txBody>
          <a:bodyPr/>
          <a:lstStyle/>
          <a:p>
            <a:fld id="{48152886-A5BA-4EA1-AB9E-B32CF8EDC981}" type="slidenum">
              <a:rPr kumimoji="1" lang="ja-JP" altLang="en-US" sz="2400" smtClean="0">
                <a:solidFill>
                  <a:schemeClr val="bg1"/>
                </a:solidFill>
              </a:rPr>
              <a:t>16</a:t>
            </a:fld>
            <a:endParaRPr kumimoji="1" lang="ja-JP" altLang="en-US" sz="2400" dirty="0">
              <a:solidFill>
                <a:schemeClr val="bg1"/>
              </a:solidFill>
            </a:endParaRPr>
          </a:p>
        </p:txBody>
      </p:sp>
      <p:sp>
        <p:nvSpPr>
          <p:cNvPr id="7" name="タイトル 1">
            <a:extLst>
              <a:ext uri="{FF2B5EF4-FFF2-40B4-BE49-F238E27FC236}">
                <a16:creationId xmlns:a16="http://schemas.microsoft.com/office/drawing/2014/main" id="{19187CA9-3308-4B6A-EEB0-5002DB6AB386}"/>
              </a:ext>
            </a:extLst>
          </p:cNvPr>
          <p:cNvSpPr txBox="1">
            <a:spLocks/>
          </p:cNvSpPr>
          <p:nvPr/>
        </p:nvSpPr>
        <p:spPr>
          <a:xfrm>
            <a:off x="851401" y="356959"/>
            <a:ext cx="10850453" cy="1540527"/>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7200" dirty="0"/>
              <a:t>エネルギー節約行動の修正 </a:t>
            </a:r>
            <a:endParaRPr lang="en-US" altLang="ja-JP" sz="7200" dirty="0"/>
          </a:p>
        </p:txBody>
      </p:sp>
      <p:sp>
        <p:nvSpPr>
          <p:cNvPr id="5" name="スライド番号プレースホルダー 3">
            <a:extLst>
              <a:ext uri="{FF2B5EF4-FFF2-40B4-BE49-F238E27FC236}">
                <a16:creationId xmlns:a16="http://schemas.microsoft.com/office/drawing/2014/main" id="{C9677D0B-9F51-05AF-3792-AF658DB70E0A}"/>
              </a:ext>
            </a:extLst>
          </p:cNvPr>
          <p:cNvSpPr txBox="1">
            <a:spLocks/>
          </p:cNvSpPr>
          <p:nvPr/>
        </p:nvSpPr>
        <p:spPr>
          <a:xfrm>
            <a:off x="11088396" y="6090835"/>
            <a:ext cx="852541" cy="587788"/>
          </a:xfrm>
          <a:prstGeom prst="rect">
            <a:avLst/>
          </a:prstGeom>
        </p:spPr>
        <p:txBody>
          <a:bodyPr vert="horz" lIns="91440" tIns="45720" rIns="91440" bIns="45720" rtlCol="0" anchor="ctr"/>
          <a:lstStyle>
            <a:defPPr>
              <a:defRPr lang="en-US"/>
            </a:defPPr>
            <a:lvl1pPr marL="0" algn="r" defTabSz="457200" rtl="0" eaLnBrk="1" latinLnBrk="0" hangingPunct="1">
              <a:defRPr sz="3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152886-A5BA-4EA1-AB9E-B32CF8EDC981}" type="slidenum">
              <a:rPr kumimoji="1" lang="ja-JP" altLang="en-US" sz="3600" smtClean="0"/>
              <a:pPr/>
              <a:t>16</a:t>
            </a:fld>
            <a:endParaRPr kumimoji="1" lang="ja-JP" altLang="en-US" dirty="0"/>
          </a:p>
        </p:txBody>
      </p:sp>
      <p:sp>
        <p:nvSpPr>
          <p:cNvPr id="2" name="矢印: 右 1">
            <a:extLst>
              <a:ext uri="{FF2B5EF4-FFF2-40B4-BE49-F238E27FC236}">
                <a16:creationId xmlns:a16="http://schemas.microsoft.com/office/drawing/2014/main" id="{D44870DA-8349-06F7-146F-253E3B034482}"/>
              </a:ext>
            </a:extLst>
          </p:cNvPr>
          <p:cNvSpPr/>
          <p:nvPr/>
        </p:nvSpPr>
        <p:spPr>
          <a:xfrm rot="5400000">
            <a:off x="5518090" y="3194166"/>
            <a:ext cx="1155815" cy="1076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a:extLst>
              <a:ext uri="{FF2B5EF4-FFF2-40B4-BE49-F238E27FC236}">
                <a16:creationId xmlns:a16="http://schemas.microsoft.com/office/drawing/2014/main" id="{CAF8DDF2-84D0-65F8-5AFF-C8DBECB425BC}"/>
              </a:ext>
            </a:extLst>
          </p:cNvPr>
          <p:cNvSpPr/>
          <p:nvPr/>
        </p:nvSpPr>
        <p:spPr>
          <a:xfrm>
            <a:off x="851401" y="1897486"/>
            <a:ext cx="10718361" cy="1064871"/>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977268F-E5B1-CAD5-2F4E-80F69624696C}"/>
              </a:ext>
            </a:extLst>
          </p:cNvPr>
          <p:cNvSpPr txBox="1"/>
          <p:nvPr/>
        </p:nvSpPr>
        <p:spPr>
          <a:xfrm>
            <a:off x="1133475" y="1447800"/>
            <a:ext cx="1857376" cy="584775"/>
          </a:xfrm>
          <a:prstGeom prst="rect">
            <a:avLst/>
          </a:prstGeom>
          <a:solidFill>
            <a:schemeClr val="bg1"/>
          </a:solidFill>
          <a:ln w="57150">
            <a:solidFill>
              <a:schemeClr val="accent1"/>
            </a:solidFill>
          </a:ln>
        </p:spPr>
        <p:txBody>
          <a:bodyPr wrap="square" rtlCol="0">
            <a:spAutoFit/>
          </a:bodyPr>
          <a:lstStyle/>
          <a:p>
            <a:r>
              <a:rPr kumimoji="1" lang="ja-JP" altLang="en-US" sz="3200" dirty="0"/>
              <a:t>先行研究</a:t>
            </a:r>
            <a:endParaRPr kumimoji="1" lang="ja-JP" altLang="en-US" dirty="0"/>
          </a:p>
        </p:txBody>
      </p:sp>
      <p:sp>
        <p:nvSpPr>
          <p:cNvPr id="9" name="正方形/長方形 8">
            <a:extLst>
              <a:ext uri="{FF2B5EF4-FFF2-40B4-BE49-F238E27FC236}">
                <a16:creationId xmlns:a16="http://schemas.microsoft.com/office/drawing/2014/main" id="{E02A81F7-31DC-CEF7-5E84-0B3C52E94E79}"/>
              </a:ext>
            </a:extLst>
          </p:cNvPr>
          <p:cNvSpPr/>
          <p:nvPr/>
        </p:nvSpPr>
        <p:spPr>
          <a:xfrm>
            <a:off x="736818" y="4502884"/>
            <a:ext cx="10718361" cy="1716155"/>
          </a:xfrm>
          <a:prstGeom prst="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011ADF08-2EDA-1821-AECB-728FB8E1E0FD}"/>
              </a:ext>
            </a:extLst>
          </p:cNvPr>
          <p:cNvSpPr txBox="1"/>
          <p:nvPr/>
        </p:nvSpPr>
        <p:spPr>
          <a:xfrm>
            <a:off x="1133475" y="4061618"/>
            <a:ext cx="1857376" cy="584775"/>
          </a:xfrm>
          <a:prstGeom prst="rect">
            <a:avLst/>
          </a:prstGeom>
          <a:solidFill>
            <a:schemeClr val="bg1"/>
          </a:solidFill>
          <a:ln w="57150">
            <a:solidFill>
              <a:schemeClr val="accent4"/>
            </a:solidFill>
          </a:ln>
        </p:spPr>
        <p:txBody>
          <a:bodyPr wrap="square" rtlCol="0">
            <a:spAutoFit/>
          </a:bodyPr>
          <a:lstStyle/>
          <a:p>
            <a:r>
              <a:rPr kumimoji="1" lang="ja-JP" altLang="en-US" sz="3200" dirty="0"/>
              <a:t>提案手法</a:t>
            </a:r>
            <a:endParaRPr kumimoji="1" lang="ja-JP" altLang="en-US" dirty="0"/>
          </a:p>
        </p:txBody>
      </p:sp>
    </p:spTree>
    <p:extLst>
      <p:ext uri="{BB962C8B-B14F-4D97-AF65-F5344CB8AC3E}">
        <p14:creationId xmlns:p14="http://schemas.microsoft.com/office/powerpoint/2010/main" val="2746953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2BAF52-B6A0-40E7-A871-482268C24F52}"/>
                  </a:ext>
                </a:extLst>
              </p:cNvPr>
              <p:cNvSpPr>
                <a:spLocks noGrp="1"/>
              </p:cNvSpPr>
              <p:nvPr>
                <p:ph idx="1"/>
              </p:nvPr>
            </p:nvSpPr>
            <p:spPr>
              <a:xfrm>
                <a:off x="602095" y="1682739"/>
                <a:ext cx="11248235" cy="4995884"/>
              </a:xfrm>
            </p:spPr>
            <p:txBody>
              <a:bodyPr>
                <a:noAutofit/>
              </a:bodyPr>
              <a:lstStyle/>
              <a:p>
                <a:pPr>
                  <a:buFont typeface="Wingdings" panose="05000000000000000000" pitchFamily="2" charset="2"/>
                  <a:buChar char="l"/>
                </a:pPr>
                <a:r>
                  <a:rPr lang="ja-JP" altLang="en-US" sz="3000" dirty="0">
                    <a:solidFill>
                      <a:schemeClr val="tx1"/>
                    </a:solidFill>
                    <a:latin typeface="Cambria Math" panose="02040503050406030204" pitchFamily="18" charset="0"/>
                  </a:rPr>
                  <a:t>イベント量の予測は</a:t>
                </a:r>
                <a:r>
                  <a:rPr lang="en-US" altLang="ja-JP" sz="3200" dirty="0">
                    <a:solidFill>
                      <a:schemeClr val="tx1"/>
                    </a:solidFill>
                  </a:rPr>
                  <a:t>Pausing</a:t>
                </a:r>
                <a:r>
                  <a:rPr lang="ja-JP" altLang="en-US" sz="3000" dirty="0">
                    <a:solidFill>
                      <a:schemeClr val="tx1"/>
                    </a:solidFill>
                    <a:latin typeface="Cambria Math" panose="02040503050406030204" pitchFamily="18" charset="0"/>
                  </a:rPr>
                  <a:t>開始時に行うため，待機中の</a:t>
                </a:r>
                <a:endParaRPr lang="en-US" altLang="ja-JP" sz="3000" dirty="0">
                  <a:solidFill>
                    <a:schemeClr val="tx1"/>
                  </a:solidFill>
                  <a:latin typeface="Cambria Math" panose="02040503050406030204" pitchFamily="18" charset="0"/>
                </a:endParaRPr>
              </a:p>
              <a:p>
                <a:pPr marL="0" indent="0">
                  <a:buNone/>
                </a:pPr>
                <a:r>
                  <a:rPr lang="en-US" altLang="ja-JP" sz="3000" dirty="0">
                    <a:solidFill>
                      <a:schemeClr val="tx1"/>
                    </a:solidFill>
                    <a:latin typeface="Cambria Math" panose="02040503050406030204" pitchFamily="18" charset="0"/>
                  </a:rPr>
                  <a:t>    </a:t>
                </a:r>
                <a:r>
                  <a:rPr lang="ja-JP" altLang="en-US" sz="3000" dirty="0">
                    <a:solidFill>
                      <a:srgbClr val="0070C0"/>
                    </a:solidFill>
                    <a:latin typeface="Cambria Math" panose="02040503050406030204" pitchFamily="18" charset="0"/>
                  </a:rPr>
                  <a:t>他のエージェントのイベント処理は考慮していない</a:t>
                </a:r>
                <a:endParaRPr lang="en-US" altLang="ja-JP" sz="3000" b="0" dirty="0">
                  <a:solidFill>
                    <a:srgbClr val="0070C0"/>
                  </a:solidFill>
                  <a:latin typeface="Cambria Math" panose="02040503050406030204" pitchFamily="18" charset="0"/>
                </a:endParaRPr>
              </a:p>
              <a:p>
                <a:r>
                  <a:rPr lang="ja-JP" altLang="en-US" sz="3000" b="0" dirty="0">
                    <a:solidFill>
                      <a:schemeClr val="tx1"/>
                    </a:solidFill>
                  </a:rPr>
                  <a:t>実際の値は</a:t>
                </a:r>
                <a14:m>
                  <m:oMath xmlns:m="http://schemas.openxmlformats.org/officeDocument/2006/math">
                    <m:r>
                      <a:rPr lang="en-US" altLang="ja-JP" sz="3000" b="0" i="1" smtClean="0">
                        <a:solidFill>
                          <a:schemeClr val="tx1"/>
                        </a:solidFill>
                        <a:latin typeface="Cambria Math" panose="02040503050406030204" pitchFamily="18" charset="0"/>
                      </a:rPr>
                      <m:t> </m:t>
                    </m:r>
                    <m:sSup>
                      <m:sSupPr>
                        <m:ctrlPr>
                          <a:rPr lang="en-US" altLang="ja-JP" sz="3000" i="1">
                            <a:solidFill>
                              <a:schemeClr val="tx1"/>
                            </a:solidFill>
                            <a:latin typeface="Cambria Math" panose="02040503050406030204" pitchFamily="18" charset="0"/>
                          </a:rPr>
                        </m:ctrlPr>
                      </m:sSupPr>
                      <m:e>
                        <m:r>
                          <a:rPr lang="en-US" altLang="ja-JP" sz="3000" i="1">
                            <a:solidFill>
                              <a:schemeClr val="tx1"/>
                            </a:solidFill>
                            <a:latin typeface="Cambria Math" panose="02040503050406030204" pitchFamily="18" charset="0"/>
                          </a:rPr>
                          <m:t>𝐸</m:t>
                        </m:r>
                      </m:e>
                      <m:sup>
                        <m:r>
                          <a:rPr lang="en-US" altLang="ja-JP" sz="3000" i="1">
                            <a:solidFill>
                              <a:schemeClr val="tx1"/>
                            </a:solidFill>
                            <a:latin typeface="Cambria Math" panose="02040503050406030204" pitchFamily="18" charset="0"/>
                          </a:rPr>
                          <m:t>𝑖</m:t>
                        </m:r>
                      </m:sup>
                    </m:sSup>
                    <m:d>
                      <m:dPr>
                        <m:ctrlPr>
                          <a:rPr lang="en-US" altLang="ja-JP" sz="3000" i="1">
                            <a:solidFill>
                              <a:schemeClr val="tx1"/>
                            </a:solidFill>
                            <a:latin typeface="Cambria Math" panose="02040503050406030204" pitchFamily="18" charset="0"/>
                          </a:rPr>
                        </m:ctrlPr>
                      </m:dPr>
                      <m:e>
                        <m:sSub>
                          <m:sSubPr>
                            <m:ctrlPr>
                              <a:rPr lang="en-US" altLang="ja-JP" sz="3000" i="1">
                                <a:solidFill>
                                  <a:schemeClr val="tx1"/>
                                </a:solidFill>
                                <a:latin typeface="Cambria Math" panose="02040503050406030204" pitchFamily="18" charset="0"/>
                              </a:rPr>
                            </m:ctrlPr>
                          </m:sSubPr>
                          <m:e>
                            <m:r>
                              <a:rPr lang="en-US" altLang="ja-JP" sz="3000" i="1">
                                <a:solidFill>
                                  <a:schemeClr val="tx1"/>
                                </a:solidFill>
                                <a:latin typeface="Cambria Math" panose="02040503050406030204" pitchFamily="18" charset="0"/>
                              </a:rPr>
                              <m:t>𝐿</m:t>
                            </m:r>
                          </m:e>
                          <m:sub>
                            <m:r>
                              <a:rPr lang="en-US" altLang="ja-JP" sz="3000" i="1">
                                <a:solidFill>
                                  <a:schemeClr val="tx1"/>
                                </a:solidFill>
                                <a:latin typeface="Cambria Math" panose="02040503050406030204" pitchFamily="18" charset="0"/>
                              </a:rPr>
                              <m:t>𝑡</m:t>
                            </m:r>
                            <m:r>
                              <a:rPr lang="en-US" altLang="ja-JP" sz="3000" i="1">
                                <a:solidFill>
                                  <a:schemeClr val="tx1"/>
                                </a:solidFill>
                                <a:latin typeface="Cambria Math" panose="02040503050406030204" pitchFamily="18" charset="0"/>
                              </a:rPr>
                              <m:t>+</m:t>
                            </m:r>
                            <m:r>
                              <a:rPr lang="en-US" altLang="ja-JP" sz="3000" i="1">
                                <a:solidFill>
                                  <a:schemeClr val="tx1"/>
                                </a:solidFill>
                                <a:latin typeface="Cambria Math" panose="02040503050406030204" pitchFamily="18" charset="0"/>
                              </a:rPr>
                              <m:t>𝑇</m:t>
                            </m:r>
                          </m:sub>
                        </m:sSub>
                        <m:d>
                          <m:dPr>
                            <m:ctrlPr>
                              <a:rPr lang="en-US" altLang="ja-JP" sz="3000" i="1">
                                <a:solidFill>
                                  <a:schemeClr val="tx1"/>
                                </a:solidFill>
                                <a:latin typeface="Cambria Math" panose="02040503050406030204" pitchFamily="18" charset="0"/>
                              </a:rPr>
                            </m:ctrlPr>
                          </m:dPr>
                          <m:e>
                            <m:r>
                              <a:rPr lang="en-US" altLang="ja-JP" sz="3000" b="0" i="1" smtClean="0">
                                <a:solidFill>
                                  <a:schemeClr val="tx1"/>
                                </a:solidFill>
                                <a:latin typeface="Cambria Math" panose="02040503050406030204" pitchFamily="18" charset="0"/>
                              </a:rPr>
                              <m:t>𝑉</m:t>
                            </m:r>
                          </m:e>
                        </m:d>
                      </m:e>
                    </m:d>
                  </m:oMath>
                </a14:m>
                <a:r>
                  <a:rPr lang="ja-JP" altLang="en-US" sz="3000" dirty="0">
                    <a:solidFill>
                      <a:schemeClr val="tx1"/>
                    </a:solidFill>
                    <a:latin typeface="Cambria Math" panose="02040503050406030204" pitchFamily="18" charset="0"/>
                  </a:rPr>
                  <a:t>よりも</a:t>
                </a:r>
                <a:r>
                  <a:rPr lang="ja-JP" altLang="en-US" sz="3000" dirty="0">
                    <a:solidFill>
                      <a:srgbClr val="0070C0"/>
                    </a:solidFill>
                    <a:latin typeface="Cambria Math" panose="02040503050406030204" pitchFamily="18" charset="0"/>
                  </a:rPr>
                  <a:t>小さい可能性が高い</a:t>
                </a:r>
                <a:endParaRPr lang="en-US" altLang="ja-JP" sz="3000" dirty="0">
                  <a:solidFill>
                    <a:srgbClr val="0070C0"/>
                  </a:solidFill>
                  <a:latin typeface="Cambria Math" panose="02040503050406030204" pitchFamily="18" charset="0"/>
                </a:endParaRPr>
              </a:p>
              <a:p>
                <a:r>
                  <a:rPr lang="ja-JP" altLang="en-US" sz="3000" dirty="0">
                    <a:solidFill>
                      <a:schemeClr val="tx1"/>
                    </a:solidFill>
                    <a:latin typeface="Cambria Math" panose="02040503050406030204" pitchFamily="18" charset="0"/>
                  </a:rPr>
                  <a:t>そのずれは各エージェントの重点的に巡回する場所に依存する</a:t>
                </a:r>
                <a:endParaRPr lang="en-US" altLang="ja-JP" sz="3000" dirty="0">
                  <a:solidFill>
                    <a:schemeClr val="tx1"/>
                  </a:solidFill>
                  <a:latin typeface="Cambria Math" panose="02040503050406030204" pitchFamily="18" charset="0"/>
                </a:endParaRPr>
              </a:p>
              <a:p>
                <a:pPr marL="0" indent="0">
                  <a:buNone/>
                </a:pPr>
                <a:endParaRPr lang="en-US" altLang="ja-JP" sz="3000" dirty="0">
                  <a:solidFill>
                    <a:schemeClr val="tx1"/>
                  </a:solidFill>
                  <a:latin typeface="Cambria Math" panose="02040503050406030204" pitchFamily="18" charset="0"/>
                </a:endParaRPr>
              </a:p>
              <a:p>
                <a:pPr marL="0" indent="0" algn="just">
                  <a:buNone/>
                </a:pPr>
                <a:endParaRPr lang="en-US" altLang="ja-JP" sz="3000" dirty="0">
                  <a:solidFill>
                    <a:schemeClr val="tx1"/>
                  </a:solidFill>
                </a:endParaRPr>
              </a:p>
              <a:p>
                <a:pPr marL="0" indent="0" algn="just">
                  <a:lnSpc>
                    <a:spcPct val="150000"/>
                  </a:lnSpc>
                  <a:buNone/>
                </a:pPr>
                <a:endParaRPr lang="en-US" altLang="ja-JP" sz="3000" dirty="0">
                  <a:solidFill>
                    <a:schemeClr val="tx1"/>
                  </a:solidFill>
                </a:endParaRPr>
              </a:p>
              <a:p>
                <a:pPr marL="0" indent="0" algn="just">
                  <a:buNone/>
                </a:pPr>
                <a:r>
                  <a:rPr lang="ja-JP" altLang="en-US" sz="3000" dirty="0">
                    <a:solidFill>
                      <a:schemeClr val="tx1"/>
                    </a:solidFill>
                  </a:rPr>
                  <a:t>各自が延長分を</a:t>
                </a:r>
                <a:r>
                  <a:rPr lang="ja-JP" altLang="en-US" sz="3000" dirty="0">
                    <a:solidFill>
                      <a:srgbClr val="FF0000"/>
                    </a:solidFill>
                  </a:rPr>
                  <a:t>適切に決定する</a:t>
                </a:r>
                <a:r>
                  <a:rPr lang="ja-JP" altLang="en-US" sz="3000" dirty="0">
                    <a:solidFill>
                      <a:schemeClr val="tx1"/>
                    </a:solidFill>
                  </a:rPr>
                  <a:t>必要がある</a:t>
                </a:r>
                <a:endParaRPr lang="en-US" altLang="ja-JP" sz="3000" dirty="0">
                  <a:solidFill>
                    <a:schemeClr val="tx1"/>
                  </a:solidFill>
                </a:endParaRPr>
              </a:p>
            </p:txBody>
          </p:sp>
        </mc:Choice>
        <mc:Fallback xmlns="">
          <p:sp>
            <p:nvSpPr>
              <p:cNvPr id="3" name="コンテンツ プレースホルダー 2">
                <a:extLst>
                  <a:ext uri="{FF2B5EF4-FFF2-40B4-BE49-F238E27FC236}">
                    <a16:creationId xmlns:a16="http://schemas.microsoft.com/office/drawing/2014/main" id="{872BAF52-B6A0-40E7-A871-482268C24F52}"/>
                  </a:ext>
                </a:extLst>
              </p:cNvPr>
              <p:cNvSpPr>
                <a:spLocks noGrp="1" noRot="1" noChangeAspect="1" noMove="1" noResize="1" noEditPoints="1" noAdjustHandles="1" noChangeArrowheads="1" noChangeShapeType="1" noTextEdit="1"/>
              </p:cNvSpPr>
              <p:nvPr>
                <p:ph idx="1"/>
              </p:nvPr>
            </p:nvSpPr>
            <p:spPr>
              <a:xfrm>
                <a:off x="602095" y="1682739"/>
                <a:ext cx="11248235" cy="4995884"/>
              </a:xfrm>
              <a:blipFill>
                <a:blip r:embed="rId3"/>
                <a:stretch>
                  <a:fillRect l="-1301" t="-2195" r="-921" b="-317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64C508A6-BFB8-41F2-9931-878953B3309D}"/>
              </a:ext>
            </a:extLst>
          </p:cNvPr>
          <p:cNvSpPr>
            <a:spLocks noGrp="1"/>
          </p:cNvSpPr>
          <p:nvPr>
            <p:ph type="sldNum" sz="quarter" idx="12"/>
          </p:nvPr>
        </p:nvSpPr>
        <p:spPr>
          <a:xfrm>
            <a:off x="11508661" y="6492875"/>
            <a:ext cx="683339" cy="365125"/>
          </a:xfrm>
        </p:spPr>
        <p:txBody>
          <a:bodyPr/>
          <a:lstStyle/>
          <a:p>
            <a:fld id="{48152886-A5BA-4EA1-AB9E-B32CF8EDC981}" type="slidenum">
              <a:rPr kumimoji="1" lang="ja-JP" altLang="en-US" sz="2400" smtClean="0">
                <a:solidFill>
                  <a:schemeClr val="bg1"/>
                </a:solidFill>
              </a:rPr>
              <a:t>17</a:t>
            </a:fld>
            <a:endParaRPr kumimoji="1" lang="ja-JP" altLang="en-US" sz="2400" dirty="0">
              <a:solidFill>
                <a:schemeClr val="bg1"/>
              </a:solidFill>
            </a:endParaRPr>
          </a:p>
        </p:txBody>
      </p:sp>
      <p:sp>
        <p:nvSpPr>
          <p:cNvPr id="7" name="タイトル 1">
            <a:extLst>
              <a:ext uri="{FF2B5EF4-FFF2-40B4-BE49-F238E27FC236}">
                <a16:creationId xmlns:a16="http://schemas.microsoft.com/office/drawing/2014/main" id="{19187CA9-3308-4B6A-EEB0-5002DB6AB386}"/>
              </a:ext>
            </a:extLst>
          </p:cNvPr>
          <p:cNvSpPr txBox="1">
            <a:spLocks/>
          </p:cNvSpPr>
          <p:nvPr/>
        </p:nvSpPr>
        <p:spPr>
          <a:xfrm>
            <a:off x="851401" y="356959"/>
            <a:ext cx="10850453" cy="154052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7200" dirty="0"/>
              <a:t>未来のイベント量の予測</a:t>
            </a:r>
            <a:endParaRPr lang="en-US" altLang="ja-JP" sz="7200" dirty="0"/>
          </a:p>
        </p:txBody>
      </p:sp>
      <p:sp>
        <p:nvSpPr>
          <p:cNvPr id="5" name="スライド番号プレースホルダー 3">
            <a:extLst>
              <a:ext uri="{FF2B5EF4-FFF2-40B4-BE49-F238E27FC236}">
                <a16:creationId xmlns:a16="http://schemas.microsoft.com/office/drawing/2014/main" id="{C9677D0B-9F51-05AF-3792-AF658DB70E0A}"/>
              </a:ext>
            </a:extLst>
          </p:cNvPr>
          <p:cNvSpPr txBox="1">
            <a:spLocks/>
          </p:cNvSpPr>
          <p:nvPr/>
        </p:nvSpPr>
        <p:spPr>
          <a:xfrm>
            <a:off x="11088396" y="6090835"/>
            <a:ext cx="852541" cy="587788"/>
          </a:xfrm>
          <a:prstGeom prst="rect">
            <a:avLst/>
          </a:prstGeom>
        </p:spPr>
        <p:txBody>
          <a:bodyPr vert="horz" lIns="91440" tIns="45720" rIns="91440" bIns="45720" rtlCol="0" anchor="ctr"/>
          <a:lstStyle>
            <a:defPPr>
              <a:defRPr lang="en-US"/>
            </a:defPPr>
            <a:lvl1pPr marL="0" algn="r" defTabSz="457200" rtl="0" eaLnBrk="1" latinLnBrk="0" hangingPunct="1">
              <a:defRPr sz="3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152886-A5BA-4EA1-AB9E-B32CF8EDC981}" type="slidenum">
              <a:rPr kumimoji="1" lang="ja-JP" altLang="en-US" sz="3600" smtClean="0"/>
              <a:pPr/>
              <a:t>17</a:t>
            </a:fld>
            <a:endParaRPr kumimoji="1" lang="ja-JP" altLang="en-US" dirty="0"/>
          </a:p>
        </p:txBody>
      </p:sp>
      <p:sp>
        <p:nvSpPr>
          <p:cNvPr id="2" name="矢印: 右 1">
            <a:extLst>
              <a:ext uri="{FF2B5EF4-FFF2-40B4-BE49-F238E27FC236}">
                <a16:creationId xmlns:a16="http://schemas.microsoft.com/office/drawing/2014/main" id="{49FFB38E-3D53-4122-AA90-EE41C43F0D2F}"/>
              </a:ext>
            </a:extLst>
          </p:cNvPr>
          <p:cNvSpPr/>
          <p:nvPr/>
        </p:nvSpPr>
        <p:spPr>
          <a:xfrm rot="5400000">
            <a:off x="2665328" y="4512374"/>
            <a:ext cx="1140859" cy="8962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C1667F9-3B3F-73CE-B3BD-AF112CD378BC}"/>
                  </a:ext>
                </a:extLst>
              </p:cNvPr>
              <p:cNvSpPr txBox="1"/>
              <p:nvPr/>
            </p:nvSpPr>
            <p:spPr>
              <a:xfrm>
                <a:off x="6468381" y="4079682"/>
                <a:ext cx="5472556" cy="1617174"/>
              </a:xfrm>
              <a:prstGeom prst="rect">
                <a:avLst/>
              </a:prstGeom>
              <a:noFill/>
              <a:ln w="19050">
                <a:solidFill>
                  <a:schemeClr val="accent1"/>
                </a:solidFill>
              </a:ln>
            </p:spPr>
            <p:txBody>
              <a:bodyPr wrap="square">
                <a:spAutoFit/>
              </a:bodyPr>
              <a:lstStyle/>
              <a:p>
                <a:pPr algn="ctr"/>
                <a14:m>
                  <m:oMath xmlns:m="http://schemas.openxmlformats.org/officeDocument/2006/math">
                    <m:r>
                      <a:rPr lang="en-US" altLang="ja-JP" sz="2400" b="0" i="1" smtClean="0">
                        <a:latin typeface="Cambria Math" panose="02040503050406030204" pitchFamily="18" charset="0"/>
                      </a:rPr>
                      <m:t>𝑣</m:t>
                    </m:r>
                  </m:oMath>
                </a14:m>
                <a:r>
                  <a:rPr lang="ja-JP" altLang="en-US" sz="2400" i="1" dirty="0">
                    <a:latin typeface="Cambria Math" panose="02040503050406030204" pitchFamily="18" charset="0"/>
                  </a:rPr>
                  <a:t>  ：環境内のノード</a:t>
                </a:r>
                <a:endParaRPr lang="en-US" altLang="ja-JP" sz="2400" i="1" dirty="0">
                  <a:latin typeface="Cambria Math" panose="02040503050406030204" pitchFamily="18" charset="0"/>
                </a:endParaRPr>
              </a:p>
              <a:p>
                <a:pPr algn="ctr"/>
                <a14:m>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𝐿</m:t>
                        </m:r>
                      </m:e>
                      <m:sub>
                        <m:r>
                          <a:rPr lang="en-US" altLang="ja-JP" sz="2400" i="1">
                            <a:latin typeface="Cambria Math" panose="02040503050406030204" pitchFamily="18" charset="0"/>
                          </a:rPr>
                          <m:t>𝑡</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𝑣</m:t>
                        </m:r>
                      </m:e>
                    </m:d>
                  </m:oMath>
                </a14:m>
                <a:r>
                  <a:rPr lang="ja-JP" altLang="en-US" sz="2400" i="1" dirty="0">
                    <a:latin typeface="Cambria Math" panose="02040503050406030204" pitchFamily="18" charset="0"/>
                  </a:rPr>
                  <a:t>：時刻</a:t>
                </a:r>
                <a14:m>
                  <m:oMath xmlns:m="http://schemas.openxmlformats.org/officeDocument/2006/math">
                    <m:r>
                      <a:rPr lang="en-US" altLang="ja-JP" sz="2400" i="1">
                        <a:latin typeface="Cambria Math" panose="02040503050406030204" pitchFamily="18" charset="0"/>
                      </a:rPr>
                      <m:t>𝑡</m:t>
                    </m:r>
                    <m:r>
                      <a:rPr lang="ja-JP" altLang="en-US" sz="2400" i="1" smtClean="0">
                        <a:latin typeface="Cambria Math" panose="02040503050406030204" pitchFamily="18" charset="0"/>
                      </a:rPr>
                      <m:t>における</m:t>
                    </m:r>
                    <m:r>
                      <a:rPr lang="en-US" altLang="ja-JP" sz="2400" i="1">
                        <a:latin typeface="Cambria Math" panose="02040503050406030204" pitchFamily="18" charset="0"/>
                      </a:rPr>
                      <m:t>𝑣</m:t>
                    </m:r>
                  </m:oMath>
                </a14:m>
                <a:r>
                  <a:rPr lang="ja-JP" altLang="en-US" sz="2400" i="1" dirty="0">
                    <a:latin typeface="Cambria Math" panose="02040503050406030204" pitchFamily="18" charset="0"/>
                  </a:rPr>
                  <a:t>でのイベント量</a:t>
                </a:r>
                <a:endParaRPr lang="en-US" altLang="ja-JP" sz="2400" i="1" dirty="0">
                  <a:latin typeface="Cambria Math" panose="02040503050406030204" pitchFamily="18" charset="0"/>
                </a:endParaRPr>
              </a:p>
              <a:p>
                <a:pPr algn="ctr"/>
                <a14:m>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𝐸</m:t>
                        </m:r>
                      </m:e>
                      <m:sup>
                        <m:r>
                          <a:rPr lang="en-US" altLang="ja-JP" sz="2400" i="1">
                            <a:latin typeface="Cambria Math" panose="02040503050406030204" pitchFamily="18" charset="0"/>
                          </a:rPr>
                          <m:t>𝑖</m:t>
                        </m:r>
                      </m:sup>
                    </m:sSup>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𝐿</m:t>
                            </m:r>
                          </m:e>
                          <m:sub>
                            <m:r>
                              <a:rPr lang="en-US" altLang="ja-JP" sz="2400" i="1">
                                <a:latin typeface="Cambria Math" panose="02040503050406030204" pitchFamily="18" charset="0"/>
                              </a:rPr>
                              <m:t>𝑡</m:t>
                            </m:r>
                            <m:r>
                              <a:rPr lang="en-US" altLang="ja-JP" sz="2400" i="1">
                                <a:latin typeface="Cambria Math" panose="02040503050406030204" pitchFamily="18" charset="0"/>
                              </a:rPr>
                              <m:t>+</m:t>
                            </m:r>
                            <m:r>
                              <a:rPr lang="en-US" altLang="ja-JP" sz="2400" i="1">
                                <a:latin typeface="Cambria Math" panose="02040503050406030204" pitchFamily="18" charset="0"/>
                              </a:rPr>
                              <m:t>𝑇</m:t>
                            </m:r>
                          </m:sub>
                        </m:sSub>
                        <m:d>
                          <m:dPr>
                            <m:ctrlPr>
                              <a:rPr lang="en-US" altLang="ja-JP" sz="2400" i="1">
                                <a:latin typeface="Cambria Math" panose="02040503050406030204" pitchFamily="18" charset="0"/>
                              </a:rPr>
                            </m:ctrlPr>
                          </m:dPr>
                          <m:e>
                            <m:r>
                              <a:rPr lang="en-US" altLang="ja-JP" sz="2400" i="1" smtClean="0">
                                <a:latin typeface="Cambria Math" panose="02040503050406030204" pitchFamily="18" charset="0"/>
                              </a:rPr>
                              <m:t>𝑣</m:t>
                            </m:r>
                          </m:e>
                        </m:d>
                      </m:e>
                    </m:d>
                  </m:oMath>
                </a14:m>
                <a:r>
                  <a:rPr lang="ja-JP" altLang="en-US" sz="2400" i="1" dirty="0">
                    <a:solidFill>
                      <a:schemeClr val="tx1"/>
                    </a:solidFill>
                    <a:latin typeface="Cambria Math" panose="02040503050406030204" pitchFamily="18" charset="0"/>
                  </a:rPr>
                  <a:t>：時刻</a:t>
                </a:r>
                <a14:m>
                  <m:oMath xmlns:m="http://schemas.openxmlformats.org/officeDocument/2006/math">
                    <m:r>
                      <a:rPr lang="en-US" altLang="ja-JP" sz="2400" b="0" i="1" smtClean="0">
                        <a:solidFill>
                          <a:schemeClr val="tx1"/>
                        </a:solidFill>
                        <a:latin typeface="Cambria Math" panose="02040503050406030204" pitchFamily="18" charset="0"/>
                      </a:rPr>
                      <m:t>𝑡</m:t>
                    </m:r>
                  </m:oMath>
                </a14:m>
                <a:r>
                  <a:rPr lang="ja-JP" altLang="en-US" sz="2400" i="1" dirty="0">
                    <a:solidFill>
                      <a:schemeClr val="tx1"/>
                    </a:solidFill>
                    <a:latin typeface="Cambria Math" panose="02040503050406030204" pitchFamily="18" charset="0"/>
                  </a:rPr>
                  <a:t>から</a:t>
                </a:r>
                <a14:m>
                  <m:oMath xmlns:m="http://schemas.openxmlformats.org/officeDocument/2006/math">
                    <m:r>
                      <a:rPr lang="en-US" altLang="ja-JP" sz="2400" i="1">
                        <a:solidFill>
                          <a:schemeClr val="tx1"/>
                        </a:solidFill>
                        <a:latin typeface="Cambria Math" panose="02040503050406030204" pitchFamily="18" charset="0"/>
                      </a:rPr>
                      <m:t>𝑇</m:t>
                    </m:r>
                  </m:oMath>
                </a14:m>
                <a:r>
                  <a:rPr lang="ja-JP" altLang="en-US" sz="2400" i="1" dirty="0">
                    <a:solidFill>
                      <a:schemeClr val="tx1"/>
                    </a:solidFill>
                    <a:latin typeface="Cambria Math" panose="02040503050406030204" pitchFamily="18" charset="0"/>
                  </a:rPr>
                  <a:t>ステップ後の</a:t>
                </a:r>
                <a:endParaRPr lang="en-US" altLang="ja-JP" sz="2400" i="1" dirty="0">
                  <a:solidFill>
                    <a:schemeClr val="tx1"/>
                  </a:solidFill>
                  <a:latin typeface="Cambria Math" panose="02040503050406030204" pitchFamily="18" charset="0"/>
                </a:endParaRPr>
              </a:p>
              <a:p>
                <a:pPr algn="ctr"/>
                <a:r>
                  <a:rPr lang="en-US" altLang="ja-JP" sz="2400" i="1" dirty="0">
                    <a:latin typeface="Cambria Math" panose="02040503050406030204" pitchFamily="18" charset="0"/>
                  </a:rPr>
                  <a:t>		</a:t>
                </a:r>
                <a:r>
                  <a:rPr lang="en-US" altLang="ja-JP" sz="2400" b="0" dirty="0"/>
                  <a:t> </a:t>
                </a:r>
                <a14:m>
                  <m:oMath xmlns:m="http://schemas.openxmlformats.org/officeDocument/2006/math">
                    <m:r>
                      <a:rPr lang="en-US" altLang="ja-JP" sz="2400" b="0" i="1" smtClean="0">
                        <a:latin typeface="Cambria Math" panose="02040503050406030204" pitchFamily="18" charset="0"/>
                      </a:rPr>
                      <m:t>𝑣</m:t>
                    </m:r>
                  </m:oMath>
                </a14:m>
                <a:r>
                  <a:rPr lang="ja-JP" altLang="en-US" sz="2400" i="1" dirty="0">
                    <a:latin typeface="Cambria Math" panose="02040503050406030204" pitchFamily="18" charset="0"/>
                  </a:rPr>
                  <a:t>の</a:t>
                </a:r>
                <a:r>
                  <a:rPr lang="ja-JP" altLang="en-US" sz="2400" i="1" dirty="0">
                    <a:solidFill>
                      <a:schemeClr val="tx1"/>
                    </a:solidFill>
                    <a:latin typeface="Cambria Math" panose="02040503050406030204" pitchFamily="18" charset="0"/>
                  </a:rPr>
                  <a:t>イベント予測量</a:t>
                </a:r>
                <a:endParaRPr lang="ja-JP" altLang="en-US" dirty="0"/>
              </a:p>
            </p:txBody>
          </p:sp>
        </mc:Choice>
        <mc:Fallback xmlns="">
          <p:sp>
            <p:nvSpPr>
              <p:cNvPr id="8" name="テキスト ボックス 7">
                <a:extLst>
                  <a:ext uri="{FF2B5EF4-FFF2-40B4-BE49-F238E27FC236}">
                    <a16:creationId xmlns:a16="http://schemas.microsoft.com/office/drawing/2014/main" id="{AC1667F9-3B3F-73CE-B3BD-AF112CD378BC}"/>
                  </a:ext>
                </a:extLst>
              </p:cNvPr>
              <p:cNvSpPr txBox="1">
                <a:spLocks noRot="1" noChangeAspect="1" noMove="1" noResize="1" noEditPoints="1" noAdjustHandles="1" noChangeArrowheads="1" noChangeShapeType="1" noTextEdit="1"/>
              </p:cNvSpPr>
              <p:nvPr/>
            </p:nvSpPr>
            <p:spPr>
              <a:xfrm>
                <a:off x="6468381" y="4079682"/>
                <a:ext cx="5472556" cy="1617174"/>
              </a:xfrm>
              <a:prstGeom prst="rect">
                <a:avLst/>
              </a:prstGeom>
              <a:blipFill>
                <a:blip r:embed="rId4"/>
                <a:stretch>
                  <a:fillRect t="-1859" r="-1332" b="-7435"/>
                </a:stretch>
              </a:blipFill>
              <a:ln w="19050">
                <a:solidFill>
                  <a:schemeClr val="accent1"/>
                </a:solidFill>
              </a:ln>
            </p:spPr>
            <p:txBody>
              <a:bodyPr/>
              <a:lstStyle/>
              <a:p>
                <a:r>
                  <a:rPr lang="ja-JP" altLang="en-US">
                    <a:noFill/>
                  </a:rPr>
                  <a:t> </a:t>
                </a:r>
              </a:p>
            </p:txBody>
          </p:sp>
        </mc:Fallback>
      </mc:AlternateContent>
    </p:spTree>
    <p:extLst>
      <p:ext uri="{BB962C8B-B14F-4D97-AF65-F5344CB8AC3E}">
        <p14:creationId xmlns:p14="http://schemas.microsoft.com/office/powerpoint/2010/main" val="469883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2BAF52-B6A0-40E7-A871-482268C24F52}"/>
                  </a:ext>
                </a:extLst>
              </p:cNvPr>
              <p:cNvSpPr>
                <a:spLocks noGrp="1"/>
              </p:cNvSpPr>
              <p:nvPr>
                <p:ph idx="1"/>
              </p:nvPr>
            </p:nvSpPr>
            <p:spPr>
              <a:xfrm>
                <a:off x="579664" y="1533236"/>
                <a:ext cx="11122189" cy="5551055"/>
              </a:xfrm>
            </p:spPr>
            <p:txBody>
              <a:bodyPr>
                <a:normAutofit fontScale="92500" lnSpcReduction="10000"/>
              </a:bodyPr>
              <a:lstStyle/>
              <a:p>
                <a:pPr>
                  <a:buFont typeface="Wingdings" panose="05000000000000000000" pitchFamily="2" charset="2"/>
                  <a:buChar char="l"/>
                </a:pPr>
                <a:r>
                  <a:rPr lang="ja-JP" altLang="en-US" sz="3600" i="1" dirty="0">
                    <a:solidFill>
                      <a:schemeClr val="tx1"/>
                    </a:solidFill>
                    <a:latin typeface="Cambria Math" panose="02040503050406030204" pitchFamily="18" charset="0"/>
                  </a:rPr>
                  <a:t>学習パラメータ</a:t>
                </a:r>
                <a14:m>
                  <m:oMath xmlns:m="http://schemas.openxmlformats.org/officeDocument/2006/math">
                    <m:sSup>
                      <m:sSupPr>
                        <m:ctrlPr>
                          <a:rPr lang="en-US" altLang="ja-JP" sz="3600" i="1" smtClean="0">
                            <a:solidFill>
                              <a:schemeClr val="tx1"/>
                            </a:solidFill>
                            <a:latin typeface="Cambria Math" panose="02040503050406030204" pitchFamily="18" charset="0"/>
                          </a:rPr>
                        </m:ctrlPr>
                      </m:sSupPr>
                      <m:e>
                        <m:r>
                          <a:rPr lang="en-US" altLang="ja-JP" sz="3600" b="0" i="1" smtClean="0">
                            <a:solidFill>
                              <a:schemeClr val="tx1"/>
                            </a:solidFill>
                            <a:latin typeface="Cambria Math" panose="02040503050406030204" pitchFamily="18" charset="0"/>
                          </a:rPr>
                          <m:t>𝐾</m:t>
                        </m:r>
                      </m:e>
                      <m:sup>
                        <m:r>
                          <a:rPr lang="en-US" altLang="ja-JP" sz="3600" b="0" i="1" smtClean="0">
                            <a:solidFill>
                              <a:schemeClr val="tx1"/>
                            </a:solidFill>
                            <a:latin typeface="Cambria Math" panose="02040503050406030204" pitchFamily="18" charset="0"/>
                          </a:rPr>
                          <m:t>𝑖</m:t>
                        </m:r>
                      </m:sup>
                    </m:sSup>
                  </m:oMath>
                </a14:m>
                <a:r>
                  <a:rPr lang="ja-JP" altLang="en-US" sz="3600" i="1" dirty="0">
                    <a:solidFill>
                      <a:schemeClr val="tx1"/>
                    </a:solidFill>
                    <a:latin typeface="Cambria Math" panose="02040503050406030204" pitchFamily="18" charset="0"/>
                  </a:rPr>
                  <a:t>を導入</a:t>
                </a:r>
                <a:endParaRPr lang="en-US" altLang="ja-JP" sz="3600" i="1" dirty="0">
                  <a:solidFill>
                    <a:schemeClr val="tx1"/>
                  </a:solidFill>
                  <a:latin typeface="Cambria Math" panose="02040503050406030204" pitchFamily="18" charset="0"/>
                </a:endParaRPr>
              </a:p>
              <a:p>
                <a:pPr>
                  <a:lnSpc>
                    <a:spcPts val="3000"/>
                  </a:lnSpc>
                  <a:buFont typeface="Wingdings" panose="05000000000000000000" pitchFamily="2" charset="2"/>
                  <a:buChar char="l"/>
                </a:pPr>
                <a:endParaRPr lang="en-US" altLang="ja-JP" sz="3600" i="1" dirty="0">
                  <a:solidFill>
                    <a:schemeClr val="tx1"/>
                  </a:solidFill>
                  <a:latin typeface="Cambria Math" panose="02040503050406030204" pitchFamily="18" charset="0"/>
                </a:endParaRPr>
              </a:p>
              <a:p>
                <a:r>
                  <a:rPr lang="ja-JP" altLang="en-US" sz="3600" i="1" dirty="0">
                    <a:solidFill>
                      <a:schemeClr val="tx1"/>
                    </a:solidFill>
                    <a:latin typeface="Cambria Math" panose="02040503050406030204" pitchFamily="18" charset="0"/>
                  </a:rPr>
                  <a:t>品質要求値</a:t>
                </a:r>
                <a14:m>
                  <m:oMath xmlns:m="http://schemas.openxmlformats.org/officeDocument/2006/math">
                    <m:sSub>
                      <m:sSubPr>
                        <m:ctrlPr>
                          <a:rPr lang="en-US" altLang="ja-JP" sz="360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𝐷</m:t>
                        </m:r>
                      </m:e>
                      <m:sub>
                        <m:r>
                          <a:rPr lang="en-US" altLang="ja-JP" sz="3600" b="0" i="1" smtClean="0">
                            <a:solidFill>
                              <a:schemeClr val="tx1"/>
                            </a:solidFill>
                            <a:latin typeface="Cambria Math" panose="02040503050406030204" pitchFamily="18" charset="0"/>
                          </a:rPr>
                          <m:t>𝑟𝑒𝑞</m:t>
                        </m:r>
                      </m:sub>
                    </m:sSub>
                  </m:oMath>
                </a14:m>
                <a:r>
                  <a:rPr lang="ja-JP" altLang="en-US" sz="3600" i="1" dirty="0">
                    <a:solidFill>
                      <a:schemeClr val="tx1"/>
                    </a:solidFill>
                    <a:latin typeface="Cambria Math" panose="02040503050406030204" pitchFamily="18" charset="0"/>
                  </a:rPr>
                  <a:t>に対して，以下の式を満たす最大の</a:t>
                </a:r>
                <a14:m>
                  <m:oMath xmlns:m="http://schemas.openxmlformats.org/officeDocument/2006/math">
                    <m:r>
                      <a:rPr lang="en-US" altLang="ja-JP" sz="3600" b="0" i="1" smtClean="0">
                        <a:solidFill>
                          <a:schemeClr val="tx1"/>
                        </a:solidFill>
                        <a:latin typeface="Cambria Math" panose="02040503050406030204" pitchFamily="18" charset="0"/>
                      </a:rPr>
                      <m:t>𝑇</m:t>
                    </m:r>
                  </m:oMath>
                </a14:m>
                <a:r>
                  <a:rPr lang="ja-JP" altLang="en-US" sz="3600" i="1" dirty="0">
                    <a:solidFill>
                      <a:schemeClr val="tx1"/>
                    </a:solidFill>
                    <a:latin typeface="Cambria Math" panose="02040503050406030204" pitchFamily="18" charset="0"/>
                  </a:rPr>
                  <a:t>を待機時間とする</a:t>
                </a:r>
                <a:endParaRPr lang="en-US" altLang="ja-JP" sz="3600" i="1" dirty="0">
                  <a:solidFill>
                    <a:schemeClr val="tx1"/>
                  </a:solidFill>
                  <a:latin typeface="Cambria Math" panose="02040503050406030204" pitchFamily="18" charset="0"/>
                </a:endParaRPr>
              </a:p>
              <a:p>
                <a:pPr>
                  <a:lnSpc>
                    <a:spcPts val="2000"/>
                  </a:lnSpc>
                  <a:buFont typeface="Wingdings" panose="05000000000000000000" pitchFamily="2" charset="2"/>
                  <a:buChar char="l"/>
                </a:pPr>
                <a:endParaRPr lang="en-US" altLang="ja-JP" i="1" dirty="0">
                  <a:solidFill>
                    <a:schemeClr val="tx1"/>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eqArr>
                        <m:eqArrPr>
                          <m:ctrlPr>
                            <a:rPr lang="en-US" altLang="ja-JP" sz="4000" b="0" i="1" smtClean="0">
                              <a:solidFill>
                                <a:schemeClr val="tx1"/>
                              </a:solidFill>
                              <a:latin typeface="Cambria Math" panose="02040503050406030204" pitchFamily="18" charset="0"/>
                              <a:ea typeface="Cambria Math" panose="02040503050406030204" pitchFamily="18" charset="0"/>
                            </a:rPr>
                          </m:ctrlPr>
                        </m:eqArrPr>
                        <m:e>
                          <m:nary>
                            <m:naryPr>
                              <m:chr m:val="∑"/>
                              <m:supHide m:val="on"/>
                              <m:ctrlPr>
                                <a:rPr lang="en-US" altLang="ja-JP" sz="4000" b="0" i="1" smtClean="0">
                                  <a:solidFill>
                                    <a:schemeClr val="tx1"/>
                                  </a:solidFill>
                                  <a:latin typeface="Cambria Math" panose="02040503050406030204" pitchFamily="18" charset="0"/>
                                  <a:ea typeface="Cambria Math" panose="02040503050406030204" pitchFamily="18" charset="0"/>
                                </a:rPr>
                              </m:ctrlPr>
                            </m:naryPr>
                            <m:sub>
                              <m:r>
                                <m:rPr>
                                  <m:brk m:alnAt="7"/>
                                </m:rPr>
                                <a:rPr lang="en-US" altLang="ja-JP" sz="4000" b="0" i="1" smtClean="0">
                                  <a:solidFill>
                                    <a:schemeClr val="tx1"/>
                                  </a:solidFill>
                                  <a:latin typeface="Cambria Math" panose="02040503050406030204" pitchFamily="18" charset="0"/>
                                  <a:ea typeface="Cambria Math" panose="02040503050406030204" pitchFamily="18" charset="0"/>
                                </a:rPr>
                                <m:t>𝑣</m:t>
                              </m:r>
                              <m:r>
                                <a:rPr lang="en-US" altLang="ja-JP" sz="4000" b="0" i="1" smtClean="0">
                                  <a:solidFill>
                                    <a:schemeClr val="tx1"/>
                                  </a:solidFill>
                                  <a:latin typeface="Cambria Math" panose="02040503050406030204" pitchFamily="18" charset="0"/>
                                  <a:ea typeface="Cambria Math" panose="02040503050406030204" pitchFamily="18" charset="0"/>
                                </a:rPr>
                                <m:t>∈</m:t>
                              </m:r>
                              <m:r>
                                <a:rPr lang="en-US" altLang="ja-JP" sz="4000" b="0" i="1" smtClean="0">
                                  <a:solidFill>
                                    <a:schemeClr val="tx1"/>
                                  </a:solidFill>
                                  <a:latin typeface="Cambria Math" panose="02040503050406030204" pitchFamily="18" charset="0"/>
                                  <a:ea typeface="Cambria Math" panose="02040503050406030204" pitchFamily="18" charset="0"/>
                                </a:rPr>
                                <m:t>𝑉</m:t>
                              </m:r>
                            </m:sub>
                            <m:sup/>
                            <m:e>
                              <m:sSup>
                                <m:sSupPr>
                                  <m:ctrlPr>
                                    <a:rPr lang="en-US" altLang="ja-JP" sz="4000" i="1">
                                      <a:solidFill>
                                        <a:schemeClr val="tx1"/>
                                      </a:solidFill>
                                      <a:latin typeface="Cambria Math" panose="02040503050406030204" pitchFamily="18" charset="0"/>
                                    </a:rPr>
                                  </m:ctrlPr>
                                </m:sSupPr>
                                <m:e>
                                  <m:r>
                                    <a:rPr lang="en-US" altLang="ja-JP" sz="4000" i="1">
                                      <a:solidFill>
                                        <a:schemeClr val="tx1"/>
                                      </a:solidFill>
                                      <a:latin typeface="Cambria Math" panose="02040503050406030204" pitchFamily="18" charset="0"/>
                                    </a:rPr>
                                    <m:t>𝐸</m:t>
                                  </m:r>
                                </m:e>
                                <m:sup>
                                  <m:r>
                                    <a:rPr lang="en-US" altLang="ja-JP" sz="4000" i="1">
                                      <a:solidFill>
                                        <a:schemeClr val="tx1"/>
                                      </a:solidFill>
                                      <a:latin typeface="Cambria Math" panose="02040503050406030204" pitchFamily="18" charset="0"/>
                                    </a:rPr>
                                    <m:t>𝑖</m:t>
                                  </m:r>
                                </m:sup>
                              </m:sSup>
                              <m:d>
                                <m:dPr>
                                  <m:ctrlPr>
                                    <a:rPr lang="en-US" altLang="ja-JP" sz="4000" i="1">
                                      <a:solidFill>
                                        <a:schemeClr val="tx1"/>
                                      </a:solidFill>
                                      <a:latin typeface="Cambria Math" panose="02040503050406030204" pitchFamily="18" charset="0"/>
                                    </a:rPr>
                                  </m:ctrlPr>
                                </m:dPr>
                                <m:e>
                                  <m:sSub>
                                    <m:sSubPr>
                                      <m:ctrlPr>
                                        <a:rPr lang="en-US" altLang="ja-JP" sz="4000" i="1">
                                          <a:solidFill>
                                            <a:schemeClr val="tx1"/>
                                          </a:solidFill>
                                          <a:latin typeface="Cambria Math" panose="02040503050406030204" pitchFamily="18" charset="0"/>
                                        </a:rPr>
                                      </m:ctrlPr>
                                    </m:sSubPr>
                                    <m:e>
                                      <m:r>
                                        <a:rPr lang="en-US" altLang="ja-JP" sz="4000" i="1">
                                          <a:solidFill>
                                            <a:schemeClr val="tx1"/>
                                          </a:solidFill>
                                          <a:latin typeface="Cambria Math" panose="02040503050406030204" pitchFamily="18" charset="0"/>
                                        </a:rPr>
                                        <m:t>𝐿</m:t>
                                      </m:r>
                                    </m:e>
                                    <m:sub>
                                      <m:r>
                                        <a:rPr lang="en-US" altLang="ja-JP" sz="4000" i="1">
                                          <a:solidFill>
                                            <a:schemeClr val="tx1"/>
                                          </a:solidFill>
                                          <a:latin typeface="Cambria Math" panose="02040503050406030204" pitchFamily="18" charset="0"/>
                                        </a:rPr>
                                        <m:t>𝑡</m:t>
                                      </m:r>
                                      <m:r>
                                        <a:rPr lang="en-US" altLang="ja-JP" sz="4000" i="1">
                                          <a:solidFill>
                                            <a:schemeClr val="tx1"/>
                                          </a:solidFill>
                                          <a:latin typeface="Cambria Math" panose="02040503050406030204" pitchFamily="18" charset="0"/>
                                        </a:rPr>
                                        <m:t>+</m:t>
                                      </m:r>
                                      <m:r>
                                        <a:rPr lang="en-US" altLang="ja-JP" sz="4000" i="1">
                                          <a:solidFill>
                                            <a:schemeClr val="tx1"/>
                                          </a:solidFill>
                                          <a:latin typeface="Cambria Math" panose="02040503050406030204" pitchFamily="18" charset="0"/>
                                        </a:rPr>
                                        <m:t>𝑇</m:t>
                                      </m:r>
                                    </m:sub>
                                  </m:sSub>
                                  <m:d>
                                    <m:dPr>
                                      <m:ctrlPr>
                                        <a:rPr lang="en-US" altLang="ja-JP" sz="4000" i="1">
                                          <a:solidFill>
                                            <a:schemeClr val="tx1"/>
                                          </a:solidFill>
                                          <a:latin typeface="Cambria Math" panose="02040503050406030204" pitchFamily="18" charset="0"/>
                                        </a:rPr>
                                      </m:ctrlPr>
                                    </m:dPr>
                                    <m:e>
                                      <m:r>
                                        <a:rPr lang="en-US" altLang="ja-JP" sz="4000" i="1">
                                          <a:solidFill>
                                            <a:schemeClr val="tx1"/>
                                          </a:solidFill>
                                          <a:latin typeface="Cambria Math" panose="02040503050406030204" pitchFamily="18" charset="0"/>
                                        </a:rPr>
                                        <m:t>𝑣</m:t>
                                      </m:r>
                                    </m:e>
                                  </m:d>
                                </m:e>
                              </m:d>
                            </m:e>
                          </m:nary>
                          <m:r>
                            <a:rPr lang="en-US" altLang="ja-JP" sz="4000" b="0" i="1" smtClean="0">
                              <a:solidFill>
                                <a:srgbClr val="FF0000"/>
                              </a:solidFill>
                              <a:latin typeface="Cambria Math" panose="02040503050406030204" pitchFamily="18" charset="0"/>
                              <a:ea typeface="Cambria Math" panose="02040503050406030204" pitchFamily="18" charset="0"/>
                            </a:rPr>
                            <m:t>÷</m:t>
                          </m:r>
                          <m:sSup>
                            <m:sSupPr>
                              <m:ctrlPr>
                                <a:rPr lang="en-US" altLang="ja-JP" sz="4000" i="1">
                                  <a:solidFill>
                                    <a:srgbClr val="FF0000"/>
                                  </a:solidFill>
                                  <a:latin typeface="Cambria Math" panose="02040503050406030204" pitchFamily="18" charset="0"/>
                                </a:rPr>
                              </m:ctrlPr>
                            </m:sSupPr>
                            <m:e>
                              <m:r>
                                <a:rPr lang="en-US" altLang="ja-JP" sz="4000" i="1">
                                  <a:solidFill>
                                    <a:srgbClr val="FF0000"/>
                                  </a:solidFill>
                                  <a:latin typeface="Cambria Math" panose="02040503050406030204" pitchFamily="18" charset="0"/>
                                </a:rPr>
                                <m:t>𝐾</m:t>
                              </m:r>
                            </m:e>
                            <m:sup>
                              <m:r>
                                <a:rPr lang="en-US" altLang="ja-JP" sz="4000" i="1">
                                  <a:solidFill>
                                    <a:srgbClr val="FF0000"/>
                                  </a:solidFill>
                                  <a:latin typeface="Cambria Math" panose="02040503050406030204" pitchFamily="18" charset="0"/>
                                </a:rPr>
                                <m:t>𝑖</m:t>
                              </m:r>
                            </m:sup>
                          </m:sSup>
                          <m:r>
                            <a:rPr lang="en-US" altLang="ja-JP" sz="4000" i="1" smtClean="0">
                              <a:solidFill>
                                <a:schemeClr val="tx1"/>
                              </a:solidFill>
                              <a:latin typeface="Cambria Math" panose="02040503050406030204" pitchFamily="18" charset="0"/>
                              <a:ea typeface="Cambria Math" panose="02040503050406030204" pitchFamily="18" charset="0"/>
                            </a:rPr>
                            <m:t>≤</m:t>
                          </m:r>
                          <m:sSub>
                            <m:sSubPr>
                              <m:ctrlPr>
                                <a:rPr lang="en-US" altLang="ja-JP" sz="4000" i="1">
                                  <a:solidFill>
                                    <a:schemeClr val="tx1"/>
                                  </a:solidFill>
                                  <a:latin typeface="Cambria Math" panose="02040503050406030204" pitchFamily="18" charset="0"/>
                                </a:rPr>
                              </m:ctrlPr>
                            </m:sSubPr>
                            <m:e>
                              <m:r>
                                <a:rPr lang="en-US" altLang="ja-JP" sz="4000" i="1">
                                  <a:solidFill>
                                    <a:schemeClr val="tx1"/>
                                  </a:solidFill>
                                  <a:latin typeface="Cambria Math" panose="02040503050406030204" pitchFamily="18" charset="0"/>
                                </a:rPr>
                                <m:t>𝐷</m:t>
                              </m:r>
                            </m:e>
                            <m:sub>
                              <m:r>
                                <a:rPr lang="en-US" altLang="ja-JP" sz="4000" i="1">
                                  <a:solidFill>
                                    <a:schemeClr val="tx1"/>
                                  </a:solidFill>
                                  <a:latin typeface="Cambria Math" panose="02040503050406030204" pitchFamily="18" charset="0"/>
                                </a:rPr>
                                <m:t>𝑟𝑒𝑞</m:t>
                              </m:r>
                            </m:sub>
                          </m:sSub>
                          <m:r>
                            <a:rPr lang="en-US" altLang="ja-JP" sz="4000" i="1">
                              <a:solidFill>
                                <a:schemeClr val="tx1"/>
                              </a:solidFill>
                              <a:latin typeface="Cambria Math" panose="02040503050406030204" pitchFamily="18" charset="0"/>
                            </a:rPr>
                            <m:t>#</m:t>
                          </m:r>
                          <m:d>
                            <m:dPr>
                              <m:ctrlPr>
                                <a:rPr lang="en-US" altLang="ja-JP" sz="4000" b="0" i="1" smtClean="0">
                                  <a:solidFill>
                                    <a:schemeClr val="tx1"/>
                                  </a:solidFill>
                                  <a:latin typeface="Cambria Math" panose="02040503050406030204" pitchFamily="18" charset="0"/>
                                </a:rPr>
                              </m:ctrlPr>
                            </m:dPr>
                            <m:e>
                              <m:r>
                                <a:rPr lang="en-US" altLang="ja-JP" sz="4000" b="0" i="1" smtClean="0">
                                  <a:solidFill>
                                    <a:schemeClr val="tx1"/>
                                  </a:solidFill>
                                  <a:latin typeface="Cambria Math" panose="02040503050406030204" pitchFamily="18" charset="0"/>
                                </a:rPr>
                                <m:t>1</m:t>
                              </m:r>
                            </m:e>
                          </m:d>
                        </m:e>
                      </m:eqArr>
                    </m:oMath>
                  </m:oMathPara>
                </a14:m>
                <a:endParaRPr lang="en-US" altLang="ja-JP" sz="4000" b="0" i="1" dirty="0">
                  <a:solidFill>
                    <a:schemeClr val="tx1"/>
                  </a:solidFill>
                  <a:latin typeface="Cambria Math" panose="02040503050406030204" pitchFamily="18" charset="0"/>
                </a:endParaRPr>
              </a:p>
              <a:p>
                <a:pPr marL="0" indent="0">
                  <a:lnSpc>
                    <a:spcPts val="2000"/>
                  </a:lnSpc>
                  <a:buNone/>
                </a:pPr>
                <a:endParaRPr lang="en-US" altLang="ja-JP" sz="4000" b="0" i="1" dirty="0">
                  <a:solidFill>
                    <a:schemeClr val="tx1"/>
                  </a:solidFill>
                  <a:latin typeface="Cambria Math" panose="02040503050406030204" pitchFamily="18" charset="0"/>
                </a:endParaRPr>
              </a:p>
              <a:p>
                <a:pPr marL="0" indent="0">
                  <a:buNone/>
                </a:pPr>
                <a:r>
                  <a:rPr lang="en-US" altLang="ja-JP" dirty="0">
                    <a:solidFill>
                      <a:schemeClr val="tx1"/>
                    </a:solidFill>
                    <a:latin typeface="Cambria Math" panose="02040503050406030204" pitchFamily="18" charset="0"/>
                  </a:rPr>
                  <a:t>※AMTDS/ESC</a:t>
                </a:r>
                <a:r>
                  <a:rPr lang="ja-JP" altLang="en-US" dirty="0">
                    <a:solidFill>
                      <a:schemeClr val="tx1"/>
                    </a:solidFill>
                    <a:latin typeface="Cambria Math" panose="02040503050406030204" pitchFamily="18" charset="0"/>
                  </a:rPr>
                  <a:t>では</a:t>
                </a:r>
                <a:r>
                  <a:rPr lang="ja-JP" altLang="en-US" dirty="0">
                    <a:solidFill>
                      <a:srgbClr val="0070C0"/>
                    </a:solidFill>
                    <a:latin typeface="Cambria Math" panose="02040503050406030204" pitchFamily="18" charset="0"/>
                  </a:rPr>
                  <a:t>待機時間</a:t>
                </a:r>
                <a14:m>
                  <m:oMath xmlns:m="http://schemas.openxmlformats.org/officeDocument/2006/math">
                    <m:sSub>
                      <m:sSubPr>
                        <m:ctrlPr>
                          <a:rPr lang="en-US" altLang="ja-JP" sz="3200" i="1" smtClean="0">
                            <a:solidFill>
                              <a:srgbClr val="0070C0"/>
                            </a:solidFill>
                            <a:latin typeface="Cambria Math" panose="02040503050406030204" pitchFamily="18" charset="0"/>
                          </a:rPr>
                        </m:ctrlPr>
                      </m:sSubPr>
                      <m:e>
                        <m:r>
                          <a:rPr lang="en-US" altLang="ja-JP" sz="3200" b="0" i="1" smtClean="0">
                            <a:solidFill>
                              <a:srgbClr val="0070C0"/>
                            </a:solidFill>
                            <a:latin typeface="Cambria Math" panose="02040503050406030204" pitchFamily="18" charset="0"/>
                          </a:rPr>
                          <m:t>𝑆</m:t>
                        </m:r>
                      </m:e>
                      <m:sub>
                        <m:r>
                          <a:rPr lang="en-US" altLang="ja-JP" sz="3200" b="0" i="1" smtClean="0">
                            <a:solidFill>
                              <a:srgbClr val="0070C0"/>
                            </a:solidFill>
                            <a:latin typeface="Cambria Math" panose="02040503050406030204" pitchFamily="18" charset="0"/>
                          </a:rPr>
                          <m:t>𝑝𝑎𝑢𝑠𝑒</m:t>
                        </m:r>
                      </m:sub>
                    </m:sSub>
                  </m:oMath>
                </a14:m>
                <a:r>
                  <a:rPr lang="ja-JP" altLang="en-US" dirty="0">
                    <a:solidFill>
                      <a:srgbClr val="0070C0"/>
                    </a:solidFill>
                    <a:latin typeface="Cambria Math" panose="02040503050406030204" pitchFamily="18" charset="0"/>
                  </a:rPr>
                  <a:t>は固定</a:t>
                </a:r>
                <a:r>
                  <a:rPr lang="ja-JP" altLang="en-US" dirty="0">
                    <a:solidFill>
                      <a:schemeClr val="tx1"/>
                    </a:solidFill>
                    <a:latin typeface="Cambria Math" panose="02040503050406030204" pitchFamily="18" charset="0"/>
                  </a:rPr>
                  <a:t>であったが，</a:t>
                </a:r>
                <a:endParaRPr lang="en-US" altLang="ja-JP" dirty="0">
                  <a:solidFill>
                    <a:schemeClr val="tx1"/>
                  </a:solidFill>
                  <a:latin typeface="Cambria Math" panose="02040503050406030204" pitchFamily="18" charset="0"/>
                </a:endParaRPr>
              </a:p>
              <a:p>
                <a:pPr marL="0" indent="0">
                  <a:buNone/>
                </a:pPr>
                <a:r>
                  <a:rPr lang="en-US" altLang="ja-JP" dirty="0">
                    <a:solidFill>
                      <a:schemeClr val="tx1"/>
                    </a:solidFill>
                    <a:latin typeface="Cambria Math" panose="02040503050406030204" pitchFamily="18" charset="0"/>
                  </a:rPr>
                  <a:t>	</a:t>
                </a:r>
                <a:r>
                  <a:rPr lang="ja-JP" altLang="en-US" dirty="0">
                    <a:solidFill>
                      <a:schemeClr val="tx1"/>
                    </a:solidFill>
                    <a:latin typeface="Cambria Math" panose="02040503050406030204" pitchFamily="18" charset="0"/>
                  </a:rPr>
                  <a:t>提案手法では</a:t>
                </a:r>
                <a14:m>
                  <m:oMath xmlns:m="http://schemas.openxmlformats.org/officeDocument/2006/math">
                    <m:r>
                      <a:rPr lang="en-US" altLang="ja-JP" sz="3200" b="0" i="1" smtClean="0">
                        <a:solidFill>
                          <a:srgbClr val="FF0000"/>
                        </a:solidFill>
                        <a:latin typeface="Cambria Math" panose="02040503050406030204" pitchFamily="18" charset="0"/>
                      </a:rPr>
                      <m:t>𝑇</m:t>
                    </m:r>
                  </m:oMath>
                </a14:m>
                <a:r>
                  <a:rPr lang="ja-JP" altLang="en-US" dirty="0">
                    <a:solidFill>
                      <a:srgbClr val="FF0000"/>
                    </a:solidFill>
                    <a:latin typeface="Cambria Math" panose="02040503050406030204" pitchFamily="18" charset="0"/>
                  </a:rPr>
                  <a:t>は可変</a:t>
                </a:r>
                <a:endParaRPr lang="en-US" altLang="ja-JP" dirty="0">
                  <a:solidFill>
                    <a:schemeClr val="tx1"/>
                  </a:solidFill>
                  <a:latin typeface="Cambria Math" panose="02040503050406030204" pitchFamily="18" charset="0"/>
                </a:endParaRPr>
              </a:p>
              <a:p>
                <a:pPr>
                  <a:buFont typeface="Wingdings" panose="05000000000000000000" pitchFamily="2" charset="2"/>
                  <a:buChar char="l"/>
                </a:pPr>
                <a:endParaRPr lang="en-US" altLang="ja-JP" i="1" dirty="0">
                  <a:solidFill>
                    <a:schemeClr val="tx1"/>
                  </a:solidFill>
                  <a:latin typeface="Cambria Math" panose="02040503050406030204" pitchFamily="18" charset="0"/>
                </a:endParaRPr>
              </a:p>
              <a:p>
                <a:pPr marL="0" indent="0">
                  <a:buNone/>
                </a:pPr>
                <a:endParaRPr lang="en-US" altLang="ja-JP" sz="3600" dirty="0">
                  <a:solidFill>
                    <a:schemeClr val="tx1"/>
                  </a:solidFill>
                </a:endParaRPr>
              </a:p>
            </p:txBody>
          </p:sp>
        </mc:Choice>
        <mc:Fallback xmlns="">
          <p:sp>
            <p:nvSpPr>
              <p:cNvPr id="3" name="コンテンツ プレースホルダー 2">
                <a:extLst>
                  <a:ext uri="{FF2B5EF4-FFF2-40B4-BE49-F238E27FC236}">
                    <a16:creationId xmlns:a16="http://schemas.microsoft.com/office/drawing/2014/main" id="{872BAF52-B6A0-40E7-A871-482268C24F52}"/>
                  </a:ext>
                </a:extLst>
              </p:cNvPr>
              <p:cNvSpPr>
                <a:spLocks noGrp="1" noRot="1" noChangeAspect="1" noMove="1" noResize="1" noEditPoints="1" noAdjustHandles="1" noChangeArrowheads="1" noChangeShapeType="1" noTextEdit="1"/>
              </p:cNvSpPr>
              <p:nvPr>
                <p:ph idx="1"/>
              </p:nvPr>
            </p:nvSpPr>
            <p:spPr>
              <a:xfrm>
                <a:off x="579664" y="1533236"/>
                <a:ext cx="11122189" cy="5551055"/>
              </a:xfrm>
              <a:blipFill>
                <a:blip r:embed="rId3"/>
                <a:stretch>
                  <a:fillRect l="-1260" t="-1758" b="-659"/>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64C508A6-BFB8-41F2-9931-878953B3309D}"/>
              </a:ext>
            </a:extLst>
          </p:cNvPr>
          <p:cNvSpPr>
            <a:spLocks noGrp="1"/>
          </p:cNvSpPr>
          <p:nvPr>
            <p:ph type="sldNum" sz="quarter" idx="12"/>
          </p:nvPr>
        </p:nvSpPr>
        <p:spPr>
          <a:xfrm>
            <a:off x="11508661" y="6492875"/>
            <a:ext cx="683339" cy="365125"/>
          </a:xfrm>
        </p:spPr>
        <p:txBody>
          <a:bodyPr/>
          <a:lstStyle/>
          <a:p>
            <a:fld id="{48152886-A5BA-4EA1-AB9E-B32CF8EDC981}" type="slidenum">
              <a:rPr kumimoji="1" lang="ja-JP" altLang="en-US" sz="2400" smtClean="0">
                <a:solidFill>
                  <a:schemeClr val="bg1"/>
                </a:solidFill>
              </a:rPr>
              <a:t>18</a:t>
            </a:fld>
            <a:endParaRPr kumimoji="1" lang="ja-JP" altLang="en-US" sz="2400" dirty="0">
              <a:solidFill>
                <a:schemeClr val="bg1"/>
              </a:solidFill>
            </a:endParaRPr>
          </a:p>
        </p:txBody>
      </p:sp>
      <p:sp>
        <p:nvSpPr>
          <p:cNvPr id="7" name="タイトル 1">
            <a:extLst>
              <a:ext uri="{FF2B5EF4-FFF2-40B4-BE49-F238E27FC236}">
                <a16:creationId xmlns:a16="http://schemas.microsoft.com/office/drawing/2014/main" id="{19187CA9-3308-4B6A-EEB0-5002DB6AB386}"/>
              </a:ext>
            </a:extLst>
          </p:cNvPr>
          <p:cNvSpPr txBox="1">
            <a:spLocks/>
          </p:cNvSpPr>
          <p:nvPr/>
        </p:nvSpPr>
        <p:spPr>
          <a:xfrm>
            <a:off x="851401" y="356959"/>
            <a:ext cx="10850453" cy="154052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7200" dirty="0"/>
              <a:t>予測の自律的補正学習</a:t>
            </a:r>
            <a:endParaRPr lang="en-US" altLang="ja-JP" sz="7200" dirty="0"/>
          </a:p>
        </p:txBody>
      </p:sp>
      <p:sp>
        <p:nvSpPr>
          <p:cNvPr id="5" name="スライド番号プレースホルダー 3">
            <a:extLst>
              <a:ext uri="{FF2B5EF4-FFF2-40B4-BE49-F238E27FC236}">
                <a16:creationId xmlns:a16="http://schemas.microsoft.com/office/drawing/2014/main" id="{C9677D0B-9F51-05AF-3792-AF658DB70E0A}"/>
              </a:ext>
            </a:extLst>
          </p:cNvPr>
          <p:cNvSpPr txBox="1">
            <a:spLocks/>
          </p:cNvSpPr>
          <p:nvPr/>
        </p:nvSpPr>
        <p:spPr>
          <a:xfrm>
            <a:off x="11088396" y="6090835"/>
            <a:ext cx="852541" cy="587788"/>
          </a:xfrm>
          <a:prstGeom prst="rect">
            <a:avLst/>
          </a:prstGeom>
        </p:spPr>
        <p:txBody>
          <a:bodyPr vert="horz" lIns="91440" tIns="45720" rIns="91440" bIns="45720" rtlCol="0" anchor="ctr"/>
          <a:lstStyle>
            <a:defPPr>
              <a:defRPr lang="en-US"/>
            </a:defPPr>
            <a:lvl1pPr marL="0" algn="r" defTabSz="457200" rtl="0" eaLnBrk="1" latinLnBrk="0" hangingPunct="1">
              <a:defRPr sz="3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152886-A5BA-4EA1-AB9E-B32CF8EDC981}" type="slidenum">
              <a:rPr kumimoji="1" lang="ja-JP" altLang="en-US" sz="3600" smtClean="0"/>
              <a:pPr/>
              <a:t>18</a:t>
            </a:fld>
            <a:endParaRPr kumimoji="1" lang="ja-JP" altLang="en-US" dirty="0"/>
          </a:p>
        </p:txBody>
      </p:sp>
    </p:spTree>
    <p:extLst>
      <p:ext uri="{BB962C8B-B14F-4D97-AF65-F5344CB8AC3E}">
        <p14:creationId xmlns:p14="http://schemas.microsoft.com/office/powerpoint/2010/main" val="380933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2BAF52-B6A0-40E7-A871-482268C24F52}"/>
                  </a:ext>
                </a:extLst>
              </p:cNvPr>
              <p:cNvSpPr>
                <a:spLocks noGrp="1"/>
              </p:cNvSpPr>
              <p:nvPr>
                <p:ph idx="1"/>
              </p:nvPr>
            </p:nvSpPr>
            <p:spPr>
              <a:xfrm>
                <a:off x="579664" y="1682738"/>
                <a:ext cx="11122189" cy="4818303"/>
              </a:xfrm>
            </p:spPr>
            <p:txBody>
              <a:bodyPr>
                <a:normAutofit/>
              </a:bodyPr>
              <a:lstStyle/>
              <a:p>
                <a:pPr>
                  <a:buFont typeface="Wingdings" panose="05000000000000000000" pitchFamily="2" charset="2"/>
                  <a:buChar char="l"/>
                </a:pPr>
                <a:r>
                  <a:rPr lang="en-US" altLang="ja-JP" sz="3600" dirty="0">
                    <a:solidFill>
                      <a:schemeClr val="tx1"/>
                    </a:solidFill>
                  </a:rPr>
                  <a:t>Pausing</a:t>
                </a:r>
                <a:r>
                  <a:rPr lang="ja-JP" altLang="en-US" sz="3600" dirty="0">
                    <a:solidFill>
                      <a:schemeClr val="tx1"/>
                    </a:solidFill>
                  </a:rPr>
                  <a:t>終了後，以下の式に従って</a:t>
                </a:r>
                <a14:m>
                  <m:oMath xmlns:m="http://schemas.openxmlformats.org/officeDocument/2006/math">
                    <m:sSup>
                      <m:sSupPr>
                        <m:ctrlPr>
                          <a:rPr lang="en-US" altLang="ja-JP" sz="3600" i="1" smtClean="0">
                            <a:solidFill>
                              <a:schemeClr val="tx1"/>
                            </a:solidFill>
                            <a:latin typeface="Cambria Math" panose="02040503050406030204" pitchFamily="18" charset="0"/>
                          </a:rPr>
                        </m:ctrlPr>
                      </m:sSupPr>
                      <m:e>
                        <m:r>
                          <a:rPr lang="en-US" altLang="ja-JP" sz="3600" b="0" i="1" smtClean="0">
                            <a:solidFill>
                              <a:schemeClr val="tx1"/>
                            </a:solidFill>
                            <a:latin typeface="Cambria Math" panose="02040503050406030204" pitchFamily="18" charset="0"/>
                          </a:rPr>
                          <m:t>𝐾</m:t>
                        </m:r>
                      </m:e>
                      <m:sup>
                        <m:r>
                          <a:rPr lang="en-US" altLang="ja-JP" sz="3600" b="0" i="1" smtClean="0">
                            <a:solidFill>
                              <a:schemeClr val="tx1"/>
                            </a:solidFill>
                            <a:latin typeface="Cambria Math" panose="02040503050406030204" pitchFamily="18" charset="0"/>
                          </a:rPr>
                          <m:t>𝑖</m:t>
                        </m:r>
                      </m:sup>
                    </m:sSup>
                  </m:oMath>
                </a14:m>
                <a:r>
                  <a:rPr lang="ja-JP" altLang="en-US" sz="3600" i="1" dirty="0">
                    <a:solidFill>
                      <a:schemeClr val="tx1"/>
                    </a:solidFill>
                    <a:latin typeface="Cambria Math" panose="02040503050406030204" pitchFamily="18" charset="0"/>
                  </a:rPr>
                  <a:t>を更新</a:t>
                </a:r>
                <a:endParaRPr lang="en-US" altLang="ja-JP" sz="3600" i="1" dirty="0">
                  <a:solidFill>
                    <a:schemeClr val="tx1"/>
                  </a:solidFill>
                  <a:latin typeface="Cambria Math" panose="02040503050406030204" pitchFamily="18" charset="0"/>
                </a:endParaRPr>
              </a:p>
              <a:p>
                <a:pPr marL="0" indent="0">
                  <a:buNone/>
                </a:pPr>
                <a:endParaRPr lang="en-US" altLang="ja-JP" i="1" dirty="0">
                  <a:solidFill>
                    <a:schemeClr val="tx1"/>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eqArr>
                        <m:eqArrPr>
                          <m:ctrlPr>
                            <a:rPr lang="en-US" altLang="ja-JP" b="0" i="1" smtClean="0">
                              <a:solidFill>
                                <a:schemeClr val="tx1"/>
                              </a:solidFill>
                              <a:latin typeface="Cambria Math" panose="02040503050406030204" pitchFamily="18" charset="0"/>
                            </a:rPr>
                          </m:ctrlPr>
                        </m:eqArrPr>
                        <m:e>
                          <m:d>
                            <m:dPr>
                              <m:begChr m:val="{"/>
                              <m:endChr m:val=""/>
                              <m:ctrlPr>
                                <a:rPr lang="en-US" altLang="ja-JP" i="1" smtClean="0">
                                  <a:solidFill>
                                    <a:schemeClr val="tx1"/>
                                  </a:solidFill>
                                  <a:latin typeface="Cambria Math" panose="02040503050406030204" pitchFamily="18" charset="0"/>
                                </a:rPr>
                              </m:ctrlPr>
                            </m:dPr>
                            <m:e>
                              <m:eqArr>
                                <m:eqArrPr>
                                  <m:ctrlPr>
                                    <a:rPr lang="en-US" altLang="ja-JP" i="1" smtClean="0">
                                      <a:solidFill>
                                        <a:schemeClr val="tx1"/>
                                      </a:solidFill>
                                      <a:latin typeface="Cambria Math" panose="02040503050406030204" pitchFamily="18" charset="0"/>
                                    </a:rPr>
                                  </m:ctrlPr>
                                </m:eqArrPr>
                                <m:e>
                                  <m:sSup>
                                    <m:sSupPr>
                                      <m:ctrlPr>
                                        <a:rPr lang="en-US" altLang="ja-JP" i="1">
                                          <a:solidFill>
                                            <a:schemeClr val="tx1"/>
                                          </a:solidFill>
                                          <a:latin typeface="Cambria Math" panose="02040503050406030204" pitchFamily="18" charset="0"/>
                                        </a:rPr>
                                      </m:ctrlPr>
                                    </m:sSupPr>
                                    <m:e>
                                      <m:r>
                                        <a:rPr lang="en-US" altLang="ja-JP" i="1">
                                          <a:solidFill>
                                            <a:schemeClr val="tx1"/>
                                          </a:solidFill>
                                          <a:latin typeface="Cambria Math" panose="02040503050406030204" pitchFamily="18" charset="0"/>
                                        </a:rPr>
                                        <m:t>𝐾</m:t>
                                      </m:r>
                                    </m:e>
                                    <m:sup>
                                      <m:r>
                                        <a:rPr lang="en-US" altLang="ja-JP" i="1">
                                          <a:solidFill>
                                            <a:schemeClr val="tx1"/>
                                          </a:solidFill>
                                          <a:latin typeface="Cambria Math" panose="02040503050406030204" pitchFamily="18" charset="0"/>
                                        </a:rPr>
                                        <m:t>𝑖</m:t>
                                      </m:r>
                                    </m:sup>
                                  </m:sSup>
                                  <m:r>
                                    <a:rPr lang="en-US" altLang="ja-JP" i="1" smtClean="0">
                                      <a:solidFill>
                                        <a:schemeClr val="tx1"/>
                                      </a:solidFill>
                                      <a:latin typeface="Cambria Math" panose="02040503050406030204" pitchFamily="18" charset="0"/>
                                      <a:ea typeface="Cambria Math" panose="02040503050406030204" pitchFamily="18" charset="0"/>
                                    </a:rPr>
                                    <m:t>←</m:t>
                                  </m:r>
                                  <m:d>
                                    <m:dPr>
                                      <m:ctrlPr>
                                        <a:rPr lang="en-US" altLang="ja-JP" i="1" smtClean="0">
                                          <a:solidFill>
                                            <a:schemeClr val="tx1"/>
                                          </a:solidFill>
                                          <a:latin typeface="Cambria Math" panose="02040503050406030204" pitchFamily="18" charset="0"/>
                                          <a:ea typeface="Cambria Math" panose="02040503050406030204" pitchFamily="18" charset="0"/>
                                        </a:rPr>
                                      </m:ctrlPr>
                                    </m:dPr>
                                    <m:e>
                                      <m:r>
                                        <a:rPr lang="en-US" altLang="ja-JP" b="0" i="1" smtClean="0">
                                          <a:solidFill>
                                            <a:schemeClr val="tx1"/>
                                          </a:solidFill>
                                          <a:latin typeface="Cambria Math" panose="02040503050406030204" pitchFamily="18" charset="0"/>
                                          <a:ea typeface="Cambria Math" panose="02040503050406030204" pitchFamily="18" charset="0"/>
                                        </a:rPr>
                                        <m:t>1−</m:t>
                                      </m:r>
                                      <m:r>
                                        <a:rPr lang="ja-JP" altLang="en-US" b="0" i="1" smtClean="0">
                                          <a:solidFill>
                                            <a:schemeClr val="tx1"/>
                                          </a:solidFill>
                                          <a:latin typeface="Cambria Math" panose="02040503050406030204" pitchFamily="18" charset="0"/>
                                          <a:ea typeface="Cambria Math" panose="02040503050406030204" pitchFamily="18" charset="0"/>
                                        </a:rPr>
                                        <m:t>𝛼</m:t>
                                      </m:r>
                                    </m:e>
                                  </m:d>
                                  <m:sSup>
                                    <m:sSupPr>
                                      <m:ctrlPr>
                                        <a:rPr lang="en-US" altLang="ja-JP" i="1">
                                          <a:solidFill>
                                            <a:schemeClr val="tx1"/>
                                          </a:solidFill>
                                          <a:latin typeface="Cambria Math" panose="02040503050406030204" pitchFamily="18" charset="0"/>
                                        </a:rPr>
                                      </m:ctrlPr>
                                    </m:sSupPr>
                                    <m:e>
                                      <m:r>
                                        <a:rPr lang="en-US" altLang="ja-JP" i="1">
                                          <a:solidFill>
                                            <a:schemeClr val="tx1"/>
                                          </a:solidFill>
                                          <a:latin typeface="Cambria Math" panose="02040503050406030204" pitchFamily="18" charset="0"/>
                                        </a:rPr>
                                        <m:t>𝐾</m:t>
                                      </m:r>
                                    </m:e>
                                    <m:sup>
                                      <m:r>
                                        <a:rPr lang="en-US" altLang="ja-JP" i="1">
                                          <a:solidFill>
                                            <a:schemeClr val="tx1"/>
                                          </a:solidFill>
                                          <a:latin typeface="Cambria Math" panose="02040503050406030204" pitchFamily="18" charset="0"/>
                                        </a:rPr>
                                        <m:t>𝑖</m:t>
                                      </m:r>
                                    </m:sup>
                                  </m:sSup>
                                  <m:r>
                                    <a:rPr lang="en-US" altLang="ja-JP" b="0" i="1" smtClean="0">
                                      <a:solidFill>
                                        <a:schemeClr val="tx1"/>
                                      </a:solidFill>
                                      <a:latin typeface="Cambria Math" panose="02040503050406030204" pitchFamily="18" charset="0"/>
                                    </a:rPr>
                                    <m:t>+</m:t>
                                  </m:r>
                                  <m:r>
                                    <a:rPr lang="ja-JP" altLang="en-US" b="0" i="1" smtClean="0">
                                      <a:solidFill>
                                        <a:schemeClr val="tx1"/>
                                      </a:solidFill>
                                      <a:latin typeface="Cambria Math" panose="02040503050406030204" pitchFamily="18" charset="0"/>
                                    </a:rPr>
                                    <m:t>𝛼</m:t>
                                  </m:r>
                                  <m:f>
                                    <m:fPr>
                                      <m:ctrlPr>
                                        <a:rPr lang="en-US" altLang="ja-JP" b="0" i="1" smtClean="0">
                                          <a:solidFill>
                                            <a:schemeClr val="tx1"/>
                                          </a:solidFill>
                                          <a:latin typeface="Cambria Math" panose="02040503050406030204" pitchFamily="18" charset="0"/>
                                        </a:rPr>
                                      </m:ctrlPr>
                                    </m:fPr>
                                    <m:num>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𝐷</m:t>
                                          </m:r>
                                        </m:e>
                                        <m:sub>
                                          <m:r>
                                            <a:rPr lang="en-US" altLang="ja-JP" i="1">
                                              <a:solidFill>
                                                <a:schemeClr val="tx1"/>
                                              </a:solidFill>
                                              <a:latin typeface="Cambria Math" panose="02040503050406030204" pitchFamily="18" charset="0"/>
                                            </a:rPr>
                                            <m:t>𝑟𝑒𝑞</m:t>
                                          </m:r>
                                        </m:sub>
                                      </m:sSub>
                                    </m:num>
                                    <m:den>
                                      <m:sSup>
                                        <m:sSupPr>
                                          <m:ctrlPr>
                                            <a:rPr lang="en-US" altLang="ja-JP" b="0" i="1" smtClean="0">
                                              <a:solidFill>
                                                <a:schemeClr val="tx1"/>
                                              </a:solidFill>
                                              <a:latin typeface="Cambria Math" panose="02040503050406030204" pitchFamily="18" charset="0"/>
                                            </a:rPr>
                                          </m:ctrlPr>
                                        </m:sSupPr>
                                        <m:e>
                                          <m:r>
                                            <a:rPr lang="en-US" altLang="ja-JP" b="0" i="1" smtClean="0">
                                              <a:solidFill>
                                                <a:schemeClr val="tx1"/>
                                              </a:solidFill>
                                              <a:latin typeface="Cambria Math" panose="02040503050406030204" pitchFamily="18" charset="0"/>
                                            </a:rPr>
                                            <m:t>𝐸</m:t>
                                          </m:r>
                                        </m:e>
                                        <m:sup>
                                          <m:r>
                                            <a:rPr lang="en-US" altLang="ja-JP" b="0" i="1" smtClean="0">
                                              <a:solidFill>
                                                <a:schemeClr val="tx1"/>
                                              </a:solidFill>
                                              <a:latin typeface="Cambria Math" panose="02040503050406030204" pitchFamily="18" charset="0"/>
                                            </a:rPr>
                                            <m:t>𝑖</m:t>
                                          </m:r>
                                        </m:sup>
                                      </m:sSup>
                                      <m:d>
                                        <m:dPr>
                                          <m:ctrlPr>
                                            <a:rPr lang="en-US" altLang="ja-JP" b="0" i="1" smtClean="0">
                                              <a:solidFill>
                                                <a:schemeClr val="tx1"/>
                                              </a:solidFill>
                                              <a:latin typeface="Cambria Math" panose="02040503050406030204" pitchFamily="18" charset="0"/>
                                            </a:rPr>
                                          </m:ctrlPr>
                                        </m:dPr>
                                        <m:e>
                                          <m:sSub>
                                            <m:sSubPr>
                                              <m:ctrlPr>
                                                <a:rPr lang="en-US" altLang="ja-JP" b="0"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𝐷</m:t>
                                              </m:r>
                                            </m:e>
                                            <m:sub>
                                              <m:r>
                                                <a:rPr lang="en-US" altLang="ja-JP" b="0" i="1" smtClean="0">
                                                  <a:solidFill>
                                                    <a:schemeClr val="tx1"/>
                                                  </a:solidFill>
                                                  <a:latin typeface="Cambria Math" panose="02040503050406030204" pitchFamily="18" charset="0"/>
                                                </a:rPr>
                                                <m:t>𝑡</m:t>
                                              </m:r>
                                            </m:sub>
                                          </m:sSub>
                                        </m:e>
                                      </m:d>
                                    </m:den>
                                  </m:f>
                                  <m:r>
                                    <a:rPr lang="en-US" altLang="ja-JP" b="0" i="1" smtClean="0">
                                      <a:solidFill>
                                        <a:schemeClr val="tx1"/>
                                      </a:solidFill>
                                      <a:latin typeface="Cambria Math" panose="02040503050406030204" pitchFamily="18" charset="0"/>
                                      <a:ea typeface="Cambria Math" panose="02040503050406030204" pitchFamily="18" charset="0"/>
                                    </a:rPr>
                                    <m:t>×</m:t>
                                  </m:r>
                                  <m:sSup>
                                    <m:sSupPr>
                                      <m:ctrlPr>
                                        <a:rPr lang="en-US" altLang="ja-JP" i="1">
                                          <a:solidFill>
                                            <a:schemeClr val="tx1"/>
                                          </a:solidFill>
                                          <a:latin typeface="Cambria Math" panose="02040503050406030204" pitchFamily="18" charset="0"/>
                                        </a:rPr>
                                      </m:ctrlPr>
                                    </m:sSupPr>
                                    <m:e>
                                      <m:r>
                                        <a:rPr lang="en-US" altLang="ja-JP" i="1">
                                          <a:solidFill>
                                            <a:schemeClr val="tx1"/>
                                          </a:solidFill>
                                          <a:latin typeface="Cambria Math" panose="02040503050406030204" pitchFamily="18" charset="0"/>
                                        </a:rPr>
                                        <m:t>𝐾</m:t>
                                      </m:r>
                                    </m:e>
                                    <m:sup>
                                      <m:r>
                                        <a:rPr lang="en-US" altLang="ja-JP" i="1">
                                          <a:solidFill>
                                            <a:schemeClr val="tx1"/>
                                          </a:solidFill>
                                          <a:latin typeface="Cambria Math" panose="02040503050406030204" pitchFamily="18" charset="0"/>
                                        </a:rPr>
                                        <m:t>𝑖</m:t>
                                      </m:r>
                                    </m:sup>
                                  </m:sSup>
                                  <m:r>
                                    <a:rPr lang="en-US" altLang="ja-JP" b="0" i="1" smtClean="0">
                                      <a:solidFill>
                                        <a:schemeClr val="tx1"/>
                                      </a:solidFill>
                                      <a:latin typeface="Cambria Math" panose="02040503050406030204" pitchFamily="18" charset="0"/>
                                    </a:rPr>
                                    <m:t>     </m:t>
                                  </m:r>
                                  <m:d>
                                    <m:dPr>
                                      <m:ctrlPr>
                                        <a:rPr lang="en-US" altLang="ja-JP" b="0" i="1" smtClean="0">
                                          <a:solidFill>
                                            <a:schemeClr val="tx1"/>
                                          </a:solidFill>
                                          <a:latin typeface="Cambria Math" panose="02040503050406030204" pitchFamily="18" charset="0"/>
                                        </a:rPr>
                                      </m:ctrlPr>
                                    </m:dPr>
                                    <m:e>
                                      <m:r>
                                        <m:rPr>
                                          <m:sty m:val="p"/>
                                        </m:rPr>
                                        <a:rPr lang="en-US" altLang="ja-JP" b="0" i="0" smtClean="0">
                                          <a:solidFill>
                                            <a:schemeClr val="tx1"/>
                                          </a:solidFill>
                                          <a:latin typeface="Cambria Math" panose="02040503050406030204" pitchFamily="18" charset="0"/>
                                        </a:rPr>
                                        <m:t>if</m:t>
                                      </m:r>
                                      <m:r>
                                        <a:rPr lang="en-US" altLang="ja-JP" b="0" i="1" smtClean="0">
                                          <a:solidFill>
                                            <a:schemeClr val="tx1"/>
                                          </a:solidFill>
                                          <a:latin typeface="Cambria Math" panose="02040503050406030204" pitchFamily="18" charset="0"/>
                                        </a:rPr>
                                        <m:t>  </m:t>
                                      </m:r>
                                      <m:sSup>
                                        <m:sSupPr>
                                          <m:ctrlPr>
                                            <a:rPr lang="en-US" altLang="ja-JP" i="1">
                                              <a:solidFill>
                                                <a:schemeClr val="tx1"/>
                                              </a:solidFill>
                                              <a:latin typeface="Cambria Math" panose="02040503050406030204" pitchFamily="18" charset="0"/>
                                            </a:rPr>
                                          </m:ctrlPr>
                                        </m:sSupPr>
                                        <m:e>
                                          <m:r>
                                            <a:rPr lang="en-US" altLang="ja-JP" i="1">
                                              <a:solidFill>
                                                <a:schemeClr val="tx1"/>
                                              </a:solidFill>
                                              <a:latin typeface="Cambria Math" panose="02040503050406030204" pitchFamily="18" charset="0"/>
                                            </a:rPr>
                                            <m:t>𝐸</m:t>
                                          </m:r>
                                        </m:e>
                                        <m:sup>
                                          <m:r>
                                            <a:rPr lang="en-US" altLang="ja-JP" i="1">
                                              <a:solidFill>
                                                <a:schemeClr val="tx1"/>
                                              </a:solidFill>
                                              <a:latin typeface="Cambria Math" panose="02040503050406030204" pitchFamily="18" charset="0"/>
                                            </a:rPr>
                                            <m:t>𝑖</m:t>
                                          </m:r>
                                        </m:sup>
                                      </m:sSup>
                                      <m:d>
                                        <m:dPr>
                                          <m:ctrlPr>
                                            <a:rPr lang="en-US" altLang="ja-JP" i="1">
                                              <a:solidFill>
                                                <a:schemeClr val="tx1"/>
                                              </a:solidFill>
                                              <a:latin typeface="Cambria Math" panose="02040503050406030204" pitchFamily="18" charset="0"/>
                                            </a:rPr>
                                          </m:ctrlPr>
                                        </m:dPr>
                                        <m:e>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𝐷</m:t>
                                              </m:r>
                                            </m:e>
                                            <m:sub>
                                              <m:r>
                                                <a:rPr lang="en-US" altLang="ja-JP" i="1">
                                                  <a:solidFill>
                                                    <a:schemeClr val="tx1"/>
                                                  </a:solidFill>
                                                  <a:latin typeface="Cambria Math" panose="02040503050406030204" pitchFamily="18" charset="0"/>
                                                </a:rPr>
                                                <m:t>𝑡</m:t>
                                              </m:r>
                                            </m:sub>
                                          </m:sSub>
                                        </m:e>
                                      </m:d>
                                      <m:r>
                                        <a:rPr lang="en-US" altLang="ja-JP" i="1" smtClean="0">
                                          <a:solidFill>
                                            <a:schemeClr val="tx1"/>
                                          </a:solidFill>
                                          <a:latin typeface="Cambria Math" panose="02040503050406030204" pitchFamily="18" charset="0"/>
                                          <a:ea typeface="Cambria Math" panose="02040503050406030204" pitchFamily="18" charset="0"/>
                                        </a:rPr>
                                        <m:t>≤</m:t>
                                      </m:r>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𝐷</m:t>
                                          </m:r>
                                        </m:e>
                                        <m:sub>
                                          <m:r>
                                            <a:rPr lang="en-US" altLang="ja-JP" i="1">
                                              <a:solidFill>
                                                <a:schemeClr val="tx1"/>
                                              </a:solidFill>
                                              <a:latin typeface="Cambria Math" panose="02040503050406030204" pitchFamily="18" charset="0"/>
                                            </a:rPr>
                                            <m:t>𝑟𝑒𝑞</m:t>
                                          </m:r>
                                        </m:sub>
                                      </m:sSub>
                                    </m:e>
                                  </m:d>
                                </m:e>
                                <m:e>
                                  <m:sSup>
                                    <m:sSupPr>
                                      <m:ctrlPr>
                                        <a:rPr lang="en-US" altLang="ja-JP" i="1">
                                          <a:solidFill>
                                            <a:schemeClr val="tx1"/>
                                          </a:solidFill>
                                          <a:latin typeface="Cambria Math" panose="02040503050406030204" pitchFamily="18" charset="0"/>
                                        </a:rPr>
                                      </m:ctrlPr>
                                    </m:sSupPr>
                                    <m:e>
                                      <m:r>
                                        <a:rPr lang="en-US" altLang="ja-JP" i="1">
                                          <a:solidFill>
                                            <a:schemeClr val="tx1"/>
                                          </a:solidFill>
                                          <a:latin typeface="Cambria Math" panose="02040503050406030204" pitchFamily="18" charset="0"/>
                                        </a:rPr>
                                        <m:t>𝐾</m:t>
                                      </m:r>
                                    </m:e>
                                    <m:sup>
                                      <m:r>
                                        <a:rPr lang="en-US" altLang="ja-JP" i="1">
                                          <a:solidFill>
                                            <a:schemeClr val="tx1"/>
                                          </a:solidFill>
                                          <a:latin typeface="Cambria Math" panose="02040503050406030204" pitchFamily="18" charset="0"/>
                                        </a:rPr>
                                        <m:t>𝑖</m:t>
                                      </m:r>
                                    </m:sup>
                                  </m:sSup>
                                  <m:r>
                                    <a:rPr lang="en-US" altLang="ja-JP" i="1">
                                      <a:solidFill>
                                        <a:schemeClr val="tx1"/>
                                      </a:solidFill>
                                      <a:latin typeface="Cambria Math" panose="02040503050406030204" pitchFamily="18" charset="0"/>
                                      <a:ea typeface="Cambria Math" panose="02040503050406030204" pitchFamily="18" charset="0"/>
                                    </a:rPr>
                                    <m:t>←</m:t>
                                  </m:r>
                                  <m:sSup>
                                    <m:sSupPr>
                                      <m:ctrlPr>
                                        <a:rPr lang="en-US" altLang="ja-JP" i="1">
                                          <a:solidFill>
                                            <a:schemeClr val="tx1"/>
                                          </a:solidFill>
                                          <a:latin typeface="Cambria Math" panose="02040503050406030204" pitchFamily="18" charset="0"/>
                                        </a:rPr>
                                      </m:ctrlPr>
                                    </m:sSupPr>
                                    <m:e>
                                      <m:r>
                                        <a:rPr lang="en-US" altLang="ja-JP" i="1">
                                          <a:solidFill>
                                            <a:schemeClr val="tx1"/>
                                          </a:solidFill>
                                          <a:latin typeface="Cambria Math" panose="02040503050406030204" pitchFamily="18" charset="0"/>
                                        </a:rPr>
                                        <m:t>𝐾</m:t>
                                      </m:r>
                                    </m:e>
                                    <m:sup>
                                      <m:r>
                                        <a:rPr lang="en-US" altLang="ja-JP" i="1">
                                          <a:solidFill>
                                            <a:schemeClr val="tx1"/>
                                          </a:solidFill>
                                          <a:latin typeface="Cambria Math" panose="02040503050406030204" pitchFamily="18" charset="0"/>
                                        </a:rPr>
                                        <m:t>𝑖</m:t>
                                      </m:r>
                                    </m:sup>
                                  </m:sSup>
                                  <m:r>
                                    <a:rPr lang="en-US" altLang="ja-JP" i="1" smtClean="0">
                                      <a:solidFill>
                                        <a:schemeClr val="tx1"/>
                                      </a:solidFill>
                                      <a:latin typeface="Cambria Math" panose="02040503050406030204" pitchFamily="18" charset="0"/>
                                      <a:ea typeface="Cambria Math" panose="02040503050406030204" pitchFamily="18" charset="0"/>
                                    </a:rPr>
                                    <m:t>−</m:t>
                                  </m:r>
                                  <m:d>
                                    <m:dPr>
                                      <m:ctrlPr>
                                        <a:rPr lang="en-US" altLang="ja-JP" i="1" smtClean="0">
                                          <a:solidFill>
                                            <a:schemeClr val="tx1"/>
                                          </a:solidFill>
                                          <a:latin typeface="Cambria Math" panose="02040503050406030204" pitchFamily="18" charset="0"/>
                                          <a:ea typeface="Cambria Math" panose="02040503050406030204" pitchFamily="18" charset="0"/>
                                        </a:rPr>
                                      </m:ctrlPr>
                                    </m:dPr>
                                    <m:e>
                                      <m:f>
                                        <m:fPr>
                                          <m:ctrlPr>
                                            <a:rPr lang="en-US" altLang="ja-JP" i="1">
                                              <a:solidFill>
                                                <a:schemeClr val="tx1"/>
                                              </a:solidFill>
                                              <a:latin typeface="Cambria Math" panose="02040503050406030204" pitchFamily="18" charset="0"/>
                                            </a:rPr>
                                          </m:ctrlPr>
                                        </m:fPr>
                                        <m:num>
                                          <m:sSup>
                                            <m:sSupPr>
                                              <m:ctrlPr>
                                                <a:rPr lang="en-US" altLang="ja-JP" i="1">
                                                  <a:solidFill>
                                                    <a:schemeClr val="tx1"/>
                                                  </a:solidFill>
                                                  <a:latin typeface="Cambria Math" panose="02040503050406030204" pitchFamily="18" charset="0"/>
                                                </a:rPr>
                                              </m:ctrlPr>
                                            </m:sSupPr>
                                            <m:e>
                                              <m:r>
                                                <a:rPr lang="en-US" altLang="ja-JP" i="1">
                                                  <a:solidFill>
                                                    <a:schemeClr val="tx1"/>
                                                  </a:solidFill>
                                                  <a:latin typeface="Cambria Math" panose="02040503050406030204" pitchFamily="18" charset="0"/>
                                                </a:rPr>
                                                <m:t>𝐸</m:t>
                                              </m:r>
                                            </m:e>
                                            <m:sup>
                                              <m:r>
                                                <a:rPr lang="en-US" altLang="ja-JP" i="1">
                                                  <a:solidFill>
                                                    <a:schemeClr val="tx1"/>
                                                  </a:solidFill>
                                                  <a:latin typeface="Cambria Math" panose="02040503050406030204" pitchFamily="18" charset="0"/>
                                                </a:rPr>
                                                <m:t>𝑖</m:t>
                                              </m:r>
                                            </m:sup>
                                          </m:sSup>
                                          <m:d>
                                            <m:dPr>
                                              <m:ctrlPr>
                                                <a:rPr lang="en-US" altLang="ja-JP" i="1">
                                                  <a:solidFill>
                                                    <a:schemeClr val="tx1"/>
                                                  </a:solidFill>
                                                  <a:latin typeface="Cambria Math" panose="02040503050406030204" pitchFamily="18" charset="0"/>
                                                </a:rPr>
                                              </m:ctrlPr>
                                            </m:dPr>
                                            <m:e>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𝐷</m:t>
                                                  </m:r>
                                                </m:e>
                                                <m:sub>
                                                  <m:r>
                                                    <a:rPr lang="en-US" altLang="ja-JP" i="1">
                                                      <a:solidFill>
                                                        <a:schemeClr val="tx1"/>
                                                      </a:solidFill>
                                                      <a:latin typeface="Cambria Math" panose="02040503050406030204" pitchFamily="18" charset="0"/>
                                                    </a:rPr>
                                                    <m:t>𝑡</m:t>
                                                  </m:r>
                                                </m:sub>
                                              </m:sSub>
                                            </m:e>
                                          </m:d>
                                        </m:num>
                                        <m:den>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𝐷</m:t>
                                              </m:r>
                                            </m:e>
                                            <m:sub>
                                              <m:r>
                                                <a:rPr lang="en-US" altLang="ja-JP" i="1">
                                                  <a:solidFill>
                                                    <a:schemeClr val="tx1"/>
                                                  </a:solidFill>
                                                  <a:latin typeface="Cambria Math" panose="02040503050406030204" pitchFamily="18" charset="0"/>
                                                </a:rPr>
                                                <m:t>𝑟𝑒𝑞</m:t>
                                              </m:r>
                                            </m:sub>
                                          </m:sSub>
                                        </m:den>
                                      </m:f>
                                      <m:r>
                                        <a:rPr lang="en-US" altLang="ja-JP" b="0" i="1" smtClean="0">
                                          <a:solidFill>
                                            <a:schemeClr val="tx1"/>
                                          </a:solidFill>
                                          <a:latin typeface="Cambria Math" panose="02040503050406030204" pitchFamily="18" charset="0"/>
                                        </a:rPr>
                                        <m:t>−1</m:t>
                                      </m:r>
                                    </m:e>
                                  </m:d>
                                  <m:r>
                                    <a:rPr lang="en-US" altLang="ja-JP" b="0" i="1" smtClean="0">
                                      <a:solidFill>
                                        <a:schemeClr val="tx1"/>
                                      </a:solidFill>
                                      <a:latin typeface="Cambria Math" panose="02040503050406030204" pitchFamily="18" charset="0"/>
                                      <a:ea typeface="Cambria Math" panose="02040503050406030204" pitchFamily="18" charset="0"/>
                                    </a:rPr>
                                    <m:t>                   </m:t>
                                  </m:r>
                                  <m:d>
                                    <m:dPr>
                                      <m:ctrlPr>
                                        <a:rPr lang="en-US" altLang="ja-JP" i="1">
                                          <a:solidFill>
                                            <a:schemeClr val="tx1"/>
                                          </a:solidFill>
                                          <a:latin typeface="Cambria Math" panose="02040503050406030204" pitchFamily="18" charset="0"/>
                                        </a:rPr>
                                      </m:ctrlPr>
                                    </m:dPr>
                                    <m:e>
                                      <m:r>
                                        <m:rPr>
                                          <m:sty m:val="p"/>
                                        </m:rPr>
                                        <a:rPr lang="en-US" altLang="ja-JP">
                                          <a:solidFill>
                                            <a:schemeClr val="tx1"/>
                                          </a:solidFill>
                                          <a:latin typeface="Cambria Math" panose="02040503050406030204" pitchFamily="18" charset="0"/>
                                        </a:rPr>
                                        <m:t>if</m:t>
                                      </m:r>
                                      <m:r>
                                        <a:rPr lang="en-US" altLang="ja-JP" i="1">
                                          <a:solidFill>
                                            <a:schemeClr val="tx1"/>
                                          </a:solidFill>
                                          <a:latin typeface="Cambria Math" panose="02040503050406030204" pitchFamily="18" charset="0"/>
                                        </a:rPr>
                                        <m:t>  </m:t>
                                      </m:r>
                                      <m:sSup>
                                        <m:sSupPr>
                                          <m:ctrlPr>
                                            <a:rPr lang="en-US" altLang="ja-JP" i="1">
                                              <a:solidFill>
                                                <a:schemeClr val="tx1"/>
                                              </a:solidFill>
                                              <a:latin typeface="Cambria Math" panose="02040503050406030204" pitchFamily="18" charset="0"/>
                                            </a:rPr>
                                          </m:ctrlPr>
                                        </m:sSupPr>
                                        <m:e>
                                          <m:r>
                                            <a:rPr lang="en-US" altLang="ja-JP" i="1">
                                              <a:solidFill>
                                                <a:schemeClr val="tx1"/>
                                              </a:solidFill>
                                              <a:latin typeface="Cambria Math" panose="02040503050406030204" pitchFamily="18" charset="0"/>
                                            </a:rPr>
                                            <m:t>𝐸</m:t>
                                          </m:r>
                                        </m:e>
                                        <m:sup>
                                          <m:r>
                                            <a:rPr lang="en-US" altLang="ja-JP" i="1">
                                              <a:solidFill>
                                                <a:schemeClr val="tx1"/>
                                              </a:solidFill>
                                              <a:latin typeface="Cambria Math" panose="02040503050406030204" pitchFamily="18" charset="0"/>
                                            </a:rPr>
                                            <m:t>𝑖</m:t>
                                          </m:r>
                                        </m:sup>
                                      </m:sSup>
                                      <m:d>
                                        <m:dPr>
                                          <m:ctrlPr>
                                            <a:rPr lang="en-US" altLang="ja-JP" i="1">
                                              <a:solidFill>
                                                <a:schemeClr val="tx1"/>
                                              </a:solidFill>
                                              <a:latin typeface="Cambria Math" panose="02040503050406030204" pitchFamily="18" charset="0"/>
                                            </a:rPr>
                                          </m:ctrlPr>
                                        </m:dPr>
                                        <m:e>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𝐷</m:t>
                                              </m:r>
                                            </m:e>
                                            <m:sub>
                                              <m:r>
                                                <a:rPr lang="en-US" altLang="ja-JP" i="1">
                                                  <a:solidFill>
                                                    <a:schemeClr val="tx1"/>
                                                  </a:solidFill>
                                                  <a:latin typeface="Cambria Math" panose="02040503050406030204" pitchFamily="18" charset="0"/>
                                                </a:rPr>
                                                <m:t>𝑡</m:t>
                                              </m:r>
                                            </m:sub>
                                          </m:sSub>
                                        </m:e>
                                      </m:d>
                                      <m:r>
                                        <a:rPr lang="en-US" altLang="ja-JP" i="1" smtClean="0">
                                          <a:solidFill>
                                            <a:schemeClr val="tx1"/>
                                          </a:solidFill>
                                          <a:latin typeface="Cambria Math" panose="02040503050406030204" pitchFamily="18" charset="0"/>
                                          <a:ea typeface="Cambria Math" panose="02040503050406030204" pitchFamily="18" charset="0"/>
                                        </a:rPr>
                                        <m:t>&gt;</m:t>
                                      </m:r>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𝐷</m:t>
                                          </m:r>
                                        </m:e>
                                        <m:sub>
                                          <m:r>
                                            <a:rPr lang="en-US" altLang="ja-JP" i="1">
                                              <a:solidFill>
                                                <a:schemeClr val="tx1"/>
                                              </a:solidFill>
                                              <a:latin typeface="Cambria Math" panose="02040503050406030204" pitchFamily="18" charset="0"/>
                                            </a:rPr>
                                            <m:t>𝑟𝑒𝑞</m:t>
                                          </m:r>
                                        </m:sub>
                                      </m:sSub>
                                    </m:e>
                                  </m:d>
                                </m:e>
                              </m:eqArr>
                            </m:e>
                          </m:d>
                          <m:r>
                            <a:rPr lang="en-US" altLang="ja-JP" i="1">
                              <a:solidFill>
                                <a:schemeClr val="tx1"/>
                              </a:solidFill>
                              <a:latin typeface="Cambria Math" panose="02040503050406030204" pitchFamily="18" charset="0"/>
                            </a:rPr>
                            <m:t>#</m:t>
                          </m:r>
                          <m:d>
                            <m:dPr>
                              <m:ctrlPr>
                                <a:rPr lang="en-US" altLang="ja-JP" b="0" i="1" smtClean="0">
                                  <a:solidFill>
                                    <a:schemeClr val="tx1"/>
                                  </a:solidFill>
                                  <a:latin typeface="Cambria Math" panose="02040503050406030204" pitchFamily="18" charset="0"/>
                                </a:rPr>
                              </m:ctrlPr>
                            </m:dPr>
                            <m:e>
                              <m:r>
                                <a:rPr lang="en-US" altLang="ja-JP" b="0" i="1" smtClean="0">
                                  <a:solidFill>
                                    <a:schemeClr val="tx1"/>
                                  </a:solidFill>
                                  <a:latin typeface="Cambria Math" panose="02040503050406030204" pitchFamily="18" charset="0"/>
                                </a:rPr>
                                <m:t>2</m:t>
                              </m:r>
                            </m:e>
                          </m:d>
                        </m:e>
                      </m:eqArr>
                    </m:oMath>
                  </m:oMathPara>
                </a14:m>
                <a:endParaRPr lang="en-US" altLang="ja-JP" b="0" i="1" dirty="0">
                  <a:solidFill>
                    <a:schemeClr val="tx1"/>
                  </a:solidFill>
                  <a:latin typeface="Cambria Math" panose="02040503050406030204" pitchFamily="18" charset="0"/>
                </a:endParaRPr>
              </a:p>
              <a:p>
                <a:pPr marL="0" indent="0">
                  <a:buNone/>
                </a:pPr>
                <a:endParaRPr lang="en-US" altLang="ja-JP" i="1" dirty="0">
                  <a:solidFill>
                    <a:schemeClr val="tx1"/>
                  </a:solidFill>
                  <a:latin typeface="Cambria Math" panose="02040503050406030204" pitchFamily="18" charset="0"/>
                </a:endParaRPr>
              </a:p>
              <a:p>
                <a:pPr>
                  <a:buFont typeface="Wingdings" panose="05000000000000000000" pitchFamily="2" charset="2"/>
                  <a:buChar char="l"/>
                </a:pPr>
                <a:endParaRPr lang="en-US" altLang="ja-JP" i="1" dirty="0">
                  <a:solidFill>
                    <a:schemeClr val="tx1"/>
                  </a:solidFill>
                  <a:latin typeface="Cambria Math" panose="02040503050406030204" pitchFamily="18" charset="0"/>
                </a:endParaRPr>
              </a:p>
              <a:p>
                <a:pPr marL="0" indent="0">
                  <a:buNone/>
                </a:pPr>
                <a:endParaRPr lang="en-US" altLang="ja-JP" sz="3600" dirty="0">
                  <a:solidFill>
                    <a:schemeClr val="tx1"/>
                  </a:solidFill>
                </a:endParaRPr>
              </a:p>
            </p:txBody>
          </p:sp>
        </mc:Choice>
        <mc:Fallback xmlns="">
          <p:sp>
            <p:nvSpPr>
              <p:cNvPr id="3" name="コンテンツ プレースホルダー 2">
                <a:extLst>
                  <a:ext uri="{FF2B5EF4-FFF2-40B4-BE49-F238E27FC236}">
                    <a16:creationId xmlns:a16="http://schemas.microsoft.com/office/drawing/2014/main" id="{872BAF52-B6A0-40E7-A871-482268C24F52}"/>
                  </a:ext>
                </a:extLst>
              </p:cNvPr>
              <p:cNvSpPr>
                <a:spLocks noGrp="1" noRot="1" noChangeAspect="1" noMove="1" noResize="1" noEditPoints="1" noAdjustHandles="1" noChangeArrowheads="1" noChangeShapeType="1" noTextEdit="1"/>
              </p:cNvSpPr>
              <p:nvPr>
                <p:ph idx="1"/>
              </p:nvPr>
            </p:nvSpPr>
            <p:spPr>
              <a:xfrm>
                <a:off x="579664" y="1682738"/>
                <a:ext cx="11122189" cy="4818303"/>
              </a:xfrm>
              <a:blipFill>
                <a:blip r:embed="rId3"/>
                <a:stretch>
                  <a:fillRect l="-1041" t="-2278"/>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64C508A6-BFB8-41F2-9931-878953B3309D}"/>
              </a:ext>
            </a:extLst>
          </p:cNvPr>
          <p:cNvSpPr>
            <a:spLocks noGrp="1"/>
          </p:cNvSpPr>
          <p:nvPr>
            <p:ph type="sldNum" sz="quarter" idx="12"/>
          </p:nvPr>
        </p:nvSpPr>
        <p:spPr>
          <a:xfrm>
            <a:off x="11508661" y="6492875"/>
            <a:ext cx="683339" cy="365125"/>
          </a:xfrm>
        </p:spPr>
        <p:txBody>
          <a:bodyPr/>
          <a:lstStyle/>
          <a:p>
            <a:fld id="{48152886-A5BA-4EA1-AB9E-B32CF8EDC981}" type="slidenum">
              <a:rPr kumimoji="1" lang="ja-JP" altLang="en-US" sz="2400" smtClean="0">
                <a:solidFill>
                  <a:schemeClr val="bg1"/>
                </a:solidFill>
              </a:rPr>
              <a:t>19</a:t>
            </a:fld>
            <a:endParaRPr kumimoji="1" lang="ja-JP" altLang="en-US" sz="2400" dirty="0">
              <a:solidFill>
                <a:schemeClr val="bg1"/>
              </a:solidFill>
            </a:endParaRPr>
          </a:p>
        </p:txBody>
      </p:sp>
      <p:sp>
        <p:nvSpPr>
          <p:cNvPr id="7" name="タイトル 1">
            <a:extLst>
              <a:ext uri="{FF2B5EF4-FFF2-40B4-BE49-F238E27FC236}">
                <a16:creationId xmlns:a16="http://schemas.microsoft.com/office/drawing/2014/main" id="{19187CA9-3308-4B6A-EEB0-5002DB6AB386}"/>
              </a:ext>
            </a:extLst>
          </p:cNvPr>
          <p:cNvSpPr txBox="1">
            <a:spLocks/>
          </p:cNvSpPr>
          <p:nvPr/>
        </p:nvSpPr>
        <p:spPr>
          <a:xfrm>
            <a:off x="851401" y="356959"/>
            <a:ext cx="10850453" cy="154052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7200" dirty="0"/>
              <a:t>予測の自律的補正学習</a:t>
            </a:r>
            <a:endParaRPr lang="en-US" altLang="ja-JP" sz="7200" dirty="0"/>
          </a:p>
        </p:txBody>
      </p:sp>
      <p:sp>
        <p:nvSpPr>
          <p:cNvPr id="5" name="スライド番号プレースホルダー 3">
            <a:extLst>
              <a:ext uri="{FF2B5EF4-FFF2-40B4-BE49-F238E27FC236}">
                <a16:creationId xmlns:a16="http://schemas.microsoft.com/office/drawing/2014/main" id="{C9677D0B-9F51-05AF-3792-AF658DB70E0A}"/>
              </a:ext>
            </a:extLst>
          </p:cNvPr>
          <p:cNvSpPr txBox="1">
            <a:spLocks/>
          </p:cNvSpPr>
          <p:nvPr/>
        </p:nvSpPr>
        <p:spPr>
          <a:xfrm>
            <a:off x="11088396" y="6090835"/>
            <a:ext cx="852541" cy="587788"/>
          </a:xfrm>
          <a:prstGeom prst="rect">
            <a:avLst/>
          </a:prstGeom>
        </p:spPr>
        <p:txBody>
          <a:bodyPr vert="horz" lIns="91440" tIns="45720" rIns="91440" bIns="45720" rtlCol="0" anchor="ctr"/>
          <a:lstStyle>
            <a:defPPr>
              <a:defRPr lang="en-US"/>
            </a:defPPr>
            <a:lvl1pPr marL="0" algn="r" defTabSz="457200" rtl="0" eaLnBrk="1" latinLnBrk="0" hangingPunct="1">
              <a:defRPr sz="3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152886-A5BA-4EA1-AB9E-B32CF8EDC981}" type="slidenum">
              <a:rPr kumimoji="1" lang="ja-JP" altLang="en-US" sz="3600" smtClean="0"/>
              <a:pPr/>
              <a:t>19</a:t>
            </a:fld>
            <a:endParaRPr kumimoji="1" lang="ja-JP" altLang="en-US" dirty="0"/>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A8FAC80A-F785-EE81-62F7-7ECB1E5CC4DD}"/>
                  </a:ext>
                </a:extLst>
              </p:cNvPr>
              <p:cNvSpPr txBox="1"/>
              <p:nvPr/>
            </p:nvSpPr>
            <p:spPr>
              <a:xfrm>
                <a:off x="1883740" y="5903622"/>
                <a:ext cx="8424519" cy="600805"/>
              </a:xfrm>
              <a:prstGeom prst="rect">
                <a:avLst/>
              </a:prstGeom>
              <a:noFill/>
            </p:spPr>
            <p:txBody>
              <a:bodyPr wrap="square" rtlCol="0">
                <a:spAutoFit/>
              </a:bodyPr>
              <a:lstStyle/>
              <a:p>
                <a14:m>
                  <m:oMath xmlns:m="http://schemas.openxmlformats.org/officeDocument/2006/math">
                    <m:sSup>
                      <m:sSupPr>
                        <m:ctrlPr>
                          <a:rPr lang="en-US" altLang="ja-JP" sz="3200" i="1" smtClean="0">
                            <a:latin typeface="Cambria Math" panose="02040503050406030204" pitchFamily="18" charset="0"/>
                          </a:rPr>
                        </m:ctrlPr>
                      </m:sSupPr>
                      <m:e>
                        <m:r>
                          <a:rPr lang="en-US" altLang="ja-JP" sz="3200" i="1">
                            <a:latin typeface="Cambria Math" panose="02040503050406030204" pitchFamily="18" charset="0"/>
                          </a:rPr>
                          <m:t>𝐸</m:t>
                        </m:r>
                      </m:e>
                      <m:sup>
                        <m:r>
                          <a:rPr lang="en-US" altLang="ja-JP" sz="3200" i="1">
                            <a:latin typeface="Cambria Math" panose="02040503050406030204" pitchFamily="18" charset="0"/>
                          </a:rPr>
                          <m:t>𝑖</m:t>
                        </m:r>
                      </m:sup>
                    </m:sSup>
                    <m:d>
                      <m:dPr>
                        <m:ctrlPr>
                          <a:rPr lang="en-US" altLang="ja-JP" sz="3200" i="1">
                            <a:latin typeface="Cambria Math" panose="02040503050406030204" pitchFamily="18" charset="0"/>
                          </a:rPr>
                        </m:ctrlPr>
                      </m:dPr>
                      <m:e>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𝐷</m:t>
                            </m:r>
                          </m:e>
                          <m:sub>
                            <m:r>
                              <a:rPr lang="en-US" altLang="ja-JP" sz="3200" i="1">
                                <a:latin typeface="Cambria Math" panose="02040503050406030204" pitchFamily="18" charset="0"/>
                              </a:rPr>
                              <m:t>𝑡</m:t>
                            </m:r>
                          </m:sub>
                        </m:sSub>
                      </m:e>
                    </m:d>
                  </m:oMath>
                </a14:m>
                <a:r>
                  <a:rPr kumimoji="1" lang="ja-JP" altLang="en-US" sz="3200" dirty="0"/>
                  <a:t>：</a:t>
                </a:r>
                <a:r>
                  <a:rPr lang="ja-JP" altLang="en-US" sz="3200" dirty="0"/>
                  <a:t>エージェント</a:t>
                </a:r>
                <a14:m>
                  <m:oMath xmlns:m="http://schemas.openxmlformats.org/officeDocument/2006/math">
                    <m:r>
                      <a:rPr lang="en-US" altLang="ja-JP" sz="3200" b="0" i="1" smtClean="0">
                        <a:latin typeface="Cambria Math" panose="02040503050406030204" pitchFamily="18" charset="0"/>
                        <a:ea typeface="Cambria Math" panose="02040503050406030204" pitchFamily="18" charset="0"/>
                      </a:rPr>
                      <m:t>𝑖</m:t>
                    </m:r>
                  </m:oMath>
                </a14:m>
                <a:r>
                  <a:rPr kumimoji="1" lang="ja-JP" altLang="en-US" sz="3200" dirty="0"/>
                  <a:t>による予測イベント量</a:t>
                </a:r>
              </a:p>
            </p:txBody>
          </p:sp>
        </mc:Choice>
        <mc:Fallback xmlns="">
          <p:sp>
            <p:nvSpPr>
              <p:cNvPr id="2" name="テキスト ボックス 1">
                <a:extLst>
                  <a:ext uri="{FF2B5EF4-FFF2-40B4-BE49-F238E27FC236}">
                    <a16:creationId xmlns:a16="http://schemas.microsoft.com/office/drawing/2014/main" id="{A8FAC80A-F785-EE81-62F7-7ECB1E5CC4DD}"/>
                  </a:ext>
                </a:extLst>
              </p:cNvPr>
              <p:cNvSpPr txBox="1">
                <a:spLocks noRot="1" noChangeAspect="1" noMove="1" noResize="1" noEditPoints="1" noAdjustHandles="1" noChangeArrowheads="1" noChangeShapeType="1" noTextEdit="1"/>
              </p:cNvSpPr>
              <p:nvPr/>
            </p:nvSpPr>
            <p:spPr>
              <a:xfrm>
                <a:off x="1883740" y="5903622"/>
                <a:ext cx="8424519" cy="600805"/>
              </a:xfrm>
              <a:prstGeom prst="rect">
                <a:avLst/>
              </a:prstGeom>
              <a:blipFill>
                <a:blip r:embed="rId4"/>
                <a:stretch>
                  <a:fillRect t="-9091" r="-1592" b="-33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14591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931C3516-50C6-3ECA-8C7A-9653BE082F98}"/>
              </a:ext>
            </a:extLst>
          </p:cNvPr>
          <p:cNvSpPr>
            <a:spLocks noGrp="1"/>
          </p:cNvSpPr>
          <p:nvPr>
            <p:ph type="sldNum" sz="quarter" idx="12"/>
          </p:nvPr>
        </p:nvSpPr>
        <p:spPr/>
        <p:txBody>
          <a:bodyPr/>
          <a:lstStyle/>
          <a:p>
            <a:fld id="{48152886-A5BA-4EA1-AB9E-B32CF8EDC981}" type="slidenum">
              <a:rPr kumimoji="1" lang="ja-JP" altLang="en-US" smtClean="0"/>
              <a:t>2</a:t>
            </a:fld>
            <a:endParaRPr kumimoji="1" lang="ja-JP" altLang="en-US" dirty="0"/>
          </a:p>
        </p:txBody>
      </p:sp>
      <p:sp>
        <p:nvSpPr>
          <p:cNvPr id="5" name="タイトル 1">
            <a:extLst>
              <a:ext uri="{FF2B5EF4-FFF2-40B4-BE49-F238E27FC236}">
                <a16:creationId xmlns:a16="http://schemas.microsoft.com/office/drawing/2014/main" id="{B967358D-649B-599E-230E-5F2D5472812F}"/>
              </a:ext>
            </a:extLst>
          </p:cNvPr>
          <p:cNvSpPr txBox="1">
            <a:spLocks/>
          </p:cNvSpPr>
          <p:nvPr/>
        </p:nvSpPr>
        <p:spPr>
          <a:xfrm>
            <a:off x="1278792" y="365125"/>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7200" dirty="0"/>
              <a:t>Outline</a:t>
            </a:r>
            <a:endParaRPr lang="ja-JP" altLang="en-US" sz="4400" dirty="0"/>
          </a:p>
        </p:txBody>
      </p:sp>
      <p:sp>
        <p:nvSpPr>
          <p:cNvPr id="6" name="コンテンツ プレースホルダー 2">
            <a:extLst>
              <a:ext uri="{FF2B5EF4-FFF2-40B4-BE49-F238E27FC236}">
                <a16:creationId xmlns:a16="http://schemas.microsoft.com/office/drawing/2014/main" id="{41AC02E8-0B5D-EC3D-C1E8-E2728DF16FC8}"/>
              </a:ext>
            </a:extLst>
          </p:cNvPr>
          <p:cNvSpPr>
            <a:spLocks noGrp="1"/>
          </p:cNvSpPr>
          <p:nvPr>
            <p:ph idx="1"/>
          </p:nvPr>
        </p:nvSpPr>
        <p:spPr>
          <a:xfrm>
            <a:off x="825825" y="1602154"/>
            <a:ext cx="9239177" cy="5149710"/>
          </a:xfrm>
        </p:spPr>
        <p:txBody>
          <a:bodyPr>
            <a:normAutofit/>
          </a:bodyPr>
          <a:lstStyle/>
          <a:p>
            <a:r>
              <a:rPr lang="ja-JP" altLang="en-US" sz="4000" dirty="0">
                <a:solidFill>
                  <a:schemeClr val="tx1"/>
                </a:solidFill>
              </a:rPr>
              <a:t>研究背景</a:t>
            </a:r>
            <a:endParaRPr lang="en-US" altLang="ja-JP" sz="4000" dirty="0">
              <a:solidFill>
                <a:schemeClr val="tx1"/>
              </a:solidFill>
            </a:endParaRPr>
          </a:p>
          <a:p>
            <a:pPr>
              <a:lnSpc>
                <a:spcPts val="1000"/>
              </a:lnSpc>
            </a:pPr>
            <a:endParaRPr lang="en-US" altLang="ja-JP" sz="4000" dirty="0">
              <a:solidFill>
                <a:schemeClr val="tx1"/>
              </a:solidFill>
            </a:endParaRPr>
          </a:p>
          <a:p>
            <a:r>
              <a:rPr lang="ja-JP" altLang="en-US" sz="4000" dirty="0">
                <a:solidFill>
                  <a:schemeClr val="tx1"/>
                </a:solidFill>
              </a:rPr>
              <a:t>先行研究・研究目的</a:t>
            </a:r>
            <a:endParaRPr lang="en-US" altLang="ja-JP" sz="4000" dirty="0">
              <a:solidFill>
                <a:schemeClr val="tx1"/>
              </a:solidFill>
            </a:endParaRPr>
          </a:p>
          <a:p>
            <a:pPr marL="0" indent="0">
              <a:lnSpc>
                <a:spcPts val="1000"/>
              </a:lnSpc>
              <a:buNone/>
            </a:pPr>
            <a:endParaRPr lang="en-US" altLang="ja-JP" sz="4000" dirty="0">
              <a:solidFill>
                <a:schemeClr val="tx1"/>
              </a:solidFill>
            </a:endParaRPr>
          </a:p>
          <a:p>
            <a:r>
              <a:rPr lang="ja-JP" altLang="en-US" sz="4000" dirty="0">
                <a:solidFill>
                  <a:schemeClr val="tx1"/>
                </a:solidFill>
              </a:rPr>
              <a:t>提案手法</a:t>
            </a:r>
            <a:endParaRPr lang="en-US" altLang="ja-JP" sz="4000" dirty="0">
              <a:solidFill>
                <a:schemeClr val="tx1"/>
              </a:solidFill>
            </a:endParaRPr>
          </a:p>
          <a:p>
            <a:pPr>
              <a:lnSpc>
                <a:spcPts val="1000"/>
              </a:lnSpc>
            </a:pPr>
            <a:endParaRPr lang="en-US" altLang="ja-JP" sz="4000" dirty="0">
              <a:solidFill>
                <a:schemeClr val="tx1"/>
              </a:solidFill>
            </a:endParaRPr>
          </a:p>
          <a:p>
            <a:r>
              <a:rPr lang="ja-JP" altLang="en-US" sz="4000" dirty="0">
                <a:solidFill>
                  <a:schemeClr val="tx1"/>
                </a:solidFill>
              </a:rPr>
              <a:t>実験・考察</a:t>
            </a:r>
            <a:endParaRPr lang="en-US" altLang="ja-JP" sz="4000" dirty="0">
              <a:solidFill>
                <a:schemeClr val="tx1"/>
              </a:solidFill>
            </a:endParaRPr>
          </a:p>
          <a:p>
            <a:pPr>
              <a:lnSpc>
                <a:spcPts val="1000"/>
              </a:lnSpc>
            </a:pPr>
            <a:endParaRPr lang="en-US" altLang="ja-JP" sz="4000" dirty="0">
              <a:solidFill>
                <a:schemeClr val="tx1"/>
              </a:solidFill>
            </a:endParaRPr>
          </a:p>
          <a:p>
            <a:r>
              <a:rPr lang="ja-JP" altLang="en-US" sz="4000" dirty="0">
                <a:solidFill>
                  <a:schemeClr val="tx1"/>
                </a:solidFill>
              </a:rPr>
              <a:t>結論</a:t>
            </a:r>
            <a:endParaRPr lang="en-US" altLang="ja-JP" sz="4000" dirty="0">
              <a:solidFill>
                <a:schemeClr val="tx1"/>
              </a:solidFill>
            </a:endParaRPr>
          </a:p>
        </p:txBody>
      </p:sp>
    </p:spTree>
    <p:extLst>
      <p:ext uri="{BB962C8B-B14F-4D97-AF65-F5344CB8AC3E}">
        <p14:creationId xmlns:p14="http://schemas.microsoft.com/office/powerpoint/2010/main" val="2981923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931C3516-50C6-3ECA-8C7A-9653BE082F98}"/>
              </a:ext>
            </a:extLst>
          </p:cNvPr>
          <p:cNvSpPr>
            <a:spLocks noGrp="1"/>
          </p:cNvSpPr>
          <p:nvPr>
            <p:ph type="sldNum" sz="quarter" idx="12"/>
          </p:nvPr>
        </p:nvSpPr>
        <p:spPr/>
        <p:txBody>
          <a:bodyPr/>
          <a:lstStyle/>
          <a:p>
            <a:fld id="{48152886-A5BA-4EA1-AB9E-B32CF8EDC981}" type="slidenum">
              <a:rPr kumimoji="1" lang="ja-JP" altLang="en-US" smtClean="0"/>
              <a:t>20</a:t>
            </a:fld>
            <a:endParaRPr kumimoji="1" lang="ja-JP" altLang="en-US" dirty="0"/>
          </a:p>
        </p:txBody>
      </p:sp>
      <p:sp>
        <p:nvSpPr>
          <p:cNvPr id="5" name="タイトル 1">
            <a:extLst>
              <a:ext uri="{FF2B5EF4-FFF2-40B4-BE49-F238E27FC236}">
                <a16:creationId xmlns:a16="http://schemas.microsoft.com/office/drawing/2014/main" id="{B967358D-649B-599E-230E-5F2D5472812F}"/>
              </a:ext>
            </a:extLst>
          </p:cNvPr>
          <p:cNvSpPr txBox="1">
            <a:spLocks/>
          </p:cNvSpPr>
          <p:nvPr/>
        </p:nvSpPr>
        <p:spPr>
          <a:xfrm>
            <a:off x="1278792" y="365125"/>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7200" dirty="0"/>
              <a:t>Outline</a:t>
            </a:r>
            <a:endParaRPr lang="ja-JP" altLang="en-US" sz="4400" dirty="0"/>
          </a:p>
        </p:txBody>
      </p:sp>
      <p:sp>
        <p:nvSpPr>
          <p:cNvPr id="6" name="コンテンツ プレースホルダー 2">
            <a:extLst>
              <a:ext uri="{FF2B5EF4-FFF2-40B4-BE49-F238E27FC236}">
                <a16:creationId xmlns:a16="http://schemas.microsoft.com/office/drawing/2014/main" id="{41AC02E8-0B5D-EC3D-C1E8-E2728DF16FC8}"/>
              </a:ext>
            </a:extLst>
          </p:cNvPr>
          <p:cNvSpPr>
            <a:spLocks noGrp="1"/>
          </p:cNvSpPr>
          <p:nvPr>
            <p:ph idx="1"/>
          </p:nvPr>
        </p:nvSpPr>
        <p:spPr>
          <a:xfrm>
            <a:off x="825825" y="1602154"/>
            <a:ext cx="9239177" cy="5149710"/>
          </a:xfrm>
        </p:spPr>
        <p:txBody>
          <a:bodyPr>
            <a:normAutofit/>
          </a:bodyPr>
          <a:lstStyle/>
          <a:p>
            <a:r>
              <a:rPr lang="ja-JP" altLang="en-US" sz="4000" dirty="0">
                <a:solidFill>
                  <a:schemeClr val="bg1">
                    <a:lumMod val="65000"/>
                  </a:schemeClr>
                </a:solidFill>
              </a:rPr>
              <a:t>研究背景</a:t>
            </a:r>
            <a:endParaRPr lang="en-US" altLang="ja-JP" sz="4000" dirty="0">
              <a:solidFill>
                <a:schemeClr val="bg1">
                  <a:lumMod val="65000"/>
                </a:schemeClr>
              </a:solidFill>
            </a:endParaRPr>
          </a:p>
          <a:p>
            <a:pPr>
              <a:lnSpc>
                <a:spcPts val="1000"/>
              </a:lnSpc>
            </a:pPr>
            <a:endParaRPr lang="en-US" altLang="ja-JP" sz="4000" dirty="0">
              <a:solidFill>
                <a:schemeClr val="bg1">
                  <a:lumMod val="65000"/>
                </a:schemeClr>
              </a:solidFill>
            </a:endParaRPr>
          </a:p>
          <a:p>
            <a:r>
              <a:rPr lang="ja-JP" altLang="en-US" sz="4000" dirty="0">
                <a:solidFill>
                  <a:schemeClr val="bg1">
                    <a:lumMod val="65000"/>
                  </a:schemeClr>
                </a:solidFill>
              </a:rPr>
              <a:t>先行研究・研究目的</a:t>
            </a:r>
            <a:endParaRPr lang="en-US" altLang="ja-JP" sz="4000" dirty="0">
              <a:solidFill>
                <a:schemeClr val="bg1">
                  <a:lumMod val="65000"/>
                </a:schemeClr>
              </a:solidFill>
            </a:endParaRPr>
          </a:p>
          <a:p>
            <a:pPr marL="0" indent="0">
              <a:lnSpc>
                <a:spcPts val="1000"/>
              </a:lnSpc>
              <a:buNone/>
            </a:pPr>
            <a:endParaRPr lang="en-US" altLang="ja-JP" sz="4000" dirty="0">
              <a:solidFill>
                <a:schemeClr val="bg1">
                  <a:lumMod val="65000"/>
                </a:schemeClr>
              </a:solidFill>
            </a:endParaRPr>
          </a:p>
          <a:p>
            <a:r>
              <a:rPr lang="ja-JP" altLang="en-US" sz="4000" dirty="0">
                <a:solidFill>
                  <a:schemeClr val="bg1">
                    <a:lumMod val="65000"/>
                  </a:schemeClr>
                </a:solidFill>
              </a:rPr>
              <a:t>提案手法</a:t>
            </a:r>
            <a:endParaRPr lang="en-US" altLang="ja-JP" sz="4000" dirty="0">
              <a:solidFill>
                <a:schemeClr val="bg1">
                  <a:lumMod val="65000"/>
                </a:schemeClr>
              </a:solidFill>
            </a:endParaRPr>
          </a:p>
          <a:p>
            <a:pPr>
              <a:lnSpc>
                <a:spcPts val="1000"/>
              </a:lnSpc>
            </a:pPr>
            <a:endParaRPr lang="en-US" altLang="ja-JP" sz="4000" dirty="0"/>
          </a:p>
          <a:p>
            <a:r>
              <a:rPr lang="ja-JP" altLang="en-US" sz="4000" dirty="0">
                <a:solidFill>
                  <a:schemeClr val="tx1"/>
                </a:solidFill>
              </a:rPr>
              <a:t>実験・考察</a:t>
            </a:r>
            <a:endParaRPr lang="en-US" altLang="ja-JP" sz="4000" dirty="0">
              <a:solidFill>
                <a:schemeClr val="tx1"/>
              </a:solidFill>
            </a:endParaRPr>
          </a:p>
          <a:p>
            <a:pPr>
              <a:lnSpc>
                <a:spcPts val="1000"/>
              </a:lnSpc>
            </a:pPr>
            <a:endParaRPr lang="en-US" altLang="ja-JP" sz="4000" dirty="0"/>
          </a:p>
          <a:p>
            <a:r>
              <a:rPr lang="ja-JP" altLang="en-US" sz="4000" dirty="0">
                <a:solidFill>
                  <a:schemeClr val="bg1">
                    <a:lumMod val="65000"/>
                  </a:schemeClr>
                </a:solidFill>
              </a:rPr>
              <a:t>結論</a:t>
            </a:r>
            <a:endParaRPr lang="en-US" altLang="ja-JP" sz="4000" dirty="0">
              <a:solidFill>
                <a:schemeClr val="bg1">
                  <a:lumMod val="65000"/>
                </a:schemeClr>
              </a:solidFill>
            </a:endParaRPr>
          </a:p>
        </p:txBody>
      </p:sp>
    </p:spTree>
    <p:extLst>
      <p:ext uri="{BB962C8B-B14F-4D97-AF65-F5344CB8AC3E}">
        <p14:creationId xmlns:p14="http://schemas.microsoft.com/office/powerpoint/2010/main" val="2503734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4C508A6-BFB8-41F2-9931-878953B3309D}"/>
              </a:ext>
            </a:extLst>
          </p:cNvPr>
          <p:cNvSpPr>
            <a:spLocks noGrp="1"/>
          </p:cNvSpPr>
          <p:nvPr>
            <p:ph type="sldNum" sz="quarter" idx="12"/>
          </p:nvPr>
        </p:nvSpPr>
        <p:spPr>
          <a:xfrm>
            <a:off x="11508661" y="6492875"/>
            <a:ext cx="683339" cy="365125"/>
          </a:xfrm>
        </p:spPr>
        <p:txBody>
          <a:bodyPr/>
          <a:lstStyle/>
          <a:p>
            <a:fld id="{48152886-A5BA-4EA1-AB9E-B32CF8EDC981}" type="slidenum">
              <a:rPr kumimoji="1" lang="ja-JP" altLang="en-US" sz="2400" smtClean="0">
                <a:solidFill>
                  <a:schemeClr val="bg1"/>
                </a:solidFill>
              </a:rPr>
              <a:t>21</a:t>
            </a:fld>
            <a:endParaRPr kumimoji="1" lang="ja-JP" altLang="en-US" sz="2400" dirty="0">
              <a:solidFill>
                <a:schemeClr val="bg1"/>
              </a:solidFill>
            </a:endParaRPr>
          </a:p>
        </p:txBody>
      </p:sp>
      <p:pic>
        <p:nvPicPr>
          <p:cNvPr id="6" name="図 5" descr="ロゴ が含まれている画像&#10;&#10;自動的に生成された説明">
            <a:extLst>
              <a:ext uri="{FF2B5EF4-FFF2-40B4-BE49-F238E27FC236}">
                <a16:creationId xmlns:a16="http://schemas.microsoft.com/office/drawing/2014/main" id="{73D892F3-5084-4726-B24F-9C5FFAF39A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8992" y="239503"/>
            <a:ext cx="3600000" cy="3600000"/>
          </a:xfrm>
          <a:prstGeom prst="rect">
            <a:avLst/>
          </a:prstGeom>
          <a:ln w="19050">
            <a:solidFill>
              <a:schemeClr val="tx1"/>
            </a:solidFill>
          </a:ln>
        </p:spPr>
      </p:pic>
      <mc:AlternateContent xmlns:mc="http://schemas.openxmlformats.org/markup-compatibility/2006" xmlns:a14="http://schemas.microsoft.com/office/drawing/2010/main">
        <mc:Choice Requires="a14">
          <p:sp>
            <p:nvSpPr>
              <p:cNvPr id="8" name="コンテンツ プレースホルダー 2">
                <a:extLst>
                  <a:ext uri="{FF2B5EF4-FFF2-40B4-BE49-F238E27FC236}">
                    <a16:creationId xmlns:a16="http://schemas.microsoft.com/office/drawing/2014/main" id="{DB23354E-D1CC-10ED-B9FC-8F79CB658EB5}"/>
                  </a:ext>
                </a:extLst>
              </p:cNvPr>
              <p:cNvSpPr>
                <a:spLocks noGrp="1"/>
              </p:cNvSpPr>
              <p:nvPr>
                <p:ph idx="1"/>
              </p:nvPr>
            </p:nvSpPr>
            <p:spPr>
              <a:xfrm>
                <a:off x="508000" y="1552301"/>
                <a:ext cx="11000661" cy="5066196"/>
              </a:xfrm>
            </p:spPr>
            <p:txBody>
              <a:bodyPr>
                <a:normAutofit/>
              </a:bodyPr>
              <a:lstStyle/>
              <a:p>
                <a:pPr lvl="1">
                  <a:lnSpc>
                    <a:spcPts val="4000"/>
                  </a:lnSpc>
                </a:pPr>
                <a14:m>
                  <m:oMath xmlns:m="http://schemas.openxmlformats.org/officeDocument/2006/math">
                    <m:r>
                      <a:rPr lang="en-US" altLang="ja-JP" b="0" i="1" smtClean="0">
                        <a:solidFill>
                          <a:schemeClr val="tx1"/>
                        </a:solidFill>
                        <a:latin typeface="Cambria Math" panose="02040503050406030204" pitchFamily="18" charset="0"/>
                      </a:rPr>
                      <m:t>101</m:t>
                    </m:r>
                    <m:r>
                      <a:rPr lang="en-US" altLang="ja-JP" b="0" i="1" smtClean="0">
                        <a:solidFill>
                          <a:schemeClr val="tx1"/>
                        </a:solidFill>
                        <a:latin typeface="Cambria Math" panose="02040503050406030204" pitchFamily="18" charset="0"/>
                        <a:ea typeface="Cambria Math" panose="02040503050406030204" pitchFamily="18" charset="0"/>
                      </a:rPr>
                      <m:t>×101</m:t>
                    </m:r>
                  </m:oMath>
                </a14:m>
                <a:r>
                  <a:rPr lang="ja-JP" altLang="en-US" dirty="0">
                    <a:solidFill>
                      <a:schemeClr val="tx1"/>
                    </a:solidFill>
                  </a:rPr>
                  <a:t>の</a:t>
                </a:r>
                <a:r>
                  <a:rPr lang="en-US" altLang="ja-JP" dirty="0">
                    <a:solidFill>
                      <a:schemeClr val="tx1"/>
                    </a:solidFill>
                  </a:rPr>
                  <a:t>2</a:t>
                </a:r>
                <a:r>
                  <a:rPr lang="ja-JP" altLang="en-US" dirty="0">
                    <a:solidFill>
                      <a:schemeClr val="tx1"/>
                    </a:solidFill>
                  </a:rPr>
                  <a:t>次元グリッド</a:t>
                </a:r>
                <a14:m>
                  <m:oMath xmlns:m="http://schemas.openxmlformats.org/officeDocument/2006/math">
                    <m:d>
                      <m:dPr>
                        <m:ctrlPr>
                          <a:rPr lang="en-US" altLang="ja-JP" i="1" smtClean="0">
                            <a:solidFill>
                              <a:schemeClr val="tx1"/>
                            </a:solidFill>
                            <a:latin typeface="Cambria Math" panose="02040503050406030204" pitchFamily="18" charset="0"/>
                          </a:rPr>
                        </m:ctrlPr>
                      </m:dPr>
                      <m:e>
                        <m:r>
                          <a:rPr lang="en-US" altLang="ja-JP" b="0" i="1" smtClean="0">
                            <a:solidFill>
                              <a:schemeClr val="tx1"/>
                            </a:solidFill>
                            <a:latin typeface="Cambria Math" panose="02040503050406030204" pitchFamily="18" charset="0"/>
                          </a:rPr>
                          <m:t>𝑥</m:t>
                        </m:r>
                        <m:r>
                          <a:rPr lang="en-US" altLang="ja-JP" b="0" i="1" smtClean="0">
                            <a:solidFill>
                              <a:schemeClr val="tx1"/>
                            </a:solidFill>
                            <a:latin typeface="Cambria Math" panose="02040503050406030204" pitchFamily="18" charset="0"/>
                          </a:rPr>
                          <m:t>, </m:t>
                        </m:r>
                        <m:r>
                          <a:rPr lang="en-US" altLang="ja-JP" b="0" i="1" smtClean="0">
                            <a:solidFill>
                              <a:schemeClr val="tx1"/>
                            </a:solidFill>
                            <a:latin typeface="Cambria Math" panose="02040503050406030204" pitchFamily="18" charset="0"/>
                          </a:rPr>
                          <m:t>𝑦</m:t>
                        </m:r>
                      </m:e>
                    </m:d>
                  </m:oMath>
                </a14:m>
                <a:endParaRPr lang="en-US" altLang="ja-JP" b="0" i="1" dirty="0">
                  <a:solidFill>
                    <a:schemeClr val="tx1"/>
                  </a:solidFill>
                  <a:latin typeface="Cambria Math" panose="02040503050406030204" pitchFamily="18" charset="0"/>
                </a:endParaRPr>
              </a:p>
              <a:p>
                <a:pPr marL="457200" lvl="1" indent="0">
                  <a:lnSpc>
                    <a:spcPts val="4000"/>
                  </a:lnSpc>
                  <a:buNone/>
                </a:pPr>
                <a:r>
                  <a:rPr lang="en-US" altLang="ja-JP" dirty="0">
                    <a:solidFill>
                      <a:schemeClr val="tx1"/>
                    </a:solidFill>
                  </a:rPr>
                  <a:t>   </a:t>
                </a:r>
                <a14:m>
                  <m:oMath xmlns:m="http://schemas.openxmlformats.org/officeDocument/2006/math">
                    <m:d>
                      <m:dPr>
                        <m:ctrlPr>
                          <a:rPr lang="en-US" altLang="ja-JP" i="1" smtClean="0">
                            <a:solidFill>
                              <a:schemeClr val="tx1"/>
                            </a:solidFill>
                            <a:latin typeface="Cambria Math" panose="02040503050406030204" pitchFamily="18" charset="0"/>
                          </a:rPr>
                        </m:ctrlPr>
                      </m:dPr>
                      <m:e>
                        <m:r>
                          <a:rPr lang="en-US" altLang="ja-JP" b="0" i="1" smtClean="0">
                            <a:solidFill>
                              <a:schemeClr val="tx1"/>
                            </a:solidFill>
                            <a:latin typeface="Cambria Math" panose="02040503050406030204" pitchFamily="18" charset="0"/>
                          </a:rPr>
                          <m:t>−50</m:t>
                        </m:r>
                        <m:r>
                          <a:rPr lang="en-US" altLang="ja-JP" b="0" i="1" smtClean="0">
                            <a:solidFill>
                              <a:schemeClr val="tx1"/>
                            </a:solidFill>
                            <a:latin typeface="Cambria Math" panose="02040503050406030204" pitchFamily="18" charset="0"/>
                            <a:ea typeface="Cambria Math" panose="02040503050406030204" pitchFamily="18" charset="0"/>
                          </a:rPr>
                          <m:t>≤</m:t>
                        </m:r>
                        <m:r>
                          <a:rPr lang="en-US" altLang="ja-JP" b="0" i="1" smtClean="0">
                            <a:solidFill>
                              <a:schemeClr val="tx1"/>
                            </a:solidFill>
                            <a:latin typeface="Cambria Math" panose="02040503050406030204" pitchFamily="18" charset="0"/>
                            <a:ea typeface="Cambria Math" panose="02040503050406030204" pitchFamily="18" charset="0"/>
                          </a:rPr>
                          <m:t>𝑥</m:t>
                        </m:r>
                        <m:r>
                          <a:rPr lang="en-US" altLang="ja-JP" b="0" i="1" smtClean="0">
                            <a:solidFill>
                              <a:schemeClr val="tx1"/>
                            </a:solidFill>
                            <a:latin typeface="Cambria Math" panose="02040503050406030204" pitchFamily="18" charset="0"/>
                            <a:ea typeface="Cambria Math" panose="02040503050406030204" pitchFamily="18" charset="0"/>
                          </a:rPr>
                          <m:t>, </m:t>
                        </m:r>
                        <m:r>
                          <a:rPr lang="en-US" altLang="ja-JP" b="0" i="1" smtClean="0">
                            <a:solidFill>
                              <a:schemeClr val="tx1"/>
                            </a:solidFill>
                            <a:latin typeface="Cambria Math" panose="02040503050406030204" pitchFamily="18" charset="0"/>
                            <a:ea typeface="Cambria Math" panose="02040503050406030204" pitchFamily="18" charset="0"/>
                          </a:rPr>
                          <m:t>𝑦</m:t>
                        </m:r>
                        <m:r>
                          <a:rPr lang="en-US" altLang="ja-JP" b="0" i="1" smtClean="0">
                            <a:solidFill>
                              <a:schemeClr val="tx1"/>
                            </a:solidFill>
                            <a:latin typeface="Cambria Math" panose="02040503050406030204" pitchFamily="18" charset="0"/>
                            <a:ea typeface="Cambria Math" panose="02040503050406030204" pitchFamily="18" charset="0"/>
                          </a:rPr>
                          <m:t>≤50</m:t>
                        </m:r>
                      </m:e>
                    </m:d>
                  </m:oMath>
                </a14:m>
                <a:endParaRPr lang="en-US" altLang="ja-JP" dirty="0">
                  <a:solidFill>
                    <a:schemeClr val="tx1"/>
                  </a:solidFill>
                </a:endParaRPr>
              </a:p>
              <a:p>
                <a:pPr lvl="1">
                  <a:lnSpc>
                    <a:spcPts val="4000"/>
                  </a:lnSpc>
                </a:pPr>
                <a:r>
                  <a:rPr lang="ja-JP" altLang="en-US" dirty="0">
                    <a:solidFill>
                      <a:srgbClr val="FF0000"/>
                    </a:solidFill>
                  </a:rPr>
                  <a:t>色の濃いほうがイベント発生確率が大きい</a:t>
                </a:r>
                <a:endParaRPr lang="en-US" altLang="ja-JP" dirty="0">
                  <a:solidFill>
                    <a:srgbClr val="FF0000"/>
                  </a:solidFill>
                </a:endParaRPr>
              </a:p>
              <a:p>
                <a:pPr marL="457200" lvl="1" indent="0">
                  <a:lnSpc>
                    <a:spcPts val="4000"/>
                  </a:lnSpc>
                  <a:buNone/>
                </a:pPr>
                <a:r>
                  <a:rPr lang="ja-JP" altLang="en-US" dirty="0">
                    <a:solidFill>
                      <a:srgbClr val="FF0000"/>
                    </a:solidFill>
                  </a:rPr>
                  <a:t>   </a:t>
                </a:r>
                <a:r>
                  <a:rPr lang="en-US" altLang="ja-JP" dirty="0">
                    <a:solidFill>
                      <a:srgbClr val="FF0000"/>
                    </a:solidFill>
                  </a:rPr>
                  <a:t>(</a:t>
                </a:r>
                <a:r>
                  <a:rPr lang="ja-JP" altLang="en-US" dirty="0">
                    <a:solidFill>
                      <a:srgbClr val="FF0000"/>
                    </a:solidFill>
                  </a:rPr>
                  <a:t>赤 ＞ オレンジ ＞ 白</a:t>
                </a:r>
                <a:r>
                  <a:rPr lang="en-US" altLang="ja-JP" dirty="0">
                    <a:solidFill>
                      <a:srgbClr val="FF0000"/>
                    </a:solidFill>
                  </a:rPr>
                  <a:t>)</a:t>
                </a:r>
              </a:p>
              <a:p>
                <a:pPr lvl="1">
                  <a:lnSpc>
                    <a:spcPts val="4000"/>
                  </a:lnSpc>
                </a:pPr>
                <a:r>
                  <a:rPr lang="ja-JP" altLang="en-US" dirty="0">
                    <a:solidFill>
                      <a:schemeClr val="tx1"/>
                    </a:solidFill>
                  </a:rPr>
                  <a:t>全エージェントの充電基地</a:t>
                </a:r>
                <a14:m>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𝑣</m:t>
                        </m:r>
                      </m:e>
                      <m:sub>
                        <m:r>
                          <a:rPr lang="en-US" altLang="ja-JP" b="0" i="1" smtClean="0">
                            <a:solidFill>
                              <a:schemeClr val="tx1"/>
                            </a:solidFill>
                            <a:latin typeface="Cambria Math" panose="02040503050406030204" pitchFamily="18" charset="0"/>
                          </a:rPr>
                          <m:t>𝑏𝑎𝑠𝑒</m:t>
                        </m:r>
                      </m:sub>
                    </m:sSub>
                    <m:r>
                      <a:rPr lang="en-US" altLang="ja-JP" b="0" i="1" smtClean="0">
                        <a:solidFill>
                          <a:schemeClr val="tx1"/>
                        </a:solidFill>
                        <a:latin typeface="Cambria Math" panose="02040503050406030204" pitchFamily="18" charset="0"/>
                      </a:rPr>
                      <m:t>=(0, 0)</m:t>
                    </m:r>
                  </m:oMath>
                </a14:m>
                <a:endParaRPr lang="en-US" altLang="ja-JP" dirty="0">
                  <a:solidFill>
                    <a:schemeClr val="tx1"/>
                  </a:solidFill>
                </a:endParaRPr>
              </a:p>
              <a:p>
                <a:pPr lvl="1">
                  <a:lnSpc>
                    <a:spcPts val="4000"/>
                  </a:lnSpc>
                </a:pPr>
                <a:r>
                  <a:rPr lang="ja-JP" altLang="en-US" dirty="0">
                    <a:solidFill>
                      <a:schemeClr val="tx1"/>
                    </a:solidFill>
                  </a:rPr>
                  <a:t>エージェントは</a:t>
                </a:r>
                <a:r>
                  <a:rPr lang="en-US" altLang="ja-JP" dirty="0">
                    <a:solidFill>
                      <a:schemeClr val="tx1"/>
                    </a:solidFill>
                  </a:rPr>
                  <a:t>20</a:t>
                </a:r>
                <a:r>
                  <a:rPr lang="ja-JP" altLang="en-US" dirty="0">
                    <a:solidFill>
                      <a:schemeClr val="tx1"/>
                    </a:solidFill>
                  </a:rPr>
                  <a:t>体</a:t>
                </a:r>
                <a:endParaRPr lang="en-US" altLang="ja-JP" dirty="0">
                  <a:solidFill>
                    <a:schemeClr val="tx1"/>
                  </a:solidFill>
                </a:endParaRPr>
              </a:p>
              <a:p>
                <a:pPr lvl="1">
                  <a:lnSpc>
                    <a:spcPts val="4000"/>
                  </a:lnSpc>
                </a:pPr>
                <a:r>
                  <a:rPr lang="ja-JP" altLang="en-US" dirty="0">
                    <a:solidFill>
                      <a:schemeClr val="tx1"/>
                    </a:solidFill>
                  </a:rPr>
                  <a:t>連続稼働時間は</a:t>
                </a:r>
                <a:r>
                  <a:rPr lang="en-US" altLang="ja-JP" dirty="0">
                    <a:solidFill>
                      <a:schemeClr val="tx1"/>
                    </a:solidFill>
                  </a:rPr>
                  <a:t>900</a:t>
                </a:r>
                <a:r>
                  <a:rPr lang="ja-JP" altLang="en-US" dirty="0">
                    <a:solidFill>
                      <a:schemeClr val="tx1"/>
                    </a:solidFill>
                  </a:rPr>
                  <a:t>ステップで，フル充電に</a:t>
                </a:r>
                <a:r>
                  <a:rPr lang="en-US" altLang="ja-JP" dirty="0">
                    <a:solidFill>
                      <a:schemeClr val="tx1"/>
                    </a:solidFill>
                  </a:rPr>
                  <a:t>2700</a:t>
                </a:r>
                <a:r>
                  <a:rPr lang="ja-JP" altLang="en-US" dirty="0">
                    <a:solidFill>
                      <a:schemeClr val="tx1"/>
                    </a:solidFill>
                  </a:rPr>
                  <a:t>ステップ必要</a:t>
                </a:r>
                <a:endParaRPr lang="en-US" altLang="ja-JP" dirty="0">
                  <a:solidFill>
                    <a:schemeClr val="tx1"/>
                  </a:solidFill>
                </a:endParaRPr>
              </a:p>
              <a:p>
                <a:pPr lvl="1">
                  <a:lnSpc>
                    <a:spcPts val="4000"/>
                  </a:lnSpc>
                </a:pPr>
                <a:r>
                  <a:rPr lang="en-US" altLang="ja-JP" dirty="0">
                    <a:solidFill>
                      <a:schemeClr val="tx1"/>
                    </a:solidFill>
                  </a:rPr>
                  <a:t>1</a:t>
                </a:r>
                <a:r>
                  <a:rPr lang="ja-JP" altLang="en-US" dirty="0">
                    <a:solidFill>
                      <a:schemeClr val="tx1"/>
                    </a:solidFill>
                  </a:rPr>
                  <a:t>試行で</a:t>
                </a:r>
                <a:r>
                  <a:rPr lang="en-US" altLang="ja-JP" dirty="0">
                    <a:solidFill>
                      <a:schemeClr val="tx1"/>
                    </a:solidFill>
                  </a:rPr>
                  <a:t>3,000,000</a:t>
                </a:r>
                <a:r>
                  <a:rPr lang="ja-JP" altLang="en-US" dirty="0">
                    <a:solidFill>
                      <a:schemeClr val="tx1"/>
                    </a:solidFill>
                  </a:rPr>
                  <a:t>ステップ行い，</a:t>
                </a:r>
                <a:r>
                  <a:rPr lang="en-US" altLang="ja-JP" dirty="0">
                    <a:solidFill>
                      <a:schemeClr val="tx1"/>
                    </a:solidFill>
                  </a:rPr>
                  <a:t>50</a:t>
                </a:r>
                <a:r>
                  <a:rPr lang="ja-JP" altLang="en-US" dirty="0">
                    <a:solidFill>
                      <a:schemeClr val="tx1"/>
                    </a:solidFill>
                  </a:rPr>
                  <a:t>試行の平均値をとる</a:t>
                </a:r>
                <a:endParaRPr lang="en-US" altLang="ja-JP" dirty="0">
                  <a:solidFill>
                    <a:schemeClr val="tx1"/>
                  </a:solidFill>
                </a:endParaRPr>
              </a:p>
            </p:txBody>
          </p:sp>
        </mc:Choice>
        <mc:Fallback xmlns="">
          <p:sp>
            <p:nvSpPr>
              <p:cNvPr id="8" name="コンテンツ プレースホルダー 2">
                <a:extLst>
                  <a:ext uri="{FF2B5EF4-FFF2-40B4-BE49-F238E27FC236}">
                    <a16:creationId xmlns:a16="http://schemas.microsoft.com/office/drawing/2014/main" id="{DB23354E-D1CC-10ED-B9FC-8F79CB658EB5}"/>
                  </a:ext>
                </a:extLst>
              </p:cNvPr>
              <p:cNvSpPr>
                <a:spLocks noGrp="1" noRot="1" noChangeAspect="1" noMove="1" noResize="1" noEditPoints="1" noAdjustHandles="1" noChangeArrowheads="1" noChangeShapeType="1" noTextEdit="1"/>
              </p:cNvSpPr>
              <p:nvPr>
                <p:ph idx="1"/>
              </p:nvPr>
            </p:nvSpPr>
            <p:spPr>
              <a:xfrm>
                <a:off x="508000" y="1552301"/>
                <a:ext cx="11000661" cy="5066196"/>
              </a:xfrm>
              <a:blipFill>
                <a:blip r:embed="rId4"/>
                <a:stretch>
                  <a:fillRect t="-722" b="-2888"/>
                </a:stretch>
              </a:blipFill>
            </p:spPr>
            <p:txBody>
              <a:bodyPr/>
              <a:lstStyle/>
              <a:p>
                <a:r>
                  <a:rPr lang="ja-JP" altLang="en-US">
                    <a:noFill/>
                  </a:rPr>
                  <a:t> </a:t>
                </a:r>
              </a:p>
            </p:txBody>
          </p:sp>
        </mc:Fallback>
      </mc:AlternateContent>
      <p:sp>
        <p:nvSpPr>
          <p:cNvPr id="11" name="タイトル 1">
            <a:extLst>
              <a:ext uri="{FF2B5EF4-FFF2-40B4-BE49-F238E27FC236}">
                <a16:creationId xmlns:a16="http://schemas.microsoft.com/office/drawing/2014/main" id="{66FCF9E7-A144-CC52-10C8-420D6AB02F2C}"/>
              </a:ext>
            </a:extLst>
          </p:cNvPr>
          <p:cNvSpPr txBox="1">
            <a:spLocks/>
          </p:cNvSpPr>
          <p:nvPr/>
        </p:nvSpPr>
        <p:spPr>
          <a:xfrm>
            <a:off x="711200" y="365124"/>
            <a:ext cx="9956800" cy="127610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7200" dirty="0"/>
              <a:t>実験環境</a:t>
            </a:r>
            <a:endParaRPr lang="ja-JP" altLang="en-US" sz="4400" dirty="0"/>
          </a:p>
        </p:txBody>
      </p:sp>
      <p:sp>
        <p:nvSpPr>
          <p:cNvPr id="7" name="スライド番号プレースホルダー 3">
            <a:extLst>
              <a:ext uri="{FF2B5EF4-FFF2-40B4-BE49-F238E27FC236}">
                <a16:creationId xmlns:a16="http://schemas.microsoft.com/office/drawing/2014/main" id="{B76B841B-1D55-5119-061B-20D3A66B6562}"/>
              </a:ext>
            </a:extLst>
          </p:cNvPr>
          <p:cNvSpPr txBox="1">
            <a:spLocks/>
          </p:cNvSpPr>
          <p:nvPr/>
        </p:nvSpPr>
        <p:spPr>
          <a:xfrm>
            <a:off x="11088396" y="6090835"/>
            <a:ext cx="852541" cy="587788"/>
          </a:xfrm>
          <a:prstGeom prst="rect">
            <a:avLst/>
          </a:prstGeom>
        </p:spPr>
        <p:txBody>
          <a:bodyPr vert="horz" lIns="91440" tIns="45720" rIns="91440" bIns="45720" rtlCol="0" anchor="ctr"/>
          <a:lstStyle>
            <a:defPPr>
              <a:defRPr lang="en-US"/>
            </a:defPPr>
            <a:lvl1pPr marL="0" algn="r" defTabSz="457200" rtl="0" eaLnBrk="1" latinLnBrk="0" hangingPunct="1">
              <a:defRPr sz="3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152886-A5BA-4EA1-AB9E-B32CF8EDC981}" type="slidenum">
              <a:rPr kumimoji="1" lang="ja-JP" altLang="en-US" sz="3600" smtClean="0"/>
              <a:pPr/>
              <a:t>21</a:t>
            </a:fld>
            <a:endParaRPr kumimoji="1" lang="ja-JP" altLang="en-US" dirty="0"/>
          </a:p>
        </p:txBody>
      </p:sp>
    </p:spTree>
    <p:extLst>
      <p:ext uri="{BB962C8B-B14F-4D97-AF65-F5344CB8AC3E}">
        <p14:creationId xmlns:p14="http://schemas.microsoft.com/office/powerpoint/2010/main" val="1590691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2BAF52-B6A0-40E7-A871-482268C24F52}"/>
                  </a:ext>
                </a:extLst>
              </p:cNvPr>
              <p:cNvSpPr>
                <a:spLocks noGrp="1"/>
              </p:cNvSpPr>
              <p:nvPr>
                <p:ph idx="1"/>
              </p:nvPr>
            </p:nvSpPr>
            <p:spPr>
              <a:xfrm>
                <a:off x="677334" y="2160589"/>
                <a:ext cx="8733366" cy="4438994"/>
              </a:xfrm>
            </p:spPr>
            <p:txBody>
              <a:bodyPr>
                <a:normAutofit/>
              </a:bodyPr>
              <a:lstStyle/>
              <a:p>
                <a:r>
                  <a:rPr lang="ja-JP" altLang="en-US" sz="3600" dirty="0">
                    <a:solidFill>
                      <a:schemeClr val="tx1"/>
                    </a:solidFill>
                  </a:rPr>
                  <a:t>イベント残存時間の総和</a:t>
                </a:r>
                <a:endParaRPr lang="en-US" altLang="ja-JP" sz="3600" dirty="0">
                  <a:solidFill>
                    <a:schemeClr val="tx1"/>
                  </a:solidFill>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altLang="ja-JP" sz="3200" i="1" smtClean="0">
                              <a:solidFill>
                                <a:schemeClr val="tx1"/>
                              </a:solidFill>
                              <a:latin typeface="Cambria Math" panose="02040503050406030204" pitchFamily="18" charset="0"/>
                            </a:rPr>
                          </m:ctrlPr>
                        </m:sSubPr>
                        <m:e>
                          <m:r>
                            <a:rPr lang="en-US" altLang="ja-JP" sz="3200" b="0" i="1" smtClean="0">
                              <a:solidFill>
                                <a:schemeClr val="tx1"/>
                              </a:solidFill>
                              <a:latin typeface="Cambria Math" panose="02040503050406030204" pitchFamily="18" charset="0"/>
                            </a:rPr>
                            <m:t>𝐷</m:t>
                          </m:r>
                        </m:e>
                        <m:sub>
                          <m:sSub>
                            <m:sSubPr>
                              <m:ctrlPr>
                                <a:rPr lang="en-US" altLang="ja-JP" sz="3200" i="1" smtClean="0">
                                  <a:solidFill>
                                    <a:schemeClr val="tx1"/>
                                  </a:solidFill>
                                  <a:latin typeface="Cambria Math" panose="02040503050406030204" pitchFamily="18" charset="0"/>
                                </a:rPr>
                              </m:ctrlPr>
                            </m:sSubPr>
                            <m:e>
                              <m:r>
                                <a:rPr lang="en-US" altLang="ja-JP" sz="3200" b="0" i="1" smtClean="0">
                                  <a:solidFill>
                                    <a:schemeClr val="tx1"/>
                                  </a:solidFill>
                                  <a:latin typeface="Cambria Math" panose="02040503050406030204" pitchFamily="18" charset="0"/>
                                </a:rPr>
                                <m:t>𝑡</m:t>
                              </m:r>
                            </m:e>
                            <m:sub>
                              <m:r>
                                <a:rPr lang="en-US" altLang="ja-JP" sz="3200" b="0" i="1" smtClean="0">
                                  <a:solidFill>
                                    <a:schemeClr val="tx1"/>
                                  </a:solidFill>
                                  <a:latin typeface="Cambria Math" panose="02040503050406030204" pitchFamily="18" charset="0"/>
                                </a:rPr>
                                <m:t>𝑠</m:t>
                              </m:r>
                            </m:sub>
                          </m:sSub>
                          <m:r>
                            <a:rPr lang="en-US" altLang="ja-JP" sz="3200" b="0" i="1" smtClean="0">
                              <a:solidFill>
                                <a:schemeClr val="tx1"/>
                              </a:solidFill>
                              <a:latin typeface="Cambria Math" panose="02040503050406030204" pitchFamily="18" charset="0"/>
                            </a:rPr>
                            <m:t>, </m:t>
                          </m:r>
                          <m:sSub>
                            <m:sSubPr>
                              <m:ctrlPr>
                                <a:rPr lang="en-US" altLang="ja-JP" sz="3200" b="0" i="1" smtClean="0">
                                  <a:solidFill>
                                    <a:schemeClr val="tx1"/>
                                  </a:solidFill>
                                  <a:latin typeface="Cambria Math" panose="02040503050406030204" pitchFamily="18" charset="0"/>
                                </a:rPr>
                              </m:ctrlPr>
                            </m:sSubPr>
                            <m:e>
                              <m:r>
                                <a:rPr lang="en-US" altLang="ja-JP" sz="3200" b="0" i="1" smtClean="0">
                                  <a:solidFill>
                                    <a:schemeClr val="tx1"/>
                                  </a:solidFill>
                                  <a:latin typeface="Cambria Math" panose="02040503050406030204" pitchFamily="18" charset="0"/>
                                </a:rPr>
                                <m:t>𝑡</m:t>
                              </m:r>
                            </m:e>
                            <m:sub>
                              <m:r>
                                <a:rPr lang="en-US" altLang="ja-JP" sz="3200" b="0" i="1" smtClean="0">
                                  <a:solidFill>
                                    <a:schemeClr val="tx1"/>
                                  </a:solidFill>
                                  <a:latin typeface="Cambria Math" panose="02040503050406030204" pitchFamily="18" charset="0"/>
                                </a:rPr>
                                <m:t>𝑒</m:t>
                              </m:r>
                            </m:sub>
                          </m:sSub>
                        </m:sub>
                      </m:sSub>
                      <m:d>
                        <m:dPr>
                          <m:ctrlPr>
                            <a:rPr lang="en-US" altLang="ja-JP" sz="3200" b="0" i="1" smtClean="0">
                              <a:solidFill>
                                <a:schemeClr val="tx1"/>
                              </a:solidFill>
                              <a:latin typeface="Cambria Math" panose="02040503050406030204" pitchFamily="18" charset="0"/>
                            </a:rPr>
                          </m:ctrlPr>
                        </m:dPr>
                        <m:e>
                          <m:r>
                            <a:rPr lang="en-US" altLang="ja-JP" sz="3200" b="0" i="1" smtClean="0">
                              <a:solidFill>
                                <a:schemeClr val="tx1"/>
                              </a:solidFill>
                              <a:latin typeface="Cambria Math" panose="02040503050406030204" pitchFamily="18" charset="0"/>
                            </a:rPr>
                            <m:t>𝑠</m:t>
                          </m:r>
                        </m:e>
                      </m:d>
                      <m:r>
                        <a:rPr lang="en-US" altLang="ja-JP" sz="3200" b="0" i="1" smtClean="0">
                          <a:solidFill>
                            <a:schemeClr val="tx1"/>
                          </a:solidFill>
                          <a:latin typeface="Cambria Math" panose="02040503050406030204" pitchFamily="18" charset="0"/>
                        </a:rPr>
                        <m:t>=</m:t>
                      </m:r>
                      <m:nary>
                        <m:naryPr>
                          <m:chr m:val="∑"/>
                          <m:supHide m:val="on"/>
                          <m:ctrlPr>
                            <a:rPr lang="en-US" altLang="ja-JP" sz="3200" b="0" i="1" smtClean="0">
                              <a:solidFill>
                                <a:schemeClr val="tx1"/>
                              </a:solidFill>
                              <a:latin typeface="Cambria Math" panose="02040503050406030204" pitchFamily="18" charset="0"/>
                            </a:rPr>
                          </m:ctrlPr>
                        </m:naryPr>
                        <m:sub>
                          <m:r>
                            <m:rPr>
                              <m:brk m:alnAt="7"/>
                            </m:rPr>
                            <a:rPr lang="en-US" altLang="ja-JP" sz="3200" b="0" i="1" smtClean="0">
                              <a:solidFill>
                                <a:schemeClr val="tx1"/>
                              </a:solidFill>
                              <a:latin typeface="Cambria Math" panose="02040503050406030204" pitchFamily="18" charset="0"/>
                            </a:rPr>
                            <m:t>𝑣</m:t>
                          </m:r>
                          <m:r>
                            <a:rPr lang="en-US" altLang="ja-JP" sz="3200" b="0" i="1" smtClean="0">
                              <a:solidFill>
                                <a:schemeClr val="tx1"/>
                              </a:solidFill>
                              <a:latin typeface="Cambria Math" panose="02040503050406030204" pitchFamily="18" charset="0"/>
                              <a:ea typeface="Cambria Math" panose="02040503050406030204" pitchFamily="18" charset="0"/>
                            </a:rPr>
                            <m:t>∈</m:t>
                          </m:r>
                          <m:r>
                            <a:rPr lang="en-US" altLang="ja-JP" sz="3200" b="0" i="1" smtClean="0">
                              <a:solidFill>
                                <a:schemeClr val="tx1"/>
                              </a:solidFill>
                              <a:latin typeface="Cambria Math" panose="02040503050406030204" pitchFamily="18" charset="0"/>
                              <a:ea typeface="Cambria Math" panose="02040503050406030204" pitchFamily="18" charset="0"/>
                            </a:rPr>
                            <m:t>𝑉</m:t>
                          </m:r>
                        </m:sub>
                        <m:sup/>
                        <m:e>
                          <m:nary>
                            <m:naryPr>
                              <m:chr m:val="∑"/>
                              <m:ctrlPr>
                                <a:rPr lang="en-US" altLang="ja-JP" sz="3200" b="0" i="1" smtClean="0">
                                  <a:solidFill>
                                    <a:schemeClr val="tx1"/>
                                  </a:solidFill>
                                  <a:latin typeface="Cambria Math" panose="02040503050406030204" pitchFamily="18" charset="0"/>
                                </a:rPr>
                              </m:ctrlPr>
                            </m:naryPr>
                            <m:sub>
                              <m:r>
                                <m:rPr>
                                  <m:brk m:alnAt="23"/>
                                </m:rPr>
                                <a:rPr lang="en-US" altLang="ja-JP" sz="3200" b="0" i="1" smtClean="0">
                                  <a:solidFill>
                                    <a:schemeClr val="tx1"/>
                                  </a:solidFill>
                                  <a:latin typeface="Cambria Math" panose="02040503050406030204" pitchFamily="18" charset="0"/>
                                </a:rPr>
                                <m:t>𝑡</m:t>
                              </m:r>
                              <m:r>
                                <a:rPr lang="en-US" altLang="ja-JP" sz="3200" b="0" i="1" smtClean="0">
                                  <a:solidFill>
                                    <a:schemeClr val="tx1"/>
                                  </a:solidFill>
                                  <a:latin typeface="Cambria Math" panose="02040503050406030204" pitchFamily="18" charset="0"/>
                                </a:rPr>
                                <m:t>=</m:t>
                              </m:r>
                              <m:sSub>
                                <m:sSubPr>
                                  <m:ctrlPr>
                                    <a:rPr lang="en-US" altLang="ja-JP" sz="3200" b="0" i="1" smtClean="0">
                                      <a:solidFill>
                                        <a:schemeClr val="tx1"/>
                                      </a:solidFill>
                                      <a:latin typeface="Cambria Math" panose="02040503050406030204" pitchFamily="18" charset="0"/>
                                    </a:rPr>
                                  </m:ctrlPr>
                                </m:sSubPr>
                                <m:e>
                                  <m:r>
                                    <a:rPr lang="en-US" altLang="ja-JP" sz="3200" b="0" i="1" smtClean="0">
                                      <a:solidFill>
                                        <a:schemeClr val="tx1"/>
                                      </a:solidFill>
                                      <a:latin typeface="Cambria Math" panose="02040503050406030204" pitchFamily="18" charset="0"/>
                                    </a:rPr>
                                    <m:t>𝑡</m:t>
                                  </m:r>
                                </m:e>
                                <m:sub>
                                  <m:r>
                                    <a:rPr lang="en-US" altLang="ja-JP" sz="3200" b="0" i="1" smtClean="0">
                                      <a:solidFill>
                                        <a:schemeClr val="tx1"/>
                                      </a:solidFill>
                                      <a:latin typeface="Cambria Math" panose="02040503050406030204" pitchFamily="18" charset="0"/>
                                    </a:rPr>
                                    <m:t>𝑠</m:t>
                                  </m:r>
                                </m:sub>
                              </m:sSub>
                              <m:r>
                                <m:rPr>
                                  <m:brk m:alnAt="23"/>
                                </m:rPr>
                                <a:rPr lang="en-US" altLang="ja-JP" sz="3200" b="0" i="1" smtClean="0">
                                  <a:solidFill>
                                    <a:schemeClr val="tx1"/>
                                  </a:solidFill>
                                  <a:latin typeface="Cambria Math" panose="02040503050406030204" pitchFamily="18" charset="0"/>
                                </a:rPr>
                                <m:t>+</m:t>
                              </m:r>
                              <m:r>
                                <a:rPr lang="en-US" altLang="ja-JP" sz="3200" b="0" i="1" smtClean="0">
                                  <a:solidFill>
                                    <a:schemeClr val="tx1"/>
                                  </a:solidFill>
                                  <a:latin typeface="Cambria Math" panose="02040503050406030204" pitchFamily="18" charset="0"/>
                                </a:rPr>
                                <m:t>1</m:t>
                              </m:r>
                            </m:sub>
                            <m:sup>
                              <m:sSub>
                                <m:sSubPr>
                                  <m:ctrlPr>
                                    <a:rPr lang="en-US" altLang="ja-JP" sz="3200" b="0" i="1" smtClean="0">
                                      <a:solidFill>
                                        <a:schemeClr val="tx1"/>
                                      </a:solidFill>
                                      <a:latin typeface="Cambria Math" panose="02040503050406030204" pitchFamily="18" charset="0"/>
                                    </a:rPr>
                                  </m:ctrlPr>
                                </m:sSubPr>
                                <m:e>
                                  <m:r>
                                    <a:rPr lang="en-US" altLang="ja-JP" sz="3200" b="0" i="1" smtClean="0">
                                      <a:solidFill>
                                        <a:schemeClr val="tx1"/>
                                      </a:solidFill>
                                      <a:latin typeface="Cambria Math" panose="02040503050406030204" pitchFamily="18" charset="0"/>
                                    </a:rPr>
                                    <m:t>𝑡</m:t>
                                  </m:r>
                                </m:e>
                                <m:sub>
                                  <m:r>
                                    <a:rPr lang="en-US" altLang="ja-JP" sz="3200" b="0" i="1" smtClean="0">
                                      <a:solidFill>
                                        <a:schemeClr val="tx1"/>
                                      </a:solidFill>
                                      <a:latin typeface="Cambria Math" panose="02040503050406030204" pitchFamily="18" charset="0"/>
                                    </a:rPr>
                                    <m:t>𝑒</m:t>
                                  </m:r>
                                </m:sub>
                              </m:sSub>
                            </m:sup>
                            <m:e>
                              <m:sSub>
                                <m:sSubPr>
                                  <m:ctrlPr>
                                    <a:rPr lang="en-US" altLang="ja-JP" sz="3200" b="0" i="1" smtClean="0">
                                      <a:solidFill>
                                        <a:schemeClr val="tx1"/>
                                      </a:solidFill>
                                      <a:latin typeface="Cambria Math" panose="02040503050406030204" pitchFamily="18" charset="0"/>
                                    </a:rPr>
                                  </m:ctrlPr>
                                </m:sSubPr>
                                <m:e>
                                  <m:r>
                                    <a:rPr lang="en-US" altLang="ja-JP" sz="3200" b="0" i="1" smtClean="0">
                                      <a:solidFill>
                                        <a:schemeClr val="tx1"/>
                                      </a:solidFill>
                                      <a:latin typeface="Cambria Math" panose="02040503050406030204" pitchFamily="18" charset="0"/>
                                    </a:rPr>
                                    <m:t>𝐿</m:t>
                                  </m:r>
                                </m:e>
                                <m:sub>
                                  <m:r>
                                    <a:rPr lang="en-US" altLang="ja-JP" sz="3200" b="0" i="1" smtClean="0">
                                      <a:solidFill>
                                        <a:schemeClr val="tx1"/>
                                      </a:solidFill>
                                      <a:latin typeface="Cambria Math" panose="02040503050406030204" pitchFamily="18" charset="0"/>
                                    </a:rPr>
                                    <m:t>𝑡</m:t>
                                  </m:r>
                                </m:sub>
                              </m:sSub>
                              <m:r>
                                <a:rPr lang="en-US" altLang="ja-JP" sz="3200" b="0" i="1" smtClean="0">
                                  <a:solidFill>
                                    <a:schemeClr val="tx1"/>
                                  </a:solidFill>
                                  <a:latin typeface="Cambria Math" panose="02040503050406030204" pitchFamily="18" charset="0"/>
                                </a:rPr>
                                <m:t>(</m:t>
                              </m:r>
                              <m:r>
                                <a:rPr lang="en-US" altLang="ja-JP" sz="3200" b="0" i="1" smtClean="0">
                                  <a:solidFill>
                                    <a:schemeClr val="tx1"/>
                                  </a:solidFill>
                                  <a:latin typeface="Cambria Math" panose="02040503050406030204" pitchFamily="18" charset="0"/>
                                </a:rPr>
                                <m:t>𝑣</m:t>
                              </m:r>
                              <m:r>
                                <a:rPr lang="en-US" altLang="ja-JP" sz="3200" b="0" i="1" smtClean="0">
                                  <a:solidFill>
                                    <a:schemeClr val="tx1"/>
                                  </a:solidFill>
                                  <a:latin typeface="Cambria Math" panose="02040503050406030204" pitchFamily="18" charset="0"/>
                                </a:rPr>
                                <m:t>)</m:t>
                              </m:r>
                            </m:e>
                          </m:nary>
                        </m:e>
                      </m:nary>
                      <m:r>
                        <a:rPr lang="en-US" altLang="ja-JP" sz="3200" b="0" i="1" smtClean="0">
                          <a:solidFill>
                            <a:schemeClr val="tx1"/>
                          </a:solidFill>
                          <a:latin typeface="Cambria Math" panose="02040503050406030204" pitchFamily="18" charset="0"/>
                        </a:rPr>
                        <m:t>    (4)</m:t>
                      </m:r>
                    </m:oMath>
                  </m:oMathPara>
                </a14:m>
                <a:endParaRPr lang="en-US" altLang="ja-JP" sz="3200" dirty="0"/>
              </a:p>
              <a:p>
                <a:r>
                  <a:rPr lang="ja-JP" altLang="en-US" sz="3600" dirty="0"/>
                  <a:t>総エネルギー消費量</a:t>
                </a:r>
                <a:endParaRPr lang="en-US" altLang="ja-JP" sz="3600" dirty="0"/>
              </a:p>
              <a:p>
                <a:pPr marL="0" indent="0">
                  <a:buNone/>
                </a:pPr>
                <a14:m>
                  <m:oMathPara xmlns:m="http://schemas.openxmlformats.org/officeDocument/2006/math">
                    <m:oMathParaPr>
                      <m:jc m:val="centerGroup"/>
                    </m:oMathParaPr>
                    <m:oMath xmlns:m="http://schemas.openxmlformats.org/officeDocument/2006/math">
                      <m:sSub>
                        <m:sSubPr>
                          <m:ctrlPr>
                            <a:rPr lang="en-US" altLang="ja-JP" sz="360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𝐶</m:t>
                          </m:r>
                        </m:e>
                        <m:sub>
                          <m:sSub>
                            <m:sSubPr>
                              <m:ctrlPr>
                                <a:rPr lang="en-US" altLang="ja-JP" sz="360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𝑡</m:t>
                              </m:r>
                            </m:e>
                            <m:sub>
                              <m:r>
                                <a:rPr lang="en-US" altLang="ja-JP" sz="3600" b="0" i="1" smtClean="0">
                                  <a:solidFill>
                                    <a:schemeClr val="tx1"/>
                                  </a:solidFill>
                                  <a:latin typeface="Cambria Math" panose="02040503050406030204" pitchFamily="18" charset="0"/>
                                </a:rPr>
                                <m:t>𝑠</m:t>
                              </m:r>
                            </m:sub>
                          </m:sSub>
                          <m:r>
                            <a:rPr lang="en-US" altLang="ja-JP" sz="3600" b="0" i="1" smtClean="0">
                              <a:solidFill>
                                <a:schemeClr val="tx1"/>
                              </a:solidFill>
                              <a:latin typeface="Cambria Math" panose="02040503050406030204" pitchFamily="18" charset="0"/>
                            </a:rPr>
                            <m:t>, </m:t>
                          </m:r>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𝑡</m:t>
                              </m:r>
                            </m:e>
                            <m:sub>
                              <m:r>
                                <a:rPr lang="en-US" altLang="ja-JP" sz="3600" b="0" i="1" smtClean="0">
                                  <a:solidFill>
                                    <a:schemeClr val="tx1"/>
                                  </a:solidFill>
                                  <a:latin typeface="Cambria Math" panose="02040503050406030204" pitchFamily="18" charset="0"/>
                                </a:rPr>
                                <m:t>𝑒</m:t>
                              </m:r>
                            </m:sub>
                          </m:sSub>
                        </m:sub>
                      </m:sSub>
                      <m:d>
                        <m:dPr>
                          <m:ctrlPr>
                            <a:rPr lang="en-US" altLang="ja-JP" sz="3600" b="0" i="1" smtClean="0">
                              <a:solidFill>
                                <a:schemeClr val="tx1"/>
                              </a:solidFill>
                              <a:latin typeface="Cambria Math" panose="02040503050406030204" pitchFamily="18" charset="0"/>
                            </a:rPr>
                          </m:ctrlPr>
                        </m:dPr>
                        <m:e>
                          <m:r>
                            <a:rPr lang="en-US" altLang="ja-JP" sz="3600" b="0" i="1" smtClean="0">
                              <a:solidFill>
                                <a:schemeClr val="tx1"/>
                              </a:solidFill>
                              <a:latin typeface="Cambria Math" panose="02040503050406030204" pitchFamily="18" charset="0"/>
                            </a:rPr>
                            <m:t>𝑠</m:t>
                          </m:r>
                        </m:e>
                      </m:d>
                      <m:r>
                        <a:rPr lang="en-US" altLang="ja-JP" sz="3600" b="0" i="1" smtClean="0">
                          <a:solidFill>
                            <a:schemeClr val="tx1"/>
                          </a:solidFill>
                          <a:latin typeface="Cambria Math" panose="02040503050406030204" pitchFamily="18" charset="0"/>
                        </a:rPr>
                        <m:t>=</m:t>
                      </m:r>
                      <m:nary>
                        <m:naryPr>
                          <m:chr m:val="∑"/>
                          <m:supHide m:val="on"/>
                          <m:ctrlPr>
                            <a:rPr lang="en-US" altLang="ja-JP" sz="3600" b="0" i="1" smtClean="0">
                              <a:solidFill>
                                <a:schemeClr val="tx1"/>
                              </a:solidFill>
                              <a:latin typeface="Cambria Math" panose="02040503050406030204" pitchFamily="18" charset="0"/>
                            </a:rPr>
                          </m:ctrlPr>
                        </m:naryPr>
                        <m:sub>
                          <m:r>
                            <a:rPr lang="en-US" altLang="ja-JP" sz="3600" b="0" i="1" smtClean="0">
                              <a:solidFill>
                                <a:schemeClr val="tx1"/>
                              </a:solidFill>
                              <a:latin typeface="Cambria Math" panose="02040503050406030204" pitchFamily="18" charset="0"/>
                            </a:rPr>
                            <m:t>𝑖</m:t>
                          </m:r>
                          <m:r>
                            <a:rPr lang="en-US" altLang="ja-JP" sz="3600" b="0" i="1" smtClean="0">
                              <a:solidFill>
                                <a:schemeClr val="tx1"/>
                              </a:solidFill>
                              <a:latin typeface="Cambria Math" panose="02040503050406030204" pitchFamily="18" charset="0"/>
                              <a:ea typeface="Cambria Math" panose="02040503050406030204" pitchFamily="18" charset="0"/>
                            </a:rPr>
                            <m:t>∈</m:t>
                          </m:r>
                          <m:r>
                            <a:rPr lang="en-US" altLang="ja-JP" sz="3600" b="0" i="1" smtClean="0">
                              <a:solidFill>
                                <a:schemeClr val="tx1"/>
                              </a:solidFill>
                              <a:latin typeface="Cambria Math" panose="02040503050406030204" pitchFamily="18" charset="0"/>
                              <a:ea typeface="Cambria Math" panose="02040503050406030204" pitchFamily="18" charset="0"/>
                            </a:rPr>
                            <m:t>𝐴</m:t>
                          </m:r>
                        </m:sub>
                        <m:sup/>
                        <m:e>
                          <m:nary>
                            <m:naryPr>
                              <m:chr m:val="∑"/>
                              <m:ctrlPr>
                                <a:rPr lang="en-US" altLang="ja-JP" sz="3600" b="0" i="1" smtClean="0">
                                  <a:solidFill>
                                    <a:schemeClr val="tx1"/>
                                  </a:solidFill>
                                  <a:latin typeface="Cambria Math" panose="02040503050406030204" pitchFamily="18" charset="0"/>
                                </a:rPr>
                              </m:ctrlPr>
                            </m:naryPr>
                            <m:sub>
                              <m:r>
                                <m:rPr>
                                  <m:brk m:alnAt="23"/>
                                </m:rPr>
                                <a:rPr lang="en-US" altLang="ja-JP" sz="3600" b="0" i="1" smtClean="0">
                                  <a:solidFill>
                                    <a:schemeClr val="tx1"/>
                                  </a:solidFill>
                                  <a:latin typeface="Cambria Math" panose="02040503050406030204" pitchFamily="18" charset="0"/>
                                </a:rPr>
                                <m:t>𝑡</m:t>
                              </m:r>
                              <m:r>
                                <a:rPr lang="en-US" altLang="ja-JP" sz="3600" b="0" i="1" smtClean="0">
                                  <a:solidFill>
                                    <a:schemeClr val="tx1"/>
                                  </a:solidFill>
                                  <a:latin typeface="Cambria Math" panose="02040503050406030204" pitchFamily="18" charset="0"/>
                                </a:rPr>
                                <m:t>=</m:t>
                              </m:r>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𝑡</m:t>
                                  </m:r>
                                </m:e>
                                <m:sub>
                                  <m:r>
                                    <a:rPr lang="en-US" altLang="ja-JP" sz="3600" b="0" i="1" smtClean="0">
                                      <a:solidFill>
                                        <a:schemeClr val="tx1"/>
                                      </a:solidFill>
                                      <a:latin typeface="Cambria Math" panose="02040503050406030204" pitchFamily="18" charset="0"/>
                                    </a:rPr>
                                    <m:t>𝑠</m:t>
                                  </m:r>
                                </m:sub>
                              </m:sSub>
                              <m:r>
                                <m:rPr>
                                  <m:brk m:alnAt="23"/>
                                </m:rPr>
                                <a:rPr lang="en-US" altLang="ja-JP" sz="3600" b="0" i="1" smtClean="0">
                                  <a:solidFill>
                                    <a:schemeClr val="tx1"/>
                                  </a:solidFill>
                                  <a:latin typeface="Cambria Math" panose="02040503050406030204" pitchFamily="18" charset="0"/>
                                </a:rPr>
                                <m:t>+</m:t>
                              </m:r>
                              <m:r>
                                <a:rPr lang="en-US" altLang="ja-JP" sz="3600" b="0" i="1" smtClean="0">
                                  <a:solidFill>
                                    <a:schemeClr val="tx1"/>
                                  </a:solidFill>
                                  <a:latin typeface="Cambria Math" panose="02040503050406030204" pitchFamily="18" charset="0"/>
                                </a:rPr>
                                <m:t>1</m:t>
                              </m:r>
                            </m:sub>
                            <m:sup>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𝑡</m:t>
                                  </m:r>
                                </m:e>
                                <m:sub>
                                  <m:r>
                                    <a:rPr lang="en-US" altLang="ja-JP" sz="3600" b="0" i="1" smtClean="0">
                                      <a:solidFill>
                                        <a:schemeClr val="tx1"/>
                                      </a:solidFill>
                                      <a:latin typeface="Cambria Math" panose="02040503050406030204" pitchFamily="18" charset="0"/>
                                    </a:rPr>
                                    <m:t>𝑒</m:t>
                                  </m:r>
                                </m:sub>
                              </m:sSub>
                            </m:sup>
                            <m:e>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𝐸</m:t>
                                  </m:r>
                                </m:e>
                                <m:sub>
                                  <m:r>
                                    <a:rPr lang="en-US" altLang="ja-JP" sz="3600" b="0" i="1" smtClean="0">
                                      <a:solidFill>
                                        <a:schemeClr val="tx1"/>
                                      </a:solidFill>
                                      <a:latin typeface="Cambria Math" panose="02040503050406030204" pitchFamily="18" charset="0"/>
                                    </a:rPr>
                                    <m:t>𝑡</m:t>
                                  </m:r>
                                </m:sub>
                              </m:sSub>
                              <m:d>
                                <m:dPr>
                                  <m:ctrlPr>
                                    <a:rPr lang="en-US" altLang="ja-JP" sz="3600" b="0" i="1" smtClean="0">
                                      <a:solidFill>
                                        <a:schemeClr val="tx1"/>
                                      </a:solidFill>
                                      <a:latin typeface="Cambria Math" panose="02040503050406030204" pitchFamily="18" charset="0"/>
                                    </a:rPr>
                                  </m:ctrlPr>
                                </m:dPr>
                                <m:e>
                                  <m:r>
                                    <a:rPr lang="en-US" altLang="ja-JP" sz="3600" b="0" i="1" smtClean="0">
                                      <a:solidFill>
                                        <a:schemeClr val="tx1"/>
                                      </a:solidFill>
                                      <a:latin typeface="Cambria Math" panose="02040503050406030204" pitchFamily="18" charset="0"/>
                                    </a:rPr>
                                    <m:t>𝑖</m:t>
                                  </m:r>
                                </m:e>
                              </m:d>
                            </m:e>
                          </m:nary>
                        </m:e>
                      </m:nary>
                      <m:r>
                        <a:rPr lang="en-US" altLang="ja-JP" sz="3600" b="0" i="1" smtClean="0">
                          <a:solidFill>
                            <a:schemeClr val="tx1"/>
                          </a:solidFill>
                          <a:latin typeface="Cambria Math" panose="02040503050406030204" pitchFamily="18" charset="0"/>
                        </a:rPr>
                        <m:t>      (5)</m:t>
                      </m:r>
                    </m:oMath>
                  </m:oMathPara>
                </a14:m>
                <a:endParaRPr lang="en-US" altLang="ja-JP" sz="3600" dirty="0"/>
              </a:p>
            </p:txBody>
          </p:sp>
        </mc:Choice>
        <mc:Fallback xmlns="">
          <p:sp>
            <p:nvSpPr>
              <p:cNvPr id="3" name="コンテンツ プレースホルダー 2">
                <a:extLst>
                  <a:ext uri="{FF2B5EF4-FFF2-40B4-BE49-F238E27FC236}">
                    <a16:creationId xmlns:a16="http://schemas.microsoft.com/office/drawing/2014/main" id="{872BAF52-B6A0-40E7-A871-482268C24F52}"/>
                  </a:ext>
                </a:extLst>
              </p:cNvPr>
              <p:cNvSpPr>
                <a:spLocks noGrp="1" noRot="1" noChangeAspect="1" noMove="1" noResize="1" noEditPoints="1" noAdjustHandles="1" noChangeArrowheads="1" noChangeShapeType="1" noTextEdit="1"/>
              </p:cNvSpPr>
              <p:nvPr>
                <p:ph idx="1"/>
              </p:nvPr>
            </p:nvSpPr>
            <p:spPr>
              <a:xfrm>
                <a:off x="677334" y="2160589"/>
                <a:ext cx="8733366" cy="4438994"/>
              </a:xfrm>
              <a:blipFill>
                <a:blip r:embed="rId3"/>
                <a:stretch>
                  <a:fillRect l="-1326" t="-1783"/>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64C508A6-BFB8-41F2-9931-878953B3309D}"/>
              </a:ext>
            </a:extLst>
          </p:cNvPr>
          <p:cNvSpPr>
            <a:spLocks noGrp="1"/>
          </p:cNvSpPr>
          <p:nvPr>
            <p:ph type="sldNum" sz="quarter" idx="12"/>
          </p:nvPr>
        </p:nvSpPr>
        <p:spPr>
          <a:xfrm>
            <a:off x="11508661" y="6492875"/>
            <a:ext cx="683339" cy="365125"/>
          </a:xfrm>
        </p:spPr>
        <p:txBody>
          <a:bodyPr/>
          <a:lstStyle/>
          <a:p>
            <a:fld id="{48152886-A5BA-4EA1-AB9E-B32CF8EDC981}" type="slidenum">
              <a:rPr kumimoji="1" lang="ja-JP" altLang="en-US" sz="2400" smtClean="0">
                <a:solidFill>
                  <a:schemeClr val="bg1"/>
                </a:solidFill>
              </a:rPr>
              <a:t>22</a:t>
            </a:fld>
            <a:endParaRPr kumimoji="1" lang="ja-JP" altLang="en-US" sz="2400" dirty="0">
              <a:solidFill>
                <a:schemeClr val="bg1"/>
              </a:solidFill>
            </a:endParaRPr>
          </a:p>
        </p:txBody>
      </p:sp>
      <p:sp>
        <p:nvSpPr>
          <p:cNvPr id="7" name="タイトル 1">
            <a:extLst>
              <a:ext uri="{FF2B5EF4-FFF2-40B4-BE49-F238E27FC236}">
                <a16:creationId xmlns:a16="http://schemas.microsoft.com/office/drawing/2014/main" id="{9C2D7470-8CCD-A001-0505-6B3F776569BB}"/>
              </a:ext>
            </a:extLst>
          </p:cNvPr>
          <p:cNvSpPr txBox="1">
            <a:spLocks/>
          </p:cNvSpPr>
          <p:nvPr/>
        </p:nvSpPr>
        <p:spPr>
          <a:xfrm>
            <a:off x="711200" y="365124"/>
            <a:ext cx="9956800" cy="127610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7200" dirty="0"/>
              <a:t>評価指標</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ECA146F-71BE-76B0-093A-183CB4C0FE67}"/>
                  </a:ext>
                </a:extLst>
              </p:cNvPr>
              <p:cNvSpPr txBox="1"/>
              <p:nvPr/>
            </p:nvSpPr>
            <p:spPr>
              <a:xfrm>
                <a:off x="6229350" y="179377"/>
                <a:ext cx="5483609" cy="1938992"/>
              </a:xfrm>
              <a:prstGeom prst="rect">
                <a:avLst/>
              </a:prstGeom>
              <a:noFill/>
              <a:ln w="28575">
                <a:solidFill>
                  <a:schemeClr val="accent2"/>
                </a:solidFill>
              </a:ln>
            </p:spPr>
            <p:txBody>
              <a:bodyPr wrap="square" rtlCol="0">
                <a:spAutoFit/>
              </a:bodyPr>
              <a:lstStyle/>
              <a:p>
                <a14:m>
                  <m:oMath xmlns:m="http://schemas.openxmlformats.org/officeDocument/2006/math">
                    <m:r>
                      <a:rPr kumimoji="1" lang="en-US" altLang="ja-JP" sz="2400" b="0" i="1" smtClean="0">
                        <a:latin typeface="Cambria Math" panose="02040503050406030204" pitchFamily="18" charset="0"/>
                      </a:rPr>
                      <m:t>𝐴</m:t>
                    </m:r>
                  </m:oMath>
                </a14:m>
                <a:r>
                  <a:rPr kumimoji="1" lang="en-US" altLang="ja-JP" sz="2400" dirty="0"/>
                  <a:t>	</a:t>
                </a:r>
                <a:r>
                  <a:rPr kumimoji="1" lang="ja-JP" altLang="en-US" sz="2400" dirty="0"/>
                  <a:t>   </a:t>
                </a:r>
                <a:r>
                  <a:rPr kumimoji="1" lang="en-US" altLang="ja-JP" sz="2400" dirty="0"/>
                  <a:t>: </a:t>
                </a:r>
                <a:r>
                  <a:rPr kumimoji="1" lang="ja-JP" altLang="en-US" sz="2400" dirty="0"/>
                  <a:t>エージェントの集合</a:t>
                </a:r>
                <a:endParaRPr kumimoji="1" lang="en-US" altLang="ja-JP" sz="2400" dirty="0"/>
              </a:p>
              <a:p>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𝐿</m:t>
                        </m:r>
                      </m:e>
                      <m:sub>
                        <m:r>
                          <a:rPr lang="en-US" altLang="ja-JP" sz="2400" b="0" i="1" smtClean="0">
                            <a:latin typeface="Cambria Math" panose="02040503050406030204" pitchFamily="18" charset="0"/>
                          </a:rPr>
                          <m:t>𝑡</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  </m:t>
                    </m:r>
                  </m:oMath>
                </a14:m>
                <a:r>
                  <a:rPr kumimoji="1" lang="en-US" altLang="ja-JP" sz="2400" dirty="0"/>
                  <a:t>: </a:t>
                </a:r>
                <a:r>
                  <a:rPr kumimoji="1" lang="ja-JP" altLang="en-US" sz="2400" dirty="0"/>
                  <a:t>ノード</a:t>
                </a:r>
                <a14:m>
                  <m:oMath xmlns:m="http://schemas.openxmlformats.org/officeDocument/2006/math">
                    <m:r>
                      <a:rPr lang="en-US" altLang="ja-JP" sz="2400" i="1">
                        <a:latin typeface="Cambria Math" panose="02040503050406030204" pitchFamily="18" charset="0"/>
                      </a:rPr>
                      <m:t>𝑣</m:t>
                    </m:r>
                  </m:oMath>
                </a14:m>
                <a:r>
                  <a:rPr kumimoji="1" lang="ja-JP" altLang="en-US" sz="2400" dirty="0"/>
                  <a:t>の時刻</a:t>
                </a:r>
                <a14:m>
                  <m:oMath xmlns:m="http://schemas.openxmlformats.org/officeDocument/2006/math">
                    <m:r>
                      <a:rPr lang="en-US" altLang="ja-JP" sz="2400" b="0" i="1" smtClean="0">
                        <a:latin typeface="Cambria Math" panose="02040503050406030204" pitchFamily="18" charset="0"/>
                      </a:rPr>
                      <m:t>𝑡</m:t>
                    </m:r>
                  </m:oMath>
                </a14:m>
                <a:r>
                  <a:rPr kumimoji="1" lang="ja-JP" altLang="en-US" sz="2400" dirty="0"/>
                  <a:t>における</a:t>
                </a:r>
                <a:endParaRPr kumimoji="1" lang="en-US" altLang="ja-JP" sz="2400" dirty="0"/>
              </a:p>
              <a:p>
                <a:r>
                  <a:rPr kumimoji="1" lang="en-US" altLang="ja-JP" sz="2400" dirty="0"/>
                  <a:t>		  </a:t>
                </a:r>
                <a:r>
                  <a:rPr kumimoji="1" lang="ja-JP" altLang="en-US" sz="2400" dirty="0"/>
                  <a:t>イベント量</a:t>
                </a:r>
                <a:endParaRPr kumimoji="1" lang="en-US" altLang="ja-JP" sz="2400" dirty="0"/>
              </a:p>
              <a:p>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𝑡</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𝑖</m:t>
                        </m:r>
                      </m:e>
                    </m:d>
                  </m:oMath>
                </a14:m>
                <a:r>
                  <a:rPr kumimoji="1" lang="en-US" altLang="ja-JP" sz="2400" dirty="0"/>
                  <a:t>  : </a:t>
                </a:r>
                <a:r>
                  <a:rPr kumimoji="1" lang="ja-JP" altLang="en-US" sz="2400" dirty="0"/>
                  <a:t>エージェント</a:t>
                </a:r>
                <a14:m>
                  <m:oMath xmlns:m="http://schemas.openxmlformats.org/officeDocument/2006/math">
                    <m:r>
                      <a:rPr kumimoji="1" lang="en-US" altLang="ja-JP" sz="2400" b="0" i="1" smtClean="0">
                        <a:latin typeface="Cambria Math" panose="02040503050406030204" pitchFamily="18" charset="0"/>
                      </a:rPr>
                      <m:t>𝑖</m:t>
                    </m:r>
                  </m:oMath>
                </a14:m>
                <a:r>
                  <a:rPr kumimoji="1" lang="ja-JP" altLang="en-US" sz="2400" dirty="0"/>
                  <a:t>の時刻</a:t>
                </a:r>
                <a14:m>
                  <m:oMath xmlns:m="http://schemas.openxmlformats.org/officeDocument/2006/math">
                    <m:r>
                      <a:rPr lang="en-US" altLang="ja-JP" sz="2400" b="0" i="1" smtClean="0">
                        <a:latin typeface="Cambria Math" panose="02040503050406030204" pitchFamily="18" charset="0"/>
                      </a:rPr>
                      <m:t>𝑡</m:t>
                    </m:r>
                  </m:oMath>
                </a14:m>
                <a:r>
                  <a:rPr kumimoji="1" lang="ja-JP" altLang="en-US" sz="2400" dirty="0"/>
                  <a:t>における</a:t>
                </a:r>
                <a:endParaRPr kumimoji="1" lang="en-US" altLang="ja-JP" sz="2400" dirty="0"/>
              </a:p>
              <a:p>
                <a:r>
                  <a:rPr kumimoji="1" lang="en-US" altLang="ja-JP" sz="2400" dirty="0"/>
                  <a:t>		  </a:t>
                </a:r>
                <a:r>
                  <a:rPr kumimoji="1" lang="ja-JP" altLang="en-US" sz="2400" dirty="0"/>
                  <a:t>エネルギー消費量</a:t>
                </a:r>
              </a:p>
            </p:txBody>
          </p:sp>
        </mc:Choice>
        <mc:Fallback xmlns="">
          <p:sp>
            <p:nvSpPr>
              <p:cNvPr id="8" name="テキスト ボックス 7">
                <a:extLst>
                  <a:ext uri="{FF2B5EF4-FFF2-40B4-BE49-F238E27FC236}">
                    <a16:creationId xmlns:a16="http://schemas.microsoft.com/office/drawing/2014/main" id="{0ECA146F-71BE-76B0-093A-183CB4C0FE67}"/>
                  </a:ext>
                </a:extLst>
              </p:cNvPr>
              <p:cNvSpPr txBox="1">
                <a:spLocks noRot="1" noChangeAspect="1" noMove="1" noResize="1" noEditPoints="1" noAdjustHandles="1" noChangeArrowheads="1" noChangeShapeType="1" noTextEdit="1"/>
              </p:cNvSpPr>
              <p:nvPr/>
            </p:nvSpPr>
            <p:spPr>
              <a:xfrm>
                <a:off x="6229350" y="179377"/>
                <a:ext cx="5483609" cy="1938992"/>
              </a:xfrm>
              <a:prstGeom prst="rect">
                <a:avLst/>
              </a:prstGeom>
              <a:blipFill>
                <a:blip r:embed="rId4"/>
                <a:stretch>
                  <a:fillRect l="-111" t="-3395" r="-221" b="-5556"/>
                </a:stretch>
              </a:blipFill>
              <a:ln w="28575">
                <a:solidFill>
                  <a:schemeClr val="accent2"/>
                </a:solidFill>
              </a:ln>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FB3ED9EF-8F05-5FFF-6E7B-69DE6C1E8103}"/>
              </a:ext>
            </a:extLst>
          </p:cNvPr>
          <p:cNvSpPr txBox="1"/>
          <p:nvPr/>
        </p:nvSpPr>
        <p:spPr>
          <a:xfrm>
            <a:off x="7681922" y="3184333"/>
            <a:ext cx="3826739" cy="954107"/>
          </a:xfrm>
          <a:prstGeom prst="rect">
            <a:avLst/>
          </a:prstGeom>
          <a:noFill/>
          <a:ln w="28575">
            <a:solidFill>
              <a:schemeClr val="accent1"/>
            </a:solidFill>
          </a:ln>
        </p:spPr>
        <p:txBody>
          <a:bodyPr wrap="square" rtlCol="0">
            <a:spAutoFit/>
          </a:bodyPr>
          <a:lstStyle/>
          <a:p>
            <a:pPr algn="ctr"/>
            <a:r>
              <a:rPr kumimoji="1" lang="ja-JP" altLang="en-US" sz="2800" dirty="0"/>
              <a:t>品質要求値以下ならば</a:t>
            </a:r>
            <a:endParaRPr kumimoji="1" lang="en-US" altLang="ja-JP" sz="2800" dirty="0"/>
          </a:p>
          <a:p>
            <a:pPr algn="ctr"/>
            <a:r>
              <a:rPr kumimoji="1" lang="ja-JP" altLang="en-US" sz="2800" b="1" dirty="0">
                <a:solidFill>
                  <a:srgbClr val="FF0000"/>
                </a:solidFill>
              </a:rPr>
              <a:t>大小は関係なし</a:t>
            </a:r>
          </a:p>
        </p:txBody>
      </p:sp>
      <p:sp>
        <p:nvSpPr>
          <p:cNvPr id="9" name="テキスト ボックス 8">
            <a:extLst>
              <a:ext uri="{FF2B5EF4-FFF2-40B4-BE49-F238E27FC236}">
                <a16:creationId xmlns:a16="http://schemas.microsoft.com/office/drawing/2014/main" id="{96B467BF-3499-7466-57AA-130E2BBDB225}"/>
              </a:ext>
            </a:extLst>
          </p:cNvPr>
          <p:cNvSpPr txBox="1"/>
          <p:nvPr/>
        </p:nvSpPr>
        <p:spPr>
          <a:xfrm>
            <a:off x="8000161" y="5969655"/>
            <a:ext cx="3088235" cy="523220"/>
          </a:xfrm>
          <a:prstGeom prst="rect">
            <a:avLst/>
          </a:prstGeom>
          <a:noFill/>
          <a:ln w="28575">
            <a:solidFill>
              <a:schemeClr val="accent1"/>
            </a:solidFill>
          </a:ln>
        </p:spPr>
        <p:txBody>
          <a:bodyPr wrap="square" rtlCol="0">
            <a:spAutoFit/>
          </a:bodyPr>
          <a:lstStyle/>
          <a:p>
            <a:r>
              <a:rPr kumimoji="1" lang="ja-JP" altLang="en-US" sz="2800" dirty="0"/>
              <a:t>小さいほうが良い</a:t>
            </a:r>
          </a:p>
        </p:txBody>
      </p:sp>
      <p:sp>
        <p:nvSpPr>
          <p:cNvPr id="10" name="スライド番号プレースホルダー 3">
            <a:extLst>
              <a:ext uri="{FF2B5EF4-FFF2-40B4-BE49-F238E27FC236}">
                <a16:creationId xmlns:a16="http://schemas.microsoft.com/office/drawing/2014/main" id="{A9670F9D-6F77-DE5D-4CEF-FB9BB2DBD7C9}"/>
              </a:ext>
            </a:extLst>
          </p:cNvPr>
          <p:cNvSpPr txBox="1">
            <a:spLocks/>
          </p:cNvSpPr>
          <p:nvPr/>
        </p:nvSpPr>
        <p:spPr>
          <a:xfrm>
            <a:off x="11088396" y="6090835"/>
            <a:ext cx="852541" cy="587788"/>
          </a:xfrm>
          <a:prstGeom prst="rect">
            <a:avLst/>
          </a:prstGeom>
        </p:spPr>
        <p:txBody>
          <a:bodyPr vert="horz" lIns="91440" tIns="45720" rIns="91440" bIns="45720" rtlCol="0" anchor="ctr"/>
          <a:lstStyle>
            <a:defPPr>
              <a:defRPr lang="en-US"/>
            </a:defPPr>
            <a:lvl1pPr marL="0" algn="r" defTabSz="457200" rtl="0" eaLnBrk="1" latinLnBrk="0" hangingPunct="1">
              <a:defRPr sz="3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152886-A5BA-4EA1-AB9E-B32CF8EDC981}" type="slidenum">
              <a:rPr kumimoji="1" lang="ja-JP" altLang="en-US" sz="3600" smtClean="0"/>
              <a:pPr/>
              <a:t>22</a:t>
            </a:fld>
            <a:endParaRPr kumimoji="1" lang="ja-JP" altLang="en-US" dirty="0"/>
          </a:p>
        </p:txBody>
      </p:sp>
      <p:sp>
        <p:nvSpPr>
          <p:cNvPr id="5" name="テキスト ボックス 4">
            <a:extLst>
              <a:ext uri="{FF2B5EF4-FFF2-40B4-BE49-F238E27FC236}">
                <a16:creationId xmlns:a16="http://schemas.microsoft.com/office/drawing/2014/main" id="{C16AB30F-6651-23DF-D392-49FD406FF557}"/>
              </a:ext>
            </a:extLst>
          </p:cNvPr>
          <p:cNvSpPr txBox="1"/>
          <p:nvPr/>
        </p:nvSpPr>
        <p:spPr>
          <a:xfrm>
            <a:off x="4223487" y="2224111"/>
            <a:ext cx="6743700" cy="584775"/>
          </a:xfrm>
          <a:prstGeom prst="rect">
            <a:avLst/>
          </a:prstGeom>
          <a:noFill/>
          <a:ln w="28575">
            <a:noFill/>
          </a:ln>
        </p:spPr>
        <p:txBody>
          <a:bodyPr wrap="square" rtlCol="0">
            <a:spAutoFit/>
          </a:bodyPr>
          <a:lstStyle/>
          <a:p>
            <a:pPr algn="ctr"/>
            <a:r>
              <a:rPr kumimoji="1" lang="ja-JP" altLang="en-US" sz="3200" dirty="0"/>
              <a:t>（ごみの残存量）</a:t>
            </a:r>
          </a:p>
        </p:txBody>
      </p:sp>
      <p:sp>
        <p:nvSpPr>
          <p:cNvPr id="11" name="テキスト ボックス 10">
            <a:extLst>
              <a:ext uri="{FF2B5EF4-FFF2-40B4-BE49-F238E27FC236}">
                <a16:creationId xmlns:a16="http://schemas.microsoft.com/office/drawing/2014/main" id="{DC8884DA-ED3B-F9E8-BAF2-AD4E3314F106}"/>
              </a:ext>
            </a:extLst>
          </p:cNvPr>
          <p:cNvSpPr txBox="1"/>
          <p:nvPr/>
        </p:nvSpPr>
        <p:spPr>
          <a:xfrm>
            <a:off x="4919671" y="4309259"/>
            <a:ext cx="7198589" cy="584775"/>
          </a:xfrm>
          <a:prstGeom prst="rect">
            <a:avLst/>
          </a:prstGeom>
          <a:noFill/>
          <a:ln w="28575">
            <a:noFill/>
          </a:ln>
        </p:spPr>
        <p:txBody>
          <a:bodyPr wrap="square" rtlCol="0">
            <a:spAutoFit/>
          </a:bodyPr>
          <a:lstStyle/>
          <a:p>
            <a:pPr algn="ctr"/>
            <a:r>
              <a:rPr kumimoji="1" lang="ja-JP" altLang="en-US" sz="3200" dirty="0"/>
              <a:t>（エージェントのエネルギー消費量）</a:t>
            </a:r>
          </a:p>
        </p:txBody>
      </p:sp>
    </p:spTree>
    <p:extLst>
      <p:ext uri="{BB962C8B-B14F-4D97-AF65-F5344CB8AC3E}">
        <p14:creationId xmlns:p14="http://schemas.microsoft.com/office/powerpoint/2010/main" val="476828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2BAF52-B6A0-40E7-A871-482268C24F52}"/>
                  </a:ext>
                </a:extLst>
              </p:cNvPr>
              <p:cNvSpPr>
                <a:spLocks noGrp="1"/>
              </p:cNvSpPr>
              <p:nvPr>
                <p:ph idx="1"/>
              </p:nvPr>
            </p:nvSpPr>
            <p:spPr>
              <a:xfrm>
                <a:off x="677334" y="2160589"/>
                <a:ext cx="8733366" cy="4438994"/>
              </a:xfrm>
            </p:spPr>
            <p:txBody>
              <a:bodyPr>
                <a:normAutofit/>
              </a:bodyPr>
              <a:lstStyle/>
              <a:p>
                <a:r>
                  <a:rPr lang="ja-JP" altLang="en-US" sz="3600" dirty="0">
                    <a:solidFill>
                      <a:schemeClr val="tx1"/>
                    </a:solidFill>
                  </a:rPr>
                  <a:t>イベント残存時間の総和</a:t>
                </a:r>
                <a:endParaRPr lang="en-US" altLang="ja-JP" sz="3600" dirty="0">
                  <a:solidFill>
                    <a:schemeClr val="tx1"/>
                  </a:solidFill>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altLang="ja-JP" sz="3200" i="1" smtClean="0">
                              <a:solidFill>
                                <a:schemeClr val="tx1"/>
                              </a:solidFill>
                              <a:latin typeface="Cambria Math" panose="02040503050406030204" pitchFamily="18" charset="0"/>
                            </a:rPr>
                          </m:ctrlPr>
                        </m:sSubPr>
                        <m:e>
                          <m:r>
                            <a:rPr lang="en-US" altLang="ja-JP" sz="3200" b="0" i="1" smtClean="0">
                              <a:solidFill>
                                <a:schemeClr val="tx1"/>
                              </a:solidFill>
                              <a:latin typeface="Cambria Math" panose="02040503050406030204" pitchFamily="18" charset="0"/>
                            </a:rPr>
                            <m:t>𝐷</m:t>
                          </m:r>
                        </m:e>
                        <m:sub>
                          <m:sSub>
                            <m:sSubPr>
                              <m:ctrlPr>
                                <a:rPr lang="en-US" altLang="ja-JP" sz="3200" i="1" smtClean="0">
                                  <a:solidFill>
                                    <a:schemeClr val="tx1"/>
                                  </a:solidFill>
                                  <a:latin typeface="Cambria Math" panose="02040503050406030204" pitchFamily="18" charset="0"/>
                                </a:rPr>
                              </m:ctrlPr>
                            </m:sSubPr>
                            <m:e>
                              <m:r>
                                <a:rPr lang="en-US" altLang="ja-JP" sz="3200" b="0" i="1" smtClean="0">
                                  <a:solidFill>
                                    <a:schemeClr val="tx1"/>
                                  </a:solidFill>
                                  <a:latin typeface="Cambria Math" panose="02040503050406030204" pitchFamily="18" charset="0"/>
                                </a:rPr>
                                <m:t>𝑡</m:t>
                              </m:r>
                            </m:e>
                            <m:sub>
                              <m:r>
                                <a:rPr lang="en-US" altLang="ja-JP" sz="3200" b="0" i="1" smtClean="0">
                                  <a:solidFill>
                                    <a:schemeClr val="tx1"/>
                                  </a:solidFill>
                                  <a:latin typeface="Cambria Math" panose="02040503050406030204" pitchFamily="18" charset="0"/>
                                </a:rPr>
                                <m:t>𝑠</m:t>
                              </m:r>
                            </m:sub>
                          </m:sSub>
                          <m:r>
                            <a:rPr lang="en-US" altLang="ja-JP" sz="3200" b="0" i="1" smtClean="0">
                              <a:solidFill>
                                <a:schemeClr val="tx1"/>
                              </a:solidFill>
                              <a:latin typeface="Cambria Math" panose="02040503050406030204" pitchFamily="18" charset="0"/>
                            </a:rPr>
                            <m:t>, </m:t>
                          </m:r>
                          <m:sSub>
                            <m:sSubPr>
                              <m:ctrlPr>
                                <a:rPr lang="en-US" altLang="ja-JP" sz="3200" b="0" i="1" smtClean="0">
                                  <a:solidFill>
                                    <a:schemeClr val="tx1"/>
                                  </a:solidFill>
                                  <a:latin typeface="Cambria Math" panose="02040503050406030204" pitchFamily="18" charset="0"/>
                                </a:rPr>
                              </m:ctrlPr>
                            </m:sSubPr>
                            <m:e>
                              <m:r>
                                <a:rPr lang="en-US" altLang="ja-JP" sz="3200" b="0" i="1" smtClean="0">
                                  <a:solidFill>
                                    <a:schemeClr val="tx1"/>
                                  </a:solidFill>
                                  <a:latin typeface="Cambria Math" panose="02040503050406030204" pitchFamily="18" charset="0"/>
                                </a:rPr>
                                <m:t>𝑡</m:t>
                              </m:r>
                            </m:e>
                            <m:sub>
                              <m:r>
                                <a:rPr lang="en-US" altLang="ja-JP" sz="3200" b="0" i="1" smtClean="0">
                                  <a:solidFill>
                                    <a:schemeClr val="tx1"/>
                                  </a:solidFill>
                                  <a:latin typeface="Cambria Math" panose="02040503050406030204" pitchFamily="18" charset="0"/>
                                </a:rPr>
                                <m:t>𝑒</m:t>
                              </m:r>
                            </m:sub>
                          </m:sSub>
                        </m:sub>
                      </m:sSub>
                      <m:d>
                        <m:dPr>
                          <m:ctrlPr>
                            <a:rPr lang="en-US" altLang="ja-JP" sz="3200" b="0" i="1" smtClean="0">
                              <a:solidFill>
                                <a:schemeClr val="tx1"/>
                              </a:solidFill>
                              <a:latin typeface="Cambria Math" panose="02040503050406030204" pitchFamily="18" charset="0"/>
                            </a:rPr>
                          </m:ctrlPr>
                        </m:dPr>
                        <m:e>
                          <m:r>
                            <a:rPr lang="en-US" altLang="ja-JP" sz="3200" b="0" i="1" smtClean="0">
                              <a:solidFill>
                                <a:schemeClr val="tx1"/>
                              </a:solidFill>
                              <a:latin typeface="Cambria Math" panose="02040503050406030204" pitchFamily="18" charset="0"/>
                            </a:rPr>
                            <m:t>𝑠</m:t>
                          </m:r>
                        </m:e>
                      </m:d>
                      <m:r>
                        <a:rPr lang="en-US" altLang="ja-JP" sz="3200" b="0" i="1" smtClean="0">
                          <a:solidFill>
                            <a:schemeClr val="tx1"/>
                          </a:solidFill>
                          <a:latin typeface="Cambria Math" panose="02040503050406030204" pitchFamily="18" charset="0"/>
                        </a:rPr>
                        <m:t>=</m:t>
                      </m:r>
                      <m:nary>
                        <m:naryPr>
                          <m:chr m:val="∑"/>
                          <m:supHide m:val="on"/>
                          <m:ctrlPr>
                            <a:rPr lang="en-US" altLang="ja-JP" sz="3200" b="0" i="1" smtClean="0">
                              <a:solidFill>
                                <a:schemeClr val="tx1"/>
                              </a:solidFill>
                              <a:latin typeface="Cambria Math" panose="02040503050406030204" pitchFamily="18" charset="0"/>
                            </a:rPr>
                          </m:ctrlPr>
                        </m:naryPr>
                        <m:sub>
                          <m:r>
                            <m:rPr>
                              <m:brk m:alnAt="7"/>
                            </m:rPr>
                            <a:rPr lang="en-US" altLang="ja-JP" sz="3200" b="0" i="1" smtClean="0">
                              <a:solidFill>
                                <a:schemeClr val="tx1"/>
                              </a:solidFill>
                              <a:latin typeface="Cambria Math" panose="02040503050406030204" pitchFamily="18" charset="0"/>
                            </a:rPr>
                            <m:t>𝑣</m:t>
                          </m:r>
                          <m:r>
                            <a:rPr lang="en-US" altLang="ja-JP" sz="3200" b="0" i="1" smtClean="0">
                              <a:solidFill>
                                <a:schemeClr val="tx1"/>
                              </a:solidFill>
                              <a:latin typeface="Cambria Math" panose="02040503050406030204" pitchFamily="18" charset="0"/>
                              <a:ea typeface="Cambria Math" panose="02040503050406030204" pitchFamily="18" charset="0"/>
                            </a:rPr>
                            <m:t>∈</m:t>
                          </m:r>
                          <m:r>
                            <a:rPr lang="en-US" altLang="ja-JP" sz="3200" b="0" i="1" smtClean="0">
                              <a:solidFill>
                                <a:schemeClr val="tx1"/>
                              </a:solidFill>
                              <a:latin typeface="Cambria Math" panose="02040503050406030204" pitchFamily="18" charset="0"/>
                              <a:ea typeface="Cambria Math" panose="02040503050406030204" pitchFamily="18" charset="0"/>
                            </a:rPr>
                            <m:t>𝑉</m:t>
                          </m:r>
                        </m:sub>
                        <m:sup/>
                        <m:e>
                          <m:nary>
                            <m:naryPr>
                              <m:chr m:val="∑"/>
                              <m:ctrlPr>
                                <a:rPr lang="en-US" altLang="ja-JP" sz="3200" b="0" i="1" smtClean="0">
                                  <a:solidFill>
                                    <a:schemeClr val="tx1"/>
                                  </a:solidFill>
                                  <a:latin typeface="Cambria Math" panose="02040503050406030204" pitchFamily="18" charset="0"/>
                                </a:rPr>
                              </m:ctrlPr>
                            </m:naryPr>
                            <m:sub>
                              <m:r>
                                <m:rPr>
                                  <m:brk m:alnAt="23"/>
                                </m:rPr>
                                <a:rPr lang="en-US" altLang="ja-JP" sz="3200" b="0" i="1" smtClean="0">
                                  <a:solidFill>
                                    <a:schemeClr val="tx1"/>
                                  </a:solidFill>
                                  <a:latin typeface="Cambria Math" panose="02040503050406030204" pitchFamily="18" charset="0"/>
                                </a:rPr>
                                <m:t>𝑡</m:t>
                              </m:r>
                              <m:r>
                                <a:rPr lang="en-US" altLang="ja-JP" sz="3200" b="0" i="1" smtClean="0">
                                  <a:solidFill>
                                    <a:schemeClr val="tx1"/>
                                  </a:solidFill>
                                  <a:latin typeface="Cambria Math" panose="02040503050406030204" pitchFamily="18" charset="0"/>
                                </a:rPr>
                                <m:t>=</m:t>
                              </m:r>
                              <m:sSub>
                                <m:sSubPr>
                                  <m:ctrlPr>
                                    <a:rPr lang="en-US" altLang="ja-JP" sz="3200" b="0" i="1" smtClean="0">
                                      <a:solidFill>
                                        <a:schemeClr val="tx1"/>
                                      </a:solidFill>
                                      <a:latin typeface="Cambria Math" panose="02040503050406030204" pitchFamily="18" charset="0"/>
                                    </a:rPr>
                                  </m:ctrlPr>
                                </m:sSubPr>
                                <m:e>
                                  <m:r>
                                    <a:rPr lang="en-US" altLang="ja-JP" sz="3200" b="0" i="1" smtClean="0">
                                      <a:solidFill>
                                        <a:schemeClr val="tx1"/>
                                      </a:solidFill>
                                      <a:latin typeface="Cambria Math" panose="02040503050406030204" pitchFamily="18" charset="0"/>
                                    </a:rPr>
                                    <m:t>𝑡</m:t>
                                  </m:r>
                                </m:e>
                                <m:sub>
                                  <m:r>
                                    <a:rPr lang="en-US" altLang="ja-JP" sz="3200" b="0" i="1" smtClean="0">
                                      <a:solidFill>
                                        <a:schemeClr val="tx1"/>
                                      </a:solidFill>
                                      <a:latin typeface="Cambria Math" panose="02040503050406030204" pitchFamily="18" charset="0"/>
                                    </a:rPr>
                                    <m:t>𝑠</m:t>
                                  </m:r>
                                </m:sub>
                              </m:sSub>
                              <m:r>
                                <m:rPr>
                                  <m:brk m:alnAt="23"/>
                                </m:rPr>
                                <a:rPr lang="en-US" altLang="ja-JP" sz="3200" b="0" i="1" smtClean="0">
                                  <a:solidFill>
                                    <a:schemeClr val="tx1"/>
                                  </a:solidFill>
                                  <a:latin typeface="Cambria Math" panose="02040503050406030204" pitchFamily="18" charset="0"/>
                                </a:rPr>
                                <m:t>+</m:t>
                              </m:r>
                              <m:r>
                                <a:rPr lang="en-US" altLang="ja-JP" sz="3200" b="0" i="1" smtClean="0">
                                  <a:solidFill>
                                    <a:schemeClr val="tx1"/>
                                  </a:solidFill>
                                  <a:latin typeface="Cambria Math" panose="02040503050406030204" pitchFamily="18" charset="0"/>
                                </a:rPr>
                                <m:t>1</m:t>
                              </m:r>
                            </m:sub>
                            <m:sup>
                              <m:sSub>
                                <m:sSubPr>
                                  <m:ctrlPr>
                                    <a:rPr lang="en-US" altLang="ja-JP" sz="3200" b="0" i="1" smtClean="0">
                                      <a:solidFill>
                                        <a:schemeClr val="tx1"/>
                                      </a:solidFill>
                                      <a:latin typeface="Cambria Math" panose="02040503050406030204" pitchFamily="18" charset="0"/>
                                    </a:rPr>
                                  </m:ctrlPr>
                                </m:sSubPr>
                                <m:e>
                                  <m:r>
                                    <a:rPr lang="en-US" altLang="ja-JP" sz="3200" b="0" i="1" smtClean="0">
                                      <a:solidFill>
                                        <a:schemeClr val="tx1"/>
                                      </a:solidFill>
                                      <a:latin typeface="Cambria Math" panose="02040503050406030204" pitchFamily="18" charset="0"/>
                                    </a:rPr>
                                    <m:t>𝑡</m:t>
                                  </m:r>
                                </m:e>
                                <m:sub>
                                  <m:r>
                                    <a:rPr lang="en-US" altLang="ja-JP" sz="3200" b="0" i="1" smtClean="0">
                                      <a:solidFill>
                                        <a:schemeClr val="tx1"/>
                                      </a:solidFill>
                                      <a:latin typeface="Cambria Math" panose="02040503050406030204" pitchFamily="18" charset="0"/>
                                    </a:rPr>
                                    <m:t>𝑒</m:t>
                                  </m:r>
                                </m:sub>
                              </m:sSub>
                            </m:sup>
                            <m:e>
                              <m:sSub>
                                <m:sSubPr>
                                  <m:ctrlPr>
                                    <a:rPr lang="en-US" altLang="ja-JP" sz="3200" b="0" i="1" smtClean="0">
                                      <a:solidFill>
                                        <a:schemeClr val="tx1"/>
                                      </a:solidFill>
                                      <a:latin typeface="Cambria Math" panose="02040503050406030204" pitchFamily="18" charset="0"/>
                                    </a:rPr>
                                  </m:ctrlPr>
                                </m:sSubPr>
                                <m:e>
                                  <m:r>
                                    <a:rPr lang="en-US" altLang="ja-JP" sz="3200" b="0" i="1" smtClean="0">
                                      <a:solidFill>
                                        <a:schemeClr val="tx1"/>
                                      </a:solidFill>
                                      <a:latin typeface="Cambria Math" panose="02040503050406030204" pitchFamily="18" charset="0"/>
                                    </a:rPr>
                                    <m:t>𝐿</m:t>
                                  </m:r>
                                </m:e>
                                <m:sub>
                                  <m:r>
                                    <a:rPr lang="en-US" altLang="ja-JP" sz="3200" b="0" i="1" smtClean="0">
                                      <a:solidFill>
                                        <a:schemeClr val="tx1"/>
                                      </a:solidFill>
                                      <a:latin typeface="Cambria Math" panose="02040503050406030204" pitchFamily="18" charset="0"/>
                                    </a:rPr>
                                    <m:t>𝑡</m:t>
                                  </m:r>
                                </m:sub>
                              </m:sSub>
                              <m:r>
                                <a:rPr lang="en-US" altLang="ja-JP" sz="3200" b="0" i="1" smtClean="0">
                                  <a:solidFill>
                                    <a:schemeClr val="tx1"/>
                                  </a:solidFill>
                                  <a:latin typeface="Cambria Math" panose="02040503050406030204" pitchFamily="18" charset="0"/>
                                </a:rPr>
                                <m:t>(</m:t>
                              </m:r>
                              <m:r>
                                <a:rPr lang="en-US" altLang="ja-JP" sz="3200" b="0" i="1" smtClean="0">
                                  <a:solidFill>
                                    <a:schemeClr val="tx1"/>
                                  </a:solidFill>
                                  <a:latin typeface="Cambria Math" panose="02040503050406030204" pitchFamily="18" charset="0"/>
                                </a:rPr>
                                <m:t>𝑣</m:t>
                              </m:r>
                              <m:r>
                                <a:rPr lang="en-US" altLang="ja-JP" sz="3200" b="0" i="1" smtClean="0">
                                  <a:solidFill>
                                    <a:schemeClr val="tx1"/>
                                  </a:solidFill>
                                  <a:latin typeface="Cambria Math" panose="02040503050406030204" pitchFamily="18" charset="0"/>
                                </a:rPr>
                                <m:t>)</m:t>
                              </m:r>
                            </m:e>
                          </m:nary>
                        </m:e>
                      </m:nary>
                      <m:r>
                        <a:rPr lang="en-US" altLang="ja-JP" sz="3200" b="0" i="1" smtClean="0">
                          <a:solidFill>
                            <a:schemeClr val="tx1"/>
                          </a:solidFill>
                          <a:latin typeface="Cambria Math" panose="02040503050406030204" pitchFamily="18" charset="0"/>
                        </a:rPr>
                        <m:t>    (4)</m:t>
                      </m:r>
                    </m:oMath>
                  </m:oMathPara>
                </a14:m>
                <a:endParaRPr lang="en-US" altLang="ja-JP" sz="3200" dirty="0"/>
              </a:p>
              <a:p>
                <a:r>
                  <a:rPr lang="ja-JP" altLang="en-US" sz="3600" dirty="0"/>
                  <a:t>総エネルギー消費量</a:t>
                </a:r>
                <a:endParaRPr lang="en-US" altLang="ja-JP" sz="3600" dirty="0"/>
              </a:p>
              <a:p>
                <a:pPr marL="0" indent="0">
                  <a:buNone/>
                </a:pPr>
                <a14:m>
                  <m:oMathPara xmlns:m="http://schemas.openxmlformats.org/officeDocument/2006/math">
                    <m:oMathParaPr>
                      <m:jc m:val="centerGroup"/>
                    </m:oMathParaPr>
                    <m:oMath xmlns:m="http://schemas.openxmlformats.org/officeDocument/2006/math">
                      <m:sSub>
                        <m:sSubPr>
                          <m:ctrlPr>
                            <a:rPr lang="en-US" altLang="ja-JP" sz="360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𝐶</m:t>
                          </m:r>
                        </m:e>
                        <m:sub>
                          <m:sSub>
                            <m:sSubPr>
                              <m:ctrlPr>
                                <a:rPr lang="en-US" altLang="ja-JP" sz="360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𝑡</m:t>
                              </m:r>
                            </m:e>
                            <m:sub>
                              <m:r>
                                <a:rPr lang="en-US" altLang="ja-JP" sz="3600" b="0" i="1" smtClean="0">
                                  <a:solidFill>
                                    <a:schemeClr val="tx1"/>
                                  </a:solidFill>
                                  <a:latin typeface="Cambria Math" panose="02040503050406030204" pitchFamily="18" charset="0"/>
                                </a:rPr>
                                <m:t>𝑠</m:t>
                              </m:r>
                            </m:sub>
                          </m:sSub>
                          <m:r>
                            <a:rPr lang="en-US" altLang="ja-JP" sz="3600" b="0" i="1" smtClean="0">
                              <a:solidFill>
                                <a:schemeClr val="tx1"/>
                              </a:solidFill>
                              <a:latin typeface="Cambria Math" panose="02040503050406030204" pitchFamily="18" charset="0"/>
                            </a:rPr>
                            <m:t>, </m:t>
                          </m:r>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𝑡</m:t>
                              </m:r>
                            </m:e>
                            <m:sub>
                              <m:r>
                                <a:rPr lang="en-US" altLang="ja-JP" sz="3600" b="0" i="1" smtClean="0">
                                  <a:solidFill>
                                    <a:schemeClr val="tx1"/>
                                  </a:solidFill>
                                  <a:latin typeface="Cambria Math" panose="02040503050406030204" pitchFamily="18" charset="0"/>
                                </a:rPr>
                                <m:t>𝑒</m:t>
                              </m:r>
                            </m:sub>
                          </m:sSub>
                        </m:sub>
                      </m:sSub>
                      <m:d>
                        <m:dPr>
                          <m:ctrlPr>
                            <a:rPr lang="en-US" altLang="ja-JP" sz="3600" b="0" i="1" smtClean="0">
                              <a:solidFill>
                                <a:schemeClr val="tx1"/>
                              </a:solidFill>
                              <a:latin typeface="Cambria Math" panose="02040503050406030204" pitchFamily="18" charset="0"/>
                            </a:rPr>
                          </m:ctrlPr>
                        </m:dPr>
                        <m:e>
                          <m:r>
                            <a:rPr lang="en-US" altLang="ja-JP" sz="3600" b="0" i="1" smtClean="0">
                              <a:solidFill>
                                <a:schemeClr val="tx1"/>
                              </a:solidFill>
                              <a:latin typeface="Cambria Math" panose="02040503050406030204" pitchFamily="18" charset="0"/>
                            </a:rPr>
                            <m:t>𝑠</m:t>
                          </m:r>
                        </m:e>
                      </m:d>
                      <m:r>
                        <a:rPr lang="en-US" altLang="ja-JP" sz="3600" b="0" i="1" smtClean="0">
                          <a:solidFill>
                            <a:schemeClr val="tx1"/>
                          </a:solidFill>
                          <a:latin typeface="Cambria Math" panose="02040503050406030204" pitchFamily="18" charset="0"/>
                        </a:rPr>
                        <m:t>=</m:t>
                      </m:r>
                      <m:nary>
                        <m:naryPr>
                          <m:chr m:val="∑"/>
                          <m:supHide m:val="on"/>
                          <m:ctrlPr>
                            <a:rPr lang="en-US" altLang="ja-JP" sz="3600" b="0" i="1" smtClean="0">
                              <a:solidFill>
                                <a:schemeClr val="tx1"/>
                              </a:solidFill>
                              <a:latin typeface="Cambria Math" panose="02040503050406030204" pitchFamily="18" charset="0"/>
                            </a:rPr>
                          </m:ctrlPr>
                        </m:naryPr>
                        <m:sub>
                          <m:r>
                            <a:rPr lang="en-US" altLang="ja-JP" sz="3600" b="0" i="1" smtClean="0">
                              <a:solidFill>
                                <a:schemeClr val="tx1"/>
                              </a:solidFill>
                              <a:latin typeface="Cambria Math" panose="02040503050406030204" pitchFamily="18" charset="0"/>
                            </a:rPr>
                            <m:t>𝑖</m:t>
                          </m:r>
                          <m:r>
                            <a:rPr lang="en-US" altLang="ja-JP" sz="3600" b="0" i="1" smtClean="0">
                              <a:solidFill>
                                <a:schemeClr val="tx1"/>
                              </a:solidFill>
                              <a:latin typeface="Cambria Math" panose="02040503050406030204" pitchFamily="18" charset="0"/>
                              <a:ea typeface="Cambria Math" panose="02040503050406030204" pitchFamily="18" charset="0"/>
                            </a:rPr>
                            <m:t>∈</m:t>
                          </m:r>
                          <m:r>
                            <a:rPr lang="en-US" altLang="ja-JP" sz="3600" b="0" i="1" smtClean="0">
                              <a:solidFill>
                                <a:schemeClr val="tx1"/>
                              </a:solidFill>
                              <a:latin typeface="Cambria Math" panose="02040503050406030204" pitchFamily="18" charset="0"/>
                              <a:ea typeface="Cambria Math" panose="02040503050406030204" pitchFamily="18" charset="0"/>
                            </a:rPr>
                            <m:t>𝐴</m:t>
                          </m:r>
                        </m:sub>
                        <m:sup/>
                        <m:e>
                          <m:nary>
                            <m:naryPr>
                              <m:chr m:val="∑"/>
                              <m:ctrlPr>
                                <a:rPr lang="en-US" altLang="ja-JP" sz="3600" b="0" i="1" smtClean="0">
                                  <a:solidFill>
                                    <a:schemeClr val="tx1"/>
                                  </a:solidFill>
                                  <a:latin typeface="Cambria Math" panose="02040503050406030204" pitchFamily="18" charset="0"/>
                                </a:rPr>
                              </m:ctrlPr>
                            </m:naryPr>
                            <m:sub>
                              <m:r>
                                <m:rPr>
                                  <m:brk m:alnAt="23"/>
                                </m:rPr>
                                <a:rPr lang="en-US" altLang="ja-JP" sz="3600" b="0" i="1" smtClean="0">
                                  <a:solidFill>
                                    <a:schemeClr val="tx1"/>
                                  </a:solidFill>
                                  <a:latin typeface="Cambria Math" panose="02040503050406030204" pitchFamily="18" charset="0"/>
                                </a:rPr>
                                <m:t>𝑡</m:t>
                              </m:r>
                              <m:r>
                                <a:rPr lang="en-US" altLang="ja-JP" sz="3600" b="0" i="1" smtClean="0">
                                  <a:solidFill>
                                    <a:schemeClr val="tx1"/>
                                  </a:solidFill>
                                  <a:latin typeface="Cambria Math" panose="02040503050406030204" pitchFamily="18" charset="0"/>
                                </a:rPr>
                                <m:t>=</m:t>
                              </m:r>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𝑡</m:t>
                                  </m:r>
                                </m:e>
                                <m:sub>
                                  <m:r>
                                    <a:rPr lang="en-US" altLang="ja-JP" sz="3600" b="0" i="1" smtClean="0">
                                      <a:solidFill>
                                        <a:schemeClr val="tx1"/>
                                      </a:solidFill>
                                      <a:latin typeface="Cambria Math" panose="02040503050406030204" pitchFamily="18" charset="0"/>
                                    </a:rPr>
                                    <m:t>𝑠</m:t>
                                  </m:r>
                                </m:sub>
                              </m:sSub>
                              <m:r>
                                <m:rPr>
                                  <m:brk m:alnAt="23"/>
                                </m:rPr>
                                <a:rPr lang="en-US" altLang="ja-JP" sz="3600" b="0" i="1" smtClean="0">
                                  <a:solidFill>
                                    <a:schemeClr val="tx1"/>
                                  </a:solidFill>
                                  <a:latin typeface="Cambria Math" panose="02040503050406030204" pitchFamily="18" charset="0"/>
                                </a:rPr>
                                <m:t>+</m:t>
                              </m:r>
                              <m:r>
                                <a:rPr lang="en-US" altLang="ja-JP" sz="3600" b="0" i="1" smtClean="0">
                                  <a:solidFill>
                                    <a:schemeClr val="tx1"/>
                                  </a:solidFill>
                                  <a:latin typeface="Cambria Math" panose="02040503050406030204" pitchFamily="18" charset="0"/>
                                </a:rPr>
                                <m:t>1</m:t>
                              </m:r>
                            </m:sub>
                            <m:sup>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𝑡</m:t>
                                  </m:r>
                                </m:e>
                                <m:sub>
                                  <m:r>
                                    <a:rPr lang="en-US" altLang="ja-JP" sz="3600" b="0" i="1" smtClean="0">
                                      <a:solidFill>
                                        <a:schemeClr val="tx1"/>
                                      </a:solidFill>
                                      <a:latin typeface="Cambria Math" panose="02040503050406030204" pitchFamily="18" charset="0"/>
                                    </a:rPr>
                                    <m:t>𝑒</m:t>
                                  </m:r>
                                </m:sub>
                              </m:sSub>
                            </m:sup>
                            <m:e>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𝐸</m:t>
                                  </m:r>
                                </m:e>
                                <m:sub>
                                  <m:r>
                                    <a:rPr lang="en-US" altLang="ja-JP" sz="3600" b="0" i="1" smtClean="0">
                                      <a:solidFill>
                                        <a:schemeClr val="tx1"/>
                                      </a:solidFill>
                                      <a:latin typeface="Cambria Math" panose="02040503050406030204" pitchFamily="18" charset="0"/>
                                    </a:rPr>
                                    <m:t>𝑡</m:t>
                                  </m:r>
                                </m:sub>
                              </m:sSub>
                              <m:d>
                                <m:dPr>
                                  <m:ctrlPr>
                                    <a:rPr lang="en-US" altLang="ja-JP" sz="3600" b="0" i="1" smtClean="0">
                                      <a:solidFill>
                                        <a:schemeClr val="tx1"/>
                                      </a:solidFill>
                                      <a:latin typeface="Cambria Math" panose="02040503050406030204" pitchFamily="18" charset="0"/>
                                    </a:rPr>
                                  </m:ctrlPr>
                                </m:dPr>
                                <m:e>
                                  <m:r>
                                    <a:rPr lang="en-US" altLang="ja-JP" sz="3600" b="0" i="1" smtClean="0">
                                      <a:solidFill>
                                        <a:schemeClr val="tx1"/>
                                      </a:solidFill>
                                      <a:latin typeface="Cambria Math" panose="02040503050406030204" pitchFamily="18" charset="0"/>
                                    </a:rPr>
                                    <m:t>𝑖</m:t>
                                  </m:r>
                                </m:e>
                              </m:d>
                            </m:e>
                          </m:nary>
                        </m:e>
                      </m:nary>
                      <m:r>
                        <a:rPr lang="en-US" altLang="ja-JP" sz="3600" b="0" i="1" smtClean="0">
                          <a:solidFill>
                            <a:schemeClr val="tx1"/>
                          </a:solidFill>
                          <a:latin typeface="Cambria Math" panose="02040503050406030204" pitchFamily="18" charset="0"/>
                        </a:rPr>
                        <m:t>      (5)</m:t>
                      </m:r>
                    </m:oMath>
                  </m:oMathPara>
                </a14:m>
                <a:endParaRPr lang="en-US" altLang="ja-JP" sz="3600" dirty="0"/>
              </a:p>
            </p:txBody>
          </p:sp>
        </mc:Choice>
        <mc:Fallback xmlns="">
          <p:sp>
            <p:nvSpPr>
              <p:cNvPr id="3" name="コンテンツ プレースホルダー 2">
                <a:extLst>
                  <a:ext uri="{FF2B5EF4-FFF2-40B4-BE49-F238E27FC236}">
                    <a16:creationId xmlns:a16="http://schemas.microsoft.com/office/drawing/2014/main" id="{872BAF52-B6A0-40E7-A871-482268C24F52}"/>
                  </a:ext>
                </a:extLst>
              </p:cNvPr>
              <p:cNvSpPr>
                <a:spLocks noGrp="1" noRot="1" noChangeAspect="1" noMove="1" noResize="1" noEditPoints="1" noAdjustHandles="1" noChangeArrowheads="1" noChangeShapeType="1" noTextEdit="1"/>
              </p:cNvSpPr>
              <p:nvPr>
                <p:ph idx="1"/>
              </p:nvPr>
            </p:nvSpPr>
            <p:spPr>
              <a:xfrm>
                <a:off x="677334" y="2160589"/>
                <a:ext cx="8733366" cy="4438994"/>
              </a:xfrm>
              <a:blipFill>
                <a:blip r:embed="rId3"/>
                <a:stretch>
                  <a:fillRect l="-1326" t="-1783"/>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64C508A6-BFB8-41F2-9931-878953B3309D}"/>
              </a:ext>
            </a:extLst>
          </p:cNvPr>
          <p:cNvSpPr>
            <a:spLocks noGrp="1"/>
          </p:cNvSpPr>
          <p:nvPr>
            <p:ph type="sldNum" sz="quarter" idx="12"/>
          </p:nvPr>
        </p:nvSpPr>
        <p:spPr>
          <a:xfrm>
            <a:off x="11508661" y="6492875"/>
            <a:ext cx="683339" cy="365125"/>
          </a:xfrm>
        </p:spPr>
        <p:txBody>
          <a:bodyPr/>
          <a:lstStyle/>
          <a:p>
            <a:fld id="{48152886-A5BA-4EA1-AB9E-B32CF8EDC981}" type="slidenum">
              <a:rPr kumimoji="1" lang="ja-JP" altLang="en-US" sz="2400" smtClean="0">
                <a:solidFill>
                  <a:schemeClr val="bg1"/>
                </a:solidFill>
              </a:rPr>
              <a:t>23</a:t>
            </a:fld>
            <a:endParaRPr kumimoji="1" lang="ja-JP" altLang="en-US" sz="2400" dirty="0">
              <a:solidFill>
                <a:schemeClr val="bg1"/>
              </a:solidFill>
            </a:endParaRPr>
          </a:p>
        </p:txBody>
      </p:sp>
      <p:sp>
        <p:nvSpPr>
          <p:cNvPr id="7" name="タイトル 1">
            <a:extLst>
              <a:ext uri="{FF2B5EF4-FFF2-40B4-BE49-F238E27FC236}">
                <a16:creationId xmlns:a16="http://schemas.microsoft.com/office/drawing/2014/main" id="{9C2D7470-8CCD-A001-0505-6B3F776569BB}"/>
              </a:ext>
            </a:extLst>
          </p:cNvPr>
          <p:cNvSpPr txBox="1">
            <a:spLocks/>
          </p:cNvSpPr>
          <p:nvPr/>
        </p:nvSpPr>
        <p:spPr>
          <a:xfrm>
            <a:off x="711200" y="365124"/>
            <a:ext cx="9956800" cy="127610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7200" dirty="0"/>
              <a:t>評価指標</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ECA146F-71BE-76B0-093A-183CB4C0FE67}"/>
                  </a:ext>
                </a:extLst>
              </p:cNvPr>
              <p:cNvSpPr txBox="1"/>
              <p:nvPr/>
            </p:nvSpPr>
            <p:spPr>
              <a:xfrm>
                <a:off x="6229350" y="179377"/>
                <a:ext cx="5483609" cy="1938992"/>
              </a:xfrm>
              <a:prstGeom prst="rect">
                <a:avLst/>
              </a:prstGeom>
              <a:noFill/>
              <a:ln w="28575">
                <a:solidFill>
                  <a:schemeClr val="accent2"/>
                </a:solidFill>
              </a:ln>
            </p:spPr>
            <p:txBody>
              <a:bodyPr wrap="square" rtlCol="0">
                <a:spAutoFit/>
              </a:bodyPr>
              <a:lstStyle/>
              <a:p>
                <a14:m>
                  <m:oMath xmlns:m="http://schemas.openxmlformats.org/officeDocument/2006/math">
                    <m:r>
                      <a:rPr kumimoji="1" lang="en-US" altLang="ja-JP" sz="2400" b="0" i="1" smtClean="0">
                        <a:latin typeface="Cambria Math" panose="02040503050406030204" pitchFamily="18" charset="0"/>
                      </a:rPr>
                      <m:t>𝐴</m:t>
                    </m:r>
                  </m:oMath>
                </a14:m>
                <a:r>
                  <a:rPr kumimoji="1" lang="en-US" altLang="ja-JP" sz="2400" dirty="0"/>
                  <a:t>	</a:t>
                </a:r>
                <a:r>
                  <a:rPr kumimoji="1" lang="ja-JP" altLang="en-US" sz="2400" dirty="0"/>
                  <a:t>   </a:t>
                </a:r>
                <a:r>
                  <a:rPr kumimoji="1" lang="en-US" altLang="ja-JP" sz="2400" dirty="0"/>
                  <a:t>: </a:t>
                </a:r>
                <a:r>
                  <a:rPr kumimoji="1" lang="ja-JP" altLang="en-US" sz="2400" dirty="0"/>
                  <a:t>エージェントの集合</a:t>
                </a:r>
                <a:endParaRPr kumimoji="1" lang="en-US" altLang="ja-JP" sz="2400" dirty="0"/>
              </a:p>
              <a:p>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𝐿</m:t>
                        </m:r>
                      </m:e>
                      <m:sub>
                        <m:r>
                          <a:rPr lang="en-US" altLang="ja-JP" sz="2400" b="0" i="1" smtClean="0">
                            <a:latin typeface="Cambria Math" panose="02040503050406030204" pitchFamily="18" charset="0"/>
                          </a:rPr>
                          <m:t>𝑡</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  </m:t>
                    </m:r>
                  </m:oMath>
                </a14:m>
                <a:r>
                  <a:rPr kumimoji="1" lang="en-US" altLang="ja-JP" sz="2400" dirty="0"/>
                  <a:t>: </a:t>
                </a:r>
                <a:r>
                  <a:rPr kumimoji="1" lang="ja-JP" altLang="en-US" sz="2400" dirty="0"/>
                  <a:t>ノード</a:t>
                </a:r>
                <a14:m>
                  <m:oMath xmlns:m="http://schemas.openxmlformats.org/officeDocument/2006/math">
                    <m:r>
                      <a:rPr lang="en-US" altLang="ja-JP" sz="2400" i="1">
                        <a:latin typeface="Cambria Math" panose="02040503050406030204" pitchFamily="18" charset="0"/>
                      </a:rPr>
                      <m:t>𝑣</m:t>
                    </m:r>
                  </m:oMath>
                </a14:m>
                <a:r>
                  <a:rPr kumimoji="1" lang="ja-JP" altLang="en-US" sz="2400" dirty="0"/>
                  <a:t>の時刻</a:t>
                </a:r>
                <a14:m>
                  <m:oMath xmlns:m="http://schemas.openxmlformats.org/officeDocument/2006/math">
                    <m:r>
                      <a:rPr lang="en-US" altLang="ja-JP" sz="2400" b="0" i="1" smtClean="0">
                        <a:latin typeface="Cambria Math" panose="02040503050406030204" pitchFamily="18" charset="0"/>
                      </a:rPr>
                      <m:t>𝑡</m:t>
                    </m:r>
                  </m:oMath>
                </a14:m>
                <a:r>
                  <a:rPr kumimoji="1" lang="ja-JP" altLang="en-US" sz="2400" dirty="0"/>
                  <a:t>における</a:t>
                </a:r>
                <a:endParaRPr kumimoji="1" lang="en-US" altLang="ja-JP" sz="2400" dirty="0"/>
              </a:p>
              <a:p>
                <a:r>
                  <a:rPr kumimoji="1" lang="en-US" altLang="ja-JP" sz="2400" dirty="0"/>
                  <a:t>		  </a:t>
                </a:r>
                <a:r>
                  <a:rPr kumimoji="1" lang="ja-JP" altLang="en-US" sz="2400" dirty="0"/>
                  <a:t>イベント量</a:t>
                </a:r>
                <a:endParaRPr kumimoji="1" lang="en-US" altLang="ja-JP" sz="2400" dirty="0"/>
              </a:p>
              <a:p>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𝑡</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𝑖</m:t>
                        </m:r>
                      </m:e>
                    </m:d>
                  </m:oMath>
                </a14:m>
                <a:r>
                  <a:rPr kumimoji="1" lang="en-US" altLang="ja-JP" sz="2400" dirty="0"/>
                  <a:t>  : </a:t>
                </a:r>
                <a:r>
                  <a:rPr kumimoji="1" lang="ja-JP" altLang="en-US" sz="2400" dirty="0"/>
                  <a:t>エージェント</a:t>
                </a:r>
                <a14:m>
                  <m:oMath xmlns:m="http://schemas.openxmlformats.org/officeDocument/2006/math">
                    <m:r>
                      <a:rPr kumimoji="1" lang="en-US" altLang="ja-JP" sz="2400" b="0" i="1" smtClean="0">
                        <a:latin typeface="Cambria Math" panose="02040503050406030204" pitchFamily="18" charset="0"/>
                      </a:rPr>
                      <m:t>𝑖</m:t>
                    </m:r>
                  </m:oMath>
                </a14:m>
                <a:r>
                  <a:rPr kumimoji="1" lang="ja-JP" altLang="en-US" sz="2400" dirty="0"/>
                  <a:t>の時刻</a:t>
                </a:r>
                <a14:m>
                  <m:oMath xmlns:m="http://schemas.openxmlformats.org/officeDocument/2006/math">
                    <m:r>
                      <a:rPr lang="en-US" altLang="ja-JP" sz="2400" b="0" i="1" smtClean="0">
                        <a:latin typeface="Cambria Math" panose="02040503050406030204" pitchFamily="18" charset="0"/>
                      </a:rPr>
                      <m:t>𝑡</m:t>
                    </m:r>
                  </m:oMath>
                </a14:m>
                <a:r>
                  <a:rPr kumimoji="1" lang="ja-JP" altLang="en-US" sz="2400" dirty="0"/>
                  <a:t>における</a:t>
                </a:r>
                <a:endParaRPr kumimoji="1" lang="en-US" altLang="ja-JP" sz="2400" dirty="0"/>
              </a:p>
              <a:p>
                <a:r>
                  <a:rPr kumimoji="1" lang="en-US" altLang="ja-JP" sz="2400" dirty="0"/>
                  <a:t>		  </a:t>
                </a:r>
                <a:r>
                  <a:rPr kumimoji="1" lang="ja-JP" altLang="en-US" sz="2400" dirty="0"/>
                  <a:t>エネルギー消費量</a:t>
                </a:r>
              </a:p>
            </p:txBody>
          </p:sp>
        </mc:Choice>
        <mc:Fallback xmlns="">
          <p:sp>
            <p:nvSpPr>
              <p:cNvPr id="8" name="テキスト ボックス 7">
                <a:extLst>
                  <a:ext uri="{FF2B5EF4-FFF2-40B4-BE49-F238E27FC236}">
                    <a16:creationId xmlns:a16="http://schemas.microsoft.com/office/drawing/2014/main" id="{0ECA146F-71BE-76B0-093A-183CB4C0FE67}"/>
                  </a:ext>
                </a:extLst>
              </p:cNvPr>
              <p:cNvSpPr txBox="1">
                <a:spLocks noRot="1" noChangeAspect="1" noMove="1" noResize="1" noEditPoints="1" noAdjustHandles="1" noChangeArrowheads="1" noChangeShapeType="1" noTextEdit="1"/>
              </p:cNvSpPr>
              <p:nvPr/>
            </p:nvSpPr>
            <p:spPr>
              <a:xfrm>
                <a:off x="6229350" y="179377"/>
                <a:ext cx="5483609" cy="1938992"/>
              </a:xfrm>
              <a:prstGeom prst="rect">
                <a:avLst/>
              </a:prstGeom>
              <a:blipFill>
                <a:blip r:embed="rId4"/>
                <a:stretch>
                  <a:fillRect l="-111" t="-3395" r="-221" b="-5556"/>
                </a:stretch>
              </a:blipFill>
              <a:ln w="28575">
                <a:solidFill>
                  <a:schemeClr val="accent2"/>
                </a:solidFill>
              </a:ln>
            </p:spPr>
            <p:txBody>
              <a:bodyPr/>
              <a:lstStyle/>
              <a:p>
                <a:r>
                  <a:rPr lang="ja-JP" altLang="en-US">
                    <a:noFill/>
                  </a:rPr>
                  <a:t> </a:t>
                </a:r>
              </a:p>
            </p:txBody>
          </p:sp>
        </mc:Fallback>
      </mc:AlternateContent>
      <p:sp>
        <p:nvSpPr>
          <p:cNvPr id="10" name="スライド番号プレースホルダー 3">
            <a:extLst>
              <a:ext uri="{FF2B5EF4-FFF2-40B4-BE49-F238E27FC236}">
                <a16:creationId xmlns:a16="http://schemas.microsoft.com/office/drawing/2014/main" id="{A9670F9D-6F77-DE5D-4CEF-FB9BB2DBD7C9}"/>
              </a:ext>
            </a:extLst>
          </p:cNvPr>
          <p:cNvSpPr txBox="1">
            <a:spLocks/>
          </p:cNvSpPr>
          <p:nvPr/>
        </p:nvSpPr>
        <p:spPr>
          <a:xfrm>
            <a:off x="11088396" y="6090835"/>
            <a:ext cx="852541" cy="587788"/>
          </a:xfrm>
          <a:prstGeom prst="rect">
            <a:avLst/>
          </a:prstGeom>
        </p:spPr>
        <p:txBody>
          <a:bodyPr vert="horz" lIns="91440" tIns="45720" rIns="91440" bIns="45720" rtlCol="0" anchor="ctr"/>
          <a:lstStyle>
            <a:defPPr>
              <a:defRPr lang="en-US"/>
            </a:defPPr>
            <a:lvl1pPr marL="0" algn="r" defTabSz="457200" rtl="0" eaLnBrk="1" latinLnBrk="0" hangingPunct="1">
              <a:defRPr sz="3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152886-A5BA-4EA1-AB9E-B32CF8EDC981}" type="slidenum">
              <a:rPr kumimoji="1" lang="ja-JP" altLang="en-US" sz="3600" smtClean="0"/>
              <a:pPr/>
              <a:t>23</a:t>
            </a:fld>
            <a:endParaRPr kumimoji="1" lang="ja-JP" altLang="en-US" sz="3600" dirty="0"/>
          </a:p>
        </p:txBody>
      </p:sp>
      <p:sp>
        <p:nvSpPr>
          <p:cNvPr id="11" name="テキスト ボックス 10">
            <a:extLst>
              <a:ext uri="{FF2B5EF4-FFF2-40B4-BE49-F238E27FC236}">
                <a16:creationId xmlns:a16="http://schemas.microsoft.com/office/drawing/2014/main" id="{DC8884DA-ED3B-F9E8-BAF2-AD4E3314F106}"/>
              </a:ext>
            </a:extLst>
          </p:cNvPr>
          <p:cNvSpPr txBox="1"/>
          <p:nvPr/>
        </p:nvSpPr>
        <p:spPr>
          <a:xfrm>
            <a:off x="4919671" y="4309259"/>
            <a:ext cx="7198589" cy="584775"/>
          </a:xfrm>
          <a:prstGeom prst="rect">
            <a:avLst/>
          </a:prstGeom>
          <a:noFill/>
          <a:ln w="28575">
            <a:noFill/>
          </a:ln>
        </p:spPr>
        <p:txBody>
          <a:bodyPr wrap="square" rtlCol="0">
            <a:spAutoFit/>
          </a:bodyPr>
          <a:lstStyle/>
          <a:p>
            <a:pPr algn="ctr"/>
            <a:r>
              <a:rPr kumimoji="1" lang="ja-JP" altLang="en-US" sz="3200" dirty="0"/>
              <a:t>（エージェントのエネルギー消費量）</a:t>
            </a:r>
          </a:p>
        </p:txBody>
      </p:sp>
      <mc:AlternateContent xmlns:mc="http://schemas.openxmlformats.org/markup-compatibility/2006" xmlns:a14="http://schemas.microsoft.com/office/drawing/2010/main">
        <mc:Choice Requires="a14">
          <p:sp>
            <p:nvSpPr>
              <p:cNvPr id="6" name="吹き出し: 角を丸めた四角形 5">
                <a:extLst>
                  <a:ext uri="{FF2B5EF4-FFF2-40B4-BE49-F238E27FC236}">
                    <a16:creationId xmlns:a16="http://schemas.microsoft.com/office/drawing/2014/main" id="{F161E57B-D51A-4580-FAE9-65828C51BB24}"/>
                  </a:ext>
                </a:extLst>
              </p:cNvPr>
              <p:cNvSpPr/>
              <p:nvPr/>
            </p:nvSpPr>
            <p:spPr>
              <a:xfrm>
                <a:off x="3733800" y="2979420"/>
                <a:ext cx="2103120" cy="1217418"/>
              </a:xfrm>
              <a:prstGeom prst="wedgeRoundRectCallout">
                <a:avLst>
                  <a:gd name="adj1" fmla="val -53080"/>
                  <a:gd name="adj2" fmla="val -70130"/>
                  <a:gd name="adj3" fmla="val 16667"/>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4000" b="1" i="1" smtClean="0">
                          <a:solidFill>
                            <a:schemeClr val="tx1"/>
                          </a:solidFill>
                          <a:latin typeface="Cambria Math" panose="02040503050406030204" pitchFamily="18" charset="0"/>
                        </a:rPr>
                        <m:t>𝑫</m:t>
                      </m:r>
                      <m:d>
                        <m:dPr>
                          <m:ctrlPr>
                            <a:rPr lang="en-US" altLang="ja-JP" sz="4000" b="1" i="1" smtClean="0">
                              <a:solidFill>
                                <a:schemeClr val="tx1"/>
                              </a:solidFill>
                              <a:latin typeface="Cambria Math" panose="02040503050406030204" pitchFamily="18" charset="0"/>
                            </a:rPr>
                          </m:ctrlPr>
                        </m:dPr>
                        <m:e>
                          <m:r>
                            <a:rPr lang="en-US" altLang="ja-JP" sz="4000" b="1" i="1" smtClean="0">
                              <a:solidFill>
                                <a:schemeClr val="tx1"/>
                              </a:solidFill>
                              <a:latin typeface="Cambria Math" panose="02040503050406030204" pitchFamily="18" charset="0"/>
                            </a:rPr>
                            <m:t>𝒔</m:t>
                          </m:r>
                        </m:e>
                      </m:d>
                    </m:oMath>
                  </m:oMathPara>
                </a14:m>
                <a:endParaRPr kumimoji="1" lang="ja-JP" altLang="en-US" sz="4000" b="1" dirty="0"/>
              </a:p>
            </p:txBody>
          </p:sp>
        </mc:Choice>
        <mc:Fallback xmlns="">
          <p:sp>
            <p:nvSpPr>
              <p:cNvPr id="6" name="吹き出し: 角を丸めた四角形 5">
                <a:extLst>
                  <a:ext uri="{FF2B5EF4-FFF2-40B4-BE49-F238E27FC236}">
                    <a16:creationId xmlns:a16="http://schemas.microsoft.com/office/drawing/2014/main" id="{F161E57B-D51A-4580-FAE9-65828C51BB24}"/>
                  </a:ext>
                </a:extLst>
              </p:cNvPr>
              <p:cNvSpPr>
                <a:spLocks noRot="1" noChangeAspect="1" noMove="1" noResize="1" noEditPoints="1" noAdjustHandles="1" noChangeArrowheads="1" noChangeShapeType="1" noTextEdit="1"/>
              </p:cNvSpPr>
              <p:nvPr/>
            </p:nvSpPr>
            <p:spPr>
              <a:xfrm>
                <a:off x="3733800" y="2979420"/>
                <a:ext cx="2103120" cy="1217418"/>
              </a:xfrm>
              <a:prstGeom prst="wedgeRoundRectCallout">
                <a:avLst>
                  <a:gd name="adj1" fmla="val -53080"/>
                  <a:gd name="adj2" fmla="val -70130"/>
                  <a:gd name="adj3" fmla="val 16667"/>
                </a:avLst>
              </a:prstGeom>
              <a:blipFill>
                <a:blip r:embed="rId5"/>
                <a:stretch>
                  <a:fillRect/>
                </a:stretch>
              </a:blipFill>
              <a:ln w="38100">
                <a:solidFill>
                  <a:srgbClr val="FF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吹き出し: 角を丸めた四角形 11">
                <a:extLst>
                  <a:ext uri="{FF2B5EF4-FFF2-40B4-BE49-F238E27FC236}">
                    <a16:creationId xmlns:a16="http://schemas.microsoft.com/office/drawing/2014/main" id="{AA7FD988-34AD-ED04-3EBA-C734527BBCAD}"/>
                  </a:ext>
                </a:extLst>
              </p:cNvPr>
              <p:cNvSpPr/>
              <p:nvPr/>
            </p:nvSpPr>
            <p:spPr>
              <a:xfrm>
                <a:off x="3733800" y="5109612"/>
                <a:ext cx="2103120" cy="1217418"/>
              </a:xfrm>
              <a:prstGeom prst="wedgeRoundRectCallout">
                <a:avLst>
                  <a:gd name="adj1" fmla="val -53080"/>
                  <a:gd name="adj2" fmla="val -70130"/>
                  <a:gd name="adj3" fmla="val 16667"/>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4000" b="1" i="1" smtClean="0">
                          <a:solidFill>
                            <a:schemeClr val="tx1"/>
                          </a:solidFill>
                          <a:latin typeface="Cambria Math" panose="02040503050406030204" pitchFamily="18" charset="0"/>
                        </a:rPr>
                        <m:t>𝑪</m:t>
                      </m:r>
                      <m:d>
                        <m:dPr>
                          <m:ctrlPr>
                            <a:rPr lang="en-US" altLang="ja-JP" sz="4000" b="1" i="1" smtClean="0">
                              <a:solidFill>
                                <a:schemeClr val="tx1"/>
                              </a:solidFill>
                              <a:latin typeface="Cambria Math" panose="02040503050406030204" pitchFamily="18" charset="0"/>
                            </a:rPr>
                          </m:ctrlPr>
                        </m:dPr>
                        <m:e>
                          <m:r>
                            <a:rPr lang="en-US" altLang="ja-JP" sz="4000" b="1" i="1" smtClean="0">
                              <a:solidFill>
                                <a:schemeClr val="tx1"/>
                              </a:solidFill>
                              <a:latin typeface="Cambria Math" panose="02040503050406030204" pitchFamily="18" charset="0"/>
                            </a:rPr>
                            <m:t>𝒔</m:t>
                          </m:r>
                        </m:e>
                      </m:d>
                    </m:oMath>
                  </m:oMathPara>
                </a14:m>
                <a:endParaRPr kumimoji="1" lang="ja-JP" altLang="en-US" sz="4000" b="1" dirty="0"/>
              </a:p>
            </p:txBody>
          </p:sp>
        </mc:Choice>
        <mc:Fallback xmlns="">
          <p:sp>
            <p:nvSpPr>
              <p:cNvPr id="12" name="吹き出し: 角を丸めた四角形 11">
                <a:extLst>
                  <a:ext uri="{FF2B5EF4-FFF2-40B4-BE49-F238E27FC236}">
                    <a16:creationId xmlns:a16="http://schemas.microsoft.com/office/drawing/2014/main" id="{AA7FD988-34AD-ED04-3EBA-C734527BBCAD}"/>
                  </a:ext>
                </a:extLst>
              </p:cNvPr>
              <p:cNvSpPr>
                <a:spLocks noRot="1" noChangeAspect="1" noMove="1" noResize="1" noEditPoints="1" noAdjustHandles="1" noChangeArrowheads="1" noChangeShapeType="1" noTextEdit="1"/>
              </p:cNvSpPr>
              <p:nvPr/>
            </p:nvSpPr>
            <p:spPr>
              <a:xfrm>
                <a:off x="3733800" y="5109612"/>
                <a:ext cx="2103120" cy="1217418"/>
              </a:xfrm>
              <a:prstGeom prst="wedgeRoundRectCallout">
                <a:avLst>
                  <a:gd name="adj1" fmla="val -53080"/>
                  <a:gd name="adj2" fmla="val -70130"/>
                  <a:gd name="adj3" fmla="val 16667"/>
                </a:avLst>
              </a:prstGeom>
              <a:blipFill>
                <a:blip r:embed="rId6"/>
                <a:stretch>
                  <a:fillRect/>
                </a:stretch>
              </a:blipFill>
              <a:ln w="38100">
                <a:solidFill>
                  <a:srgbClr val="FF0000"/>
                </a:solidFill>
              </a:ln>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F2E56E0F-D40C-C8EC-1FC5-F5EE217BDCD3}"/>
              </a:ext>
            </a:extLst>
          </p:cNvPr>
          <p:cNvSpPr txBox="1"/>
          <p:nvPr/>
        </p:nvSpPr>
        <p:spPr>
          <a:xfrm>
            <a:off x="4223487" y="2224111"/>
            <a:ext cx="6743700" cy="584775"/>
          </a:xfrm>
          <a:prstGeom prst="rect">
            <a:avLst/>
          </a:prstGeom>
          <a:noFill/>
          <a:ln w="28575">
            <a:noFill/>
          </a:ln>
        </p:spPr>
        <p:txBody>
          <a:bodyPr wrap="square" rtlCol="0">
            <a:spAutoFit/>
          </a:bodyPr>
          <a:lstStyle/>
          <a:p>
            <a:pPr algn="ctr"/>
            <a:r>
              <a:rPr kumimoji="1" lang="ja-JP" altLang="en-US" sz="3200" dirty="0"/>
              <a:t>（ごみの残存量）</a:t>
            </a:r>
          </a:p>
        </p:txBody>
      </p:sp>
      <p:sp>
        <p:nvSpPr>
          <p:cNvPr id="5" name="テキスト ボックス 4">
            <a:extLst>
              <a:ext uri="{FF2B5EF4-FFF2-40B4-BE49-F238E27FC236}">
                <a16:creationId xmlns:a16="http://schemas.microsoft.com/office/drawing/2014/main" id="{BCE99CCE-8C2D-39C9-84F0-A4635A579A49}"/>
              </a:ext>
            </a:extLst>
          </p:cNvPr>
          <p:cNvSpPr txBox="1"/>
          <p:nvPr/>
        </p:nvSpPr>
        <p:spPr>
          <a:xfrm>
            <a:off x="7681922" y="3184333"/>
            <a:ext cx="3826739" cy="954107"/>
          </a:xfrm>
          <a:prstGeom prst="rect">
            <a:avLst/>
          </a:prstGeom>
          <a:noFill/>
          <a:ln w="28575">
            <a:solidFill>
              <a:schemeClr val="accent1"/>
            </a:solidFill>
          </a:ln>
        </p:spPr>
        <p:txBody>
          <a:bodyPr wrap="square" rtlCol="0">
            <a:spAutoFit/>
          </a:bodyPr>
          <a:lstStyle/>
          <a:p>
            <a:pPr algn="ctr"/>
            <a:r>
              <a:rPr kumimoji="1" lang="ja-JP" altLang="en-US" sz="2800" dirty="0"/>
              <a:t>品質要求値以下ならば</a:t>
            </a:r>
            <a:endParaRPr kumimoji="1" lang="en-US" altLang="ja-JP" sz="2800" dirty="0"/>
          </a:p>
          <a:p>
            <a:pPr algn="ctr"/>
            <a:r>
              <a:rPr kumimoji="1" lang="ja-JP" altLang="en-US" sz="2800" b="1" dirty="0">
                <a:solidFill>
                  <a:srgbClr val="FF0000"/>
                </a:solidFill>
              </a:rPr>
              <a:t>大小は関係なし</a:t>
            </a:r>
          </a:p>
        </p:txBody>
      </p:sp>
      <p:sp>
        <p:nvSpPr>
          <p:cNvPr id="14" name="テキスト ボックス 13">
            <a:extLst>
              <a:ext uri="{FF2B5EF4-FFF2-40B4-BE49-F238E27FC236}">
                <a16:creationId xmlns:a16="http://schemas.microsoft.com/office/drawing/2014/main" id="{11FEF2BF-55CE-FAF7-15C6-882CFE74DE74}"/>
              </a:ext>
            </a:extLst>
          </p:cNvPr>
          <p:cNvSpPr txBox="1"/>
          <p:nvPr/>
        </p:nvSpPr>
        <p:spPr>
          <a:xfrm>
            <a:off x="8000161" y="5969655"/>
            <a:ext cx="3088235" cy="523220"/>
          </a:xfrm>
          <a:prstGeom prst="rect">
            <a:avLst/>
          </a:prstGeom>
          <a:noFill/>
          <a:ln w="28575">
            <a:solidFill>
              <a:schemeClr val="accent1"/>
            </a:solidFill>
          </a:ln>
        </p:spPr>
        <p:txBody>
          <a:bodyPr wrap="square" rtlCol="0">
            <a:spAutoFit/>
          </a:bodyPr>
          <a:lstStyle/>
          <a:p>
            <a:r>
              <a:rPr kumimoji="1" lang="ja-JP" altLang="en-US" sz="2800" dirty="0"/>
              <a:t>小さいほうが良い</a:t>
            </a:r>
          </a:p>
        </p:txBody>
      </p:sp>
    </p:spTree>
    <p:extLst>
      <p:ext uri="{BB962C8B-B14F-4D97-AF65-F5344CB8AC3E}">
        <p14:creationId xmlns:p14="http://schemas.microsoft.com/office/powerpoint/2010/main" val="3762341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D2370016-4E57-4588-80E0-CC7990D86F1C}"/>
              </a:ext>
            </a:extLst>
          </p:cNvPr>
          <p:cNvSpPr txBox="1">
            <a:spLocks/>
          </p:cNvSpPr>
          <p:nvPr/>
        </p:nvSpPr>
        <p:spPr>
          <a:xfrm>
            <a:off x="706343" y="1326229"/>
            <a:ext cx="9239177" cy="44389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endParaRPr lang="en-US" altLang="ja-JP" sz="2800"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F3C3998-0836-4EDA-A3B8-1234190F0D80}"/>
                  </a:ext>
                </a:extLst>
              </p:cNvPr>
              <p:cNvSpPr txBox="1"/>
              <p:nvPr/>
            </p:nvSpPr>
            <p:spPr>
              <a:xfrm>
                <a:off x="-282592" y="1043856"/>
                <a:ext cx="6927529" cy="400110"/>
              </a:xfrm>
              <a:prstGeom prst="rect">
                <a:avLst/>
              </a:prstGeom>
              <a:noFill/>
            </p:spPr>
            <p:txBody>
              <a:bodyPr wrap="square" rtlCol="0">
                <a:spAutoFit/>
              </a:bodyPr>
              <a:lstStyle/>
              <a:p>
                <a:pPr algn="ctr"/>
                <a:r>
                  <a:rPr kumimoji="1" lang="ja-JP" altLang="en-US" sz="2000" dirty="0"/>
                  <a:t>品質要求値</a:t>
                </a:r>
                <a:r>
                  <a:rPr kumimoji="1" lang="en-US" altLang="ja-JP" sz="2000" dirty="0"/>
                  <a:t>:</a:t>
                </a:r>
                <a:r>
                  <a:rPr kumimoji="1" lang="en-US" altLang="ja-JP" sz="2000" dirty="0">
                    <a:sym typeface="Wingdings" panose="05000000000000000000" pitchFamily="2" charset="2"/>
                  </a:rPr>
                  <a:t>(6</a:t>
                </a:r>
                <a:r>
                  <a:rPr kumimoji="1" lang="en-US" altLang="ja-JP" sz="2000" dirty="0"/>
                  <a:t>00/step</a:t>
                </a:r>
                <a14:m>
                  <m:oMath xmlns:m="http://schemas.openxmlformats.org/officeDocument/2006/math">
                    <m:r>
                      <a:rPr kumimoji="1" lang="en-US" altLang="ja-JP" sz="2000" i="1" smtClean="0">
                        <a:latin typeface="Cambria Math" panose="02040503050406030204" pitchFamily="18" charset="0"/>
                        <a:ea typeface="Cambria Math" panose="02040503050406030204" pitchFamily="18" charset="0"/>
                      </a:rPr>
                      <m:t>×</m:t>
                    </m:r>
                  </m:oMath>
                </a14:m>
                <a:r>
                  <a:rPr kumimoji="1" lang="en-US" altLang="ja-JP" sz="2000" dirty="0"/>
                  <a:t>3,600)=2,160,000</a:t>
                </a:r>
                <a:r>
                  <a:rPr kumimoji="1" lang="ja-JP" altLang="en-US" sz="2000" dirty="0"/>
                  <a:t>　</a:t>
                </a:r>
                <a:endParaRPr kumimoji="1" lang="en-US" altLang="ja-JP" sz="2000" dirty="0"/>
              </a:p>
            </p:txBody>
          </p:sp>
        </mc:Choice>
        <mc:Fallback xmlns="">
          <p:sp>
            <p:nvSpPr>
              <p:cNvPr id="5" name="テキスト ボックス 4">
                <a:extLst>
                  <a:ext uri="{FF2B5EF4-FFF2-40B4-BE49-F238E27FC236}">
                    <a16:creationId xmlns:a16="http://schemas.microsoft.com/office/drawing/2014/main" id="{1F3C3998-0836-4EDA-A3B8-1234190F0D80}"/>
                  </a:ext>
                </a:extLst>
              </p:cNvPr>
              <p:cNvSpPr txBox="1">
                <a:spLocks noRot="1" noChangeAspect="1" noMove="1" noResize="1" noEditPoints="1" noAdjustHandles="1" noChangeArrowheads="1" noChangeShapeType="1" noTextEdit="1"/>
              </p:cNvSpPr>
              <p:nvPr/>
            </p:nvSpPr>
            <p:spPr>
              <a:xfrm>
                <a:off x="-282592" y="1043856"/>
                <a:ext cx="6927529" cy="400110"/>
              </a:xfrm>
              <a:prstGeom prst="rect">
                <a:avLst/>
              </a:prstGeom>
              <a:blipFill>
                <a:blip r:embed="rId3"/>
                <a:stretch>
                  <a:fillRect t="-13636" b="-27273"/>
                </a:stretch>
              </a:blipFill>
            </p:spPr>
            <p:txBody>
              <a:bodyPr/>
              <a:lstStyle/>
              <a:p>
                <a:r>
                  <a:rPr lang="ja-JP" altLang="en-US">
                    <a:noFill/>
                  </a:rPr>
                  <a:t> </a:t>
                </a:r>
              </a:p>
            </p:txBody>
          </p:sp>
        </mc:Fallback>
      </mc:AlternateContent>
      <p:pic>
        <p:nvPicPr>
          <p:cNvPr id="9" name="図 8">
            <a:extLst>
              <a:ext uri="{FF2B5EF4-FFF2-40B4-BE49-F238E27FC236}">
                <a16:creationId xmlns:a16="http://schemas.microsoft.com/office/drawing/2014/main" id="{B50A1CD2-3A43-B8A3-67C3-C79A88B3731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0542973" y="49726"/>
            <a:ext cx="1260000" cy="1260000"/>
          </a:xfrm>
          <a:prstGeom prst="rect">
            <a:avLst/>
          </a:prstGeom>
        </p:spPr>
      </p:pic>
      <p:pic>
        <p:nvPicPr>
          <p:cNvPr id="13" name="コンテンツ プレースホルダー 8">
            <a:extLst>
              <a:ext uri="{FF2B5EF4-FFF2-40B4-BE49-F238E27FC236}">
                <a16:creationId xmlns:a16="http://schemas.microsoft.com/office/drawing/2014/main" id="{FCF8EB29-6351-07EB-6433-AEA964E68DC5}"/>
              </a:ext>
            </a:extLst>
          </p:cNvPr>
          <p:cNvPicPr>
            <a:picLocks noGrp="1" noChangeAspect="1"/>
          </p:cNvPicPr>
          <p:nvPr>
            <p:ph idx="1"/>
          </p:nvPr>
        </p:nvPicPr>
        <p:blipFill>
          <a:blip r:embed="rId5">
            <a:extLst>
              <a:ext uri="{28A0092B-C50C-407E-A947-70E740481C1C}">
                <a14:useLocalDpi xmlns:a14="http://schemas.microsoft.com/office/drawing/2010/main" val="0"/>
              </a:ext>
            </a:extLst>
          </a:blip>
          <a:srcRect/>
          <a:stretch/>
        </p:blipFill>
        <p:spPr>
          <a:xfrm>
            <a:off x="18526" y="1344143"/>
            <a:ext cx="5892139" cy="3600000"/>
          </a:xfrm>
        </p:spPr>
      </p:pic>
      <p:pic>
        <p:nvPicPr>
          <p:cNvPr id="8" name="コンテンツ プレースホルダー 8">
            <a:extLst>
              <a:ext uri="{FF2B5EF4-FFF2-40B4-BE49-F238E27FC236}">
                <a16:creationId xmlns:a16="http://schemas.microsoft.com/office/drawing/2014/main" id="{63833D6F-C64E-8724-9CC8-C46E2FA3C64F}"/>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453654" y="1344631"/>
            <a:ext cx="5738346" cy="3600000"/>
          </a:xfrm>
          <a:prstGeom prst="rect">
            <a:avLst/>
          </a:prstGeom>
        </p:spPr>
      </p:pic>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2F64FCB-F39E-E643-F52D-887D70A2A85B}"/>
                  </a:ext>
                </a:extLst>
              </p:cNvPr>
              <p:cNvSpPr txBox="1"/>
              <p:nvPr/>
            </p:nvSpPr>
            <p:spPr>
              <a:xfrm>
                <a:off x="1375364" y="4873500"/>
                <a:ext cx="3611619" cy="400110"/>
              </a:xfrm>
              <a:prstGeom prst="rect">
                <a:avLst/>
              </a:prstGeom>
              <a:noFill/>
              <a:ln>
                <a:noFill/>
              </a:ln>
            </p:spPr>
            <p:txBody>
              <a:bodyPr wrap="square" rtlCol="0">
                <a:spAutoFit/>
              </a:bodyPr>
              <a:lstStyle/>
              <a:p>
                <a:r>
                  <a:rPr kumimoji="1" lang="ja-JP" altLang="en-US" sz="2000" dirty="0"/>
                  <a:t>イベント残存時間の総和 </a:t>
                </a:r>
                <a14:m>
                  <m:oMath xmlns:m="http://schemas.openxmlformats.org/officeDocument/2006/math">
                    <m:r>
                      <m:rPr>
                        <m:sty m:val="p"/>
                      </m:rPr>
                      <a:rPr lang="en-US" altLang="ja-JP" sz="2000" b="0" i="0" smtClean="0">
                        <a:solidFill>
                          <a:schemeClr val="tx1"/>
                        </a:solidFill>
                        <a:latin typeface="Cambria Math" panose="02040503050406030204" pitchFamily="18" charset="0"/>
                      </a:rPr>
                      <m:t>D</m:t>
                    </m:r>
                    <m:d>
                      <m:dPr>
                        <m:ctrlPr>
                          <a:rPr lang="en-US" altLang="ja-JP" sz="2000" b="0" i="1" smtClean="0">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𝑠</m:t>
                        </m:r>
                      </m:e>
                    </m:d>
                  </m:oMath>
                </a14:m>
                <a:r>
                  <a:rPr kumimoji="1" lang="ja-JP" altLang="en-US" sz="2000" dirty="0"/>
                  <a:t> </a:t>
                </a:r>
              </a:p>
            </p:txBody>
          </p:sp>
        </mc:Choice>
        <mc:Fallback xmlns="">
          <p:sp>
            <p:nvSpPr>
              <p:cNvPr id="10" name="テキスト ボックス 9">
                <a:extLst>
                  <a:ext uri="{FF2B5EF4-FFF2-40B4-BE49-F238E27FC236}">
                    <a16:creationId xmlns:a16="http://schemas.microsoft.com/office/drawing/2014/main" id="{62F64FCB-F39E-E643-F52D-887D70A2A85B}"/>
                  </a:ext>
                </a:extLst>
              </p:cNvPr>
              <p:cNvSpPr txBox="1">
                <a:spLocks noRot="1" noChangeAspect="1" noMove="1" noResize="1" noEditPoints="1" noAdjustHandles="1" noChangeArrowheads="1" noChangeShapeType="1" noTextEdit="1"/>
              </p:cNvSpPr>
              <p:nvPr/>
            </p:nvSpPr>
            <p:spPr>
              <a:xfrm>
                <a:off x="1375364" y="4873500"/>
                <a:ext cx="3611619" cy="400110"/>
              </a:xfrm>
              <a:prstGeom prst="rect">
                <a:avLst/>
              </a:prstGeom>
              <a:blipFill>
                <a:blip r:embed="rId7"/>
                <a:stretch>
                  <a:fillRect l="-1858" t="-6061" b="-27273"/>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709823F-7BA2-6A76-B982-4C04D13440D9}"/>
                  </a:ext>
                </a:extLst>
              </p:cNvPr>
              <p:cNvSpPr txBox="1"/>
              <p:nvPr/>
            </p:nvSpPr>
            <p:spPr>
              <a:xfrm>
                <a:off x="7927451" y="4887254"/>
                <a:ext cx="3066195" cy="400110"/>
              </a:xfrm>
              <a:prstGeom prst="rect">
                <a:avLst/>
              </a:prstGeom>
              <a:noFill/>
              <a:ln>
                <a:noFill/>
              </a:ln>
            </p:spPr>
            <p:txBody>
              <a:bodyPr wrap="square" rtlCol="0">
                <a:spAutoFit/>
              </a:bodyPr>
              <a:lstStyle/>
              <a:p>
                <a:r>
                  <a:rPr kumimoji="1" lang="ja-JP" altLang="en-US" sz="2000" dirty="0"/>
                  <a:t>総エネルギー消費量 </a:t>
                </a:r>
                <a14:m>
                  <m:oMath xmlns:m="http://schemas.openxmlformats.org/officeDocument/2006/math">
                    <m:r>
                      <m:rPr>
                        <m:sty m:val="p"/>
                      </m:rPr>
                      <a:rPr lang="en-US" altLang="ja-JP" sz="2000">
                        <a:latin typeface="Cambria Math" panose="02040503050406030204" pitchFamily="18" charset="0"/>
                      </a:rPr>
                      <m:t>C</m:t>
                    </m:r>
                    <m:d>
                      <m:dPr>
                        <m:ctrlPr>
                          <a:rPr lang="en-US" altLang="ja-JP" sz="2000" b="0" i="1" smtClean="0">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𝑠</m:t>
                        </m:r>
                      </m:e>
                    </m:d>
                  </m:oMath>
                </a14:m>
                <a:r>
                  <a:rPr kumimoji="1" lang="ja-JP" altLang="en-US" sz="2000" dirty="0"/>
                  <a:t> </a:t>
                </a:r>
              </a:p>
            </p:txBody>
          </p:sp>
        </mc:Choice>
        <mc:Fallback xmlns="">
          <p:sp>
            <p:nvSpPr>
              <p:cNvPr id="11" name="テキスト ボックス 10">
                <a:extLst>
                  <a:ext uri="{FF2B5EF4-FFF2-40B4-BE49-F238E27FC236}">
                    <a16:creationId xmlns:a16="http://schemas.microsoft.com/office/drawing/2014/main" id="{F709823F-7BA2-6A76-B982-4C04D13440D9}"/>
                  </a:ext>
                </a:extLst>
              </p:cNvPr>
              <p:cNvSpPr txBox="1">
                <a:spLocks noRot="1" noChangeAspect="1" noMove="1" noResize="1" noEditPoints="1" noAdjustHandles="1" noChangeArrowheads="1" noChangeShapeType="1" noTextEdit="1"/>
              </p:cNvSpPr>
              <p:nvPr/>
            </p:nvSpPr>
            <p:spPr>
              <a:xfrm>
                <a:off x="7927451" y="4887254"/>
                <a:ext cx="3066195" cy="400110"/>
              </a:xfrm>
              <a:prstGeom prst="rect">
                <a:avLst/>
              </a:prstGeom>
              <a:blipFill>
                <a:blip r:embed="rId8"/>
                <a:stretch>
                  <a:fillRect l="-1988" t="-7692" b="-29231"/>
                </a:stretch>
              </a:blipFill>
              <a:ln>
                <a:noFill/>
              </a:ln>
            </p:spPr>
            <p:txBody>
              <a:bodyPr/>
              <a:lstStyle/>
              <a:p>
                <a:r>
                  <a:rPr lang="ja-JP" altLang="en-US">
                    <a:noFill/>
                  </a:rPr>
                  <a:t> </a:t>
                </a:r>
              </a:p>
            </p:txBody>
          </p:sp>
        </mc:Fallback>
      </mc:AlternateContent>
      <p:sp>
        <p:nvSpPr>
          <p:cNvPr id="14" name="タイトル 1">
            <a:extLst>
              <a:ext uri="{FF2B5EF4-FFF2-40B4-BE49-F238E27FC236}">
                <a16:creationId xmlns:a16="http://schemas.microsoft.com/office/drawing/2014/main" id="{7C09860A-6CA9-3641-0A2F-E9A9E6A96D47}"/>
              </a:ext>
            </a:extLst>
          </p:cNvPr>
          <p:cNvSpPr txBox="1">
            <a:spLocks/>
          </p:cNvSpPr>
          <p:nvPr/>
        </p:nvSpPr>
        <p:spPr>
          <a:xfrm>
            <a:off x="1276192" y="103359"/>
            <a:ext cx="9717454"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6600" dirty="0"/>
              <a:t>実験結果</a:t>
            </a:r>
            <a:endParaRPr lang="ja-JP" altLang="en-US" sz="4000" dirty="0"/>
          </a:p>
        </p:txBody>
      </p:sp>
      <p:sp>
        <p:nvSpPr>
          <p:cNvPr id="2" name="テキスト ボックス 1">
            <a:extLst>
              <a:ext uri="{FF2B5EF4-FFF2-40B4-BE49-F238E27FC236}">
                <a16:creationId xmlns:a16="http://schemas.microsoft.com/office/drawing/2014/main" id="{A3205FFB-14C7-0CA9-DC77-70EA2CADE855}"/>
              </a:ext>
            </a:extLst>
          </p:cNvPr>
          <p:cNvSpPr txBox="1"/>
          <p:nvPr/>
        </p:nvSpPr>
        <p:spPr>
          <a:xfrm>
            <a:off x="347304" y="5613493"/>
            <a:ext cx="11575230" cy="584775"/>
          </a:xfrm>
          <a:prstGeom prst="rect">
            <a:avLst/>
          </a:prstGeom>
          <a:noFill/>
          <a:ln>
            <a:noFill/>
          </a:ln>
        </p:spPr>
        <p:txBody>
          <a:bodyPr wrap="square" rtlCol="0">
            <a:spAutoFit/>
          </a:bodyPr>
          <a:lstStyle/>
          <a:p>
            <a:r>
              <a:rPr kumimoji="1" lang="ja-JP" altLang="en-US" sz="3200" b="1" dirty="0"/>
              <a:t>提案手法が最も</a:t>
            </a:r>
            <a:r>
              <a:rPr kumimoji="1" lang="ja-JP" altLang="en-US" sz="3200" b="1" dirty="0">
                <a:solidFill>
                  <a:srgbClr val="FF0000"/>
                </a:solidFill>
              </a:rPr>
              <a:t>品質要求値に近く，</a:t>
            </a:r>
            <a:r>
              <a:rPr kumimoji="1" lang="ja-JP" altLang="en-US" sz="3200" b="1" dirty="0"/>
              <a:t>エネルギー消費量が</a:t>
            </a:r>
            <a:r>
              <a:rPr kumimoji="1" lang="ja-JP" altLang="en-US" sz="3200" b="1" dirty="0">
                <a:solidFill>
                  <a:srgbClr val="FF0000"/>
                </a:solidFill>
              </a:rPr>
              <a:t>小さい</a:t>
            </a:r>
          </a:p>
        </p:txBody>
      </p:sp>
      <p:sp>
        <p:nvSpPr>
          <p:cNvPr id="16" name="スライド番号プレースホルダー 3">
            <a:extLst>
              <a:ext uri="{FF2B5EF4-FFF2-40B4-BE49-F238E27FC236}">
                <a16:creationId xmlns:a16="http://schemas.microsoft.com/office/drawing/2014/main" id="{E389C20B-28F0-B23B-E2C3-EE0D6A261D2B}"/>
              </a:ext>
            </a:extLst>
          </p:cNvPr>
          <p:cNvSpPr txBox="1">
            <a:spLocks/>
          </p:cNvSpPr>
          <p:nvPr/>
        </p:nvSpPr>
        <p:spPr>
          <a:xfrm>
            <a:off x="11088396" y="6090835"/>
            <a:ext cx="852541" cy="587788"/>
          </a:xfrm>
          <a:prstGeom prst="rect">
            <a:avLst/>
          </a:prstGeom>
        </p:spPr>
        <p:txBody>
          <a:bodyPr vert="horz" lIns="91440" tIns="45720" rIns="91440" bIns="45720" rtlCol="0" anchor="ctr"/>
          <a:lstStyle>
            <a:defPPr>
              <a:defRPr lang="en-US"/>
            </a:defPPr>
            <a:lvl1pPr marL="0" algn="r" defTabSz="457200" rtl="0" eaLnBrk="1" latinLnBrk="0" hangingPunct="1">
              <a:defRPr sz="3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152886-A5BA-4EA1-AB9E-B32CF8EDC981}" type="slidenum">
              <a:rPr kumimoji="1" lang="ja-JP" altLang="en-US" sz="3600" smtClean="0"/>
              <a:pPr/>
              <a:t>24</a:t>
            </a:fld>
            <a:endParaRPr kumimoji="1" lang="ja-JP" altLang="en-US" dirty="0"/>
          </a:p>
        </p:txBody>
      </p:sp>
      <p:sp>
        <p:nvSpPr>
          <p:cNvPr id="17" name="矢印: 上下 16">
            <a:extLst>
              <a:ext uri="{FF2B5EF4-FFF2-40B4-BE49-F238E27FC236}">
                <a16:creationId xmlns:a16="http://schemas.microsoft.com/office/drawing/2014/main" id="{997DE89E-E231-24BD-A296-DEF4D0D4C281}"/>
              </a:ext>
            </a:extLst>
          </p:cNvPr>
          <p:cNvSpPr/>
          <p:nvPr/>
        </p:nvSpPr>
        <p:spPr>
          <a:xfrm>
            <a:off x="6049555" y="1477792"/>
            <a:ext cx="463563" cy="293242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4E47B9F2-5DC0-3F06-6FDE-38C2D556B73A}"/>
              </a:ext>
            </a:extLst>
          </p:cNvPr>
          <p:cNvSpPr txBox="1"/>
          <p:nvPr/>
        </p:nvSpPr>
        <p:spPr>
          <a:xfrm>
            <a:off x="5931824" y="4410219"/>
            <a:ext cx="699023" cy="400110"/>
          </a:xfrm>
          <a:prstGeom prst="rect">
            <a:avLst/>
          </a:prstGeom>
          <a:noFill/>
          <a:ln w="19050">
            <a:noFill/>
          </a:ln>
        </p:spPr>
        <p:txBody>
          <a:bodyPr wrap="square" rtlCol="0">
            <a:spAutoFit/>
          </a:bodyPr>
          <a:lstStyle/>
          <a:p>
            <a:r>
              <a:rPr kumimoji="1" lang="ja-JP" altLang="en-US" sz="2000" dirty="0"/>
              <a:t>良い</a:t>
            </a:r>
          </a:p>
        </p:txBody>
      </p:sp>
      <p:sp>
        <p:nvSpPr>
          <p:cNvPr id="19" name="テキスト ボックス 18">
            <a:extLst>
              <a:ext uri="{FF2B5EF4-FFF2-40B4-BE49-F238E27FC236}">
                <a16:creationId xmlns:a16="http://schemas.microsoft.com/office/drawing/2014/main" id="{A56C60AC-F093-C380-BCFF-238ABD1D686B}"/>
              </a:ext>
            </a:extLst>
          </p:cNvPr>
          <p:cNvSpPr txBox="1"/>
          <p:nvPr/>
        </p:nvSpPr>
        <p:spPr>
          <a:xfrm>
            <a:off x="5931823" y="1143435"/>
            <a:ext cx="699023" cy="400110"/>
          </a:xfrm>
          <a:prstGeom prst="rect">
            <a:avLst/>
          </a:prstGeom>
          <a:noFill/>
          <a:ln w="19050">
            <a:noFill/>
          </a:ln>
        </p:spPr>
        <p:txBody>
          <a:bodyPr wrap="square" rtlCol="0">
            <a:spAutoFit/>
          </a:bodyPr>
          <a:lstStyle/>
          <a:p>
            <a:r>
              <a:rPr kumimoji="1" lang="ja-JP" altLang="en-US" sz="2000" dirty="0"/>
              <a:t>悪い</a:t>
            </a:r>
          </a:p>
        </p:txBody>
      </p:sp>
      <p:sp>
        <p:nvSpPr>
          <p:cNvPr id="3" name="テキスト ボックス 2">
            <a:extLst>
              <a:ext uri="{FF2B5EF4-FFF2-40B4-BE49-F238E27FC236}">
                <a16:creationId xmlns:a16="http://schemas.microsoft.com/office/drawing/2014/main" id="{66EB5EC7-8F51-9A91-F64E-EE911E3210D8}"/>
              </a:ext>
            </a:extLst>
          </p:cNvPr>
          <p:cNvSpPr txBox="1"/>
          <p:nvPr/>
        </p:nvSpPr>
        <p:spPr>
          <a:xfrm>
            <a:off x="2634813" y="3445153"/>
            <a:ext cx="3027078" cy="369332"/>
          </a:xfrm>
          <a:prstGeom prst="rect">
            <a:avLst/>
          </a:prstGeom>
          <a:noFill/>
          <a:ln w="19050">
            <a:noFill/>
          </a:ln>
        </p:spPr>
        <p:txBody>
          <a:bodyPr wrap="square" rtlCol="0">
            <a:spAutoFit/>
          </a:bodyPr>
          <a:lstStyle/>
          <a:p>
            <a:r>
              <a:rPr kumimoji="1" lang="ja-JP" altLang="en-US" dirty="0"/>
              <a:t>←</a:t>
            </a:r>
            <a:r>
              <a:rPr kumimoji="1" lang="ja-JP" altLang="en-US" dirty="0">
                <a:solidFill>
                  <a:srgbClr val="0070C0"/>
                </a:solidFill>
              </a:rPr>
              <a:t>エネルギー節約行動なし</a:t>
            </a:r>
          </a:p>
        </p:txBody>
      </p:sp>
      <p:sp>
        <p:nvSpPr>
          <p:cNvPr id="15" name="テキスト ボックス 14">
            <a:extLst>
              <a:ext uri="{FF2B5EF4-FFF2-40B4-BE49-F238E27FC236}">
                <a16:creationId xmlns:a16="http://schemas.microsoft.com/office/drawing/2014/main" id="{F2B98A6C-C7F7-06DA-32EC-716B1BACF391}"/>
              </a:ext>
            </a:extLst>
          </p:cNvPr>
          <p:cNvSpPr txBox="1"/>
          <p:nvPr/>
        </p:nvSpPr>
        <p:spPr>
          <a:xfrm>
            <a:off x="2634813" y="3675878"/>
            <a:ext cx="1328184" cy="369332"/>
          </a:xfrm>
          <a:prstGeom prst="rect">
            <a:avLst/>
          </a:prstGeom>
          <a:noFill/>
          <a:ln w="19050">
            <a:noFill/>
          </a:ln>
        </p:spPr>
        <p:txBody>
          <a:bodyPr wrap="square" rtlCol="0">
            <a:spAutoFit/>
          </a:bodyPr>
          <a:lstStyle/>
          <a:p>
            <a:r>
              <a:rPr kumimoji="1" lang="ja-JP" altLang="en-US" dirty="0"/>
              <a:t>←</a:t>
            </a:r>
            <a:r>
              <a:rPr kumimoji="1" lang="ja-JP" altLang="en-US" dirty="0">
                <a:solidFill>
                  <a:srgbClr val="FF0000"/>
                </a:solidFill>
              </a:rPr>
              <a:t>先行研究</a:t>
            </a:r>
          </a:p>
        </p:txBody>
      </p:sp>
      <p:sp>
        <p:nvSpPr>
          <p:cNvPr id="20" name="テキスト ボックス 19">
            <a:extLst>
              <a:ext uri="{FF2B5EF4-FFF2-40B4-BE49-F238E27FC236}">
                <a16:creationId xmlns:a16="http://schemas.microsoft.com/office/drawing/2014/main" id="{DFF6EB5E-516B-6C95-DBE2-B36C85B6D328}"/>
              </a:ext>
            </a:extLst>
          </p:cNvPr>
          <p:cNvSpPr txBox="1"/>
          <p:nvPr/>
        </p:nvSpPr>
        <p:spPr>
          <a:xfrm>
            <a:off x="2634813" y="3912192"/>
            <a:ext cx="1328184" cy="369332"/>
          </a:xfrm>
          <a:prstGeom prst="rect">
            <a:avLst/>
          </a:prstGeom>
          <a:noFill/>
          <a:ln w="19050">
            <a:noFill/>
          </a:ln>
        </p:spPr>
        <p:txBody>
          <a:bodyPr wrap="square" rtlCol="0">
            <a:spAutoFit/>
          </a:bodyPr>
          <a:lstStyle/>
          <a:p>
            <a:r>
              <a:rPr kumimoji="1" lang="ja-JP" altLang="en-US" dirty="0"/>
              <a:t>←提案手法</a:t>
            </a:r>
          </a:p>
        </p:txBody>
      </p:sp>
      <p:sp>
        <p:nvSpPr>
          <p:cNvPr id="21" name="テキスト ボックス 20">
            <a:extLst>
              <a:ext uri="{FF2B5EF4-FFF2-40B4-BE49-F238E27FC236}">
                <a16:creationId xmlns:a16="http://schemas.microsoft.com/office/drawing/2014/main" id="{72697838-52F7-6F90-EEC4-48DABDF36B51}"/>
              </a:ext>
            </a:extLst>
          </p:cNvPr>
          <p:cNvSpPr txBox="1"/>
          <p:nvPr/>
        </p:nvSpPr>
        <p:spPr>
          <a:xfrm>
            <a:off x="8895456" y="4096858"/>
            <a:ext cx="1328184" cy="369332"/>
          </a:xfrm>
          <a:prstGeom prst="rect">
            <a:avLst/>
          </a:prstGeom>
          <a:noFill/>
          <a:ln w="19050">
            <a:noFill/>
          </a:ln>
        </p:spPr>
        <p:txBody>
          <a:bodyPr wrap="square" rtlCol="0">
            <a:spAutoFit/>
          </a:bodyPr>
          <a:lstStyle/>
          <a:p>
            <a:r>
              <a:rPr kumimoji="1" lang="ja-JP" altLang="en-US" dirty="0"/>
              <a:t>←提案手法</a:t>
            </a:r>
          </a:p>
        </p:txBody>
      </p:sp>
      <p:sp>
        <p:nvSpPr>
          <p:cNvPr id="22" name="テキスト ボックス 21">
            <a:extLst>
              <a:ext uri="{FF2B5EF4-FFF2-40B4-BE49-F238E27FC236}">
                <a16:creationId xmlns:a16="http://schemas.microsoft.com/office/drawing/2014/main" id="{FD38FA49-FE33-89A8-8099-356BBAE030F8}"/>
              </a:ext>
            </a:extLst>
          </p:cNvPr>
          <p:cNvSpPr txBox="1"/>
          <p:nvPr/>
        </p:nvSpPr>
        <p:spPr>
          <a:xfrm>
            <a:off x="2637067" y="4136607"/>
            <a:ext cx="1567238" cy="369332"/>
          </a:xfrm>
          <a:prstGeom prst="rect">
            <a:avLst/>
          </a:prstGeom>
          <a:noFill/>
          <a:ln w="19050">
            <a:noFill/>
          </a:ln>
        </p:spPr>
        <p:txBody>
          <a:bodyPr wrap="square" rtlCol="0">
            <a:spAutoFit/>
          </a:bodyPr>
          <a:lstStyle/>
          <a:p>
            <a:r>
              <a:rPr kumimoji="1" lang="ja-JP" altLang="en-US" dirty="0"/>
              <a:t>←</a:t>
            </a:r>
            <a:r>
              <a:rPr kumimoji="1" lang="ja-JP" altLang="en-US" dirty="0">
                <a:solidFill>
                  <a:schemeClr val="accent2"/>
                </a:solidFill>
              </a:rPr>
              <a:t>品質要求値</a:t>
            </a:r>
          </a:p>
        </p:txBody>
      </p:sp>
      <p:sp>
        <p:nvSpPr>
          <p:cNvPr id="23" name="テキスト ボックス 22">
            <a:extLst>
              <a:ext uri="{FF2B5EF4-FFF2-40B4-BE49-F238E27FC236}">
                <a16:creationId xmlns:a16="http://schemas.microsoft.com/office/drawing/2014/main" id="{882577C2-8B53-9B19-14FA-FB5A0619AB65}"/>
              </a:ext>
            </a:extLst>
          </p:cNvPr>
          <p:cNvSpPr txBox="1"/>
          <p:nvPr/>
        </p:nvSpPr>
        <p:spPr>
          <a:xfrm>
            <a:off x="8895456" y="3682174"/>
            <a:ext cx="3027078" cy="369332"/>
          </a:xfrm>
          <a:prstGeom prst="rect">
            <a:avLst/>
          </a:prstGeom>
          <a:noFill/>
          <a:ln w="19050">
            <a:noFill/>
          </a:ln>
        </p:spPr>
        <p:txBody>
          <a:bodyPr wrap="square" rtlCol="0">
            <a:spAutoFit/>
          </a:bodyPr>
          <a:lstStyle/>
          <a:p>
            <a:r>
              <a:rPr kumimoji="1" lang="ja-JP" altLang="en-US" dirty="0"/>
              <a:t>←</a:t>
            </a:r>
            <a:r>
              <a:rPr kumimoji="1" lang="ja-JP" altLang="en-US" dirty="0">
                <a:solidFill>
                  <a:srgbClr val="0070C0"/>
                </a:solidFill>
              </a:rPr>
              <a:t>エネルギー節約行動なし</a:t>
            </a:r>
          </a:p>
        </p:txBody>
      </p:sp>
      <p:sp>
        <p:nvSpPr>
          <p:cNvPr id="24" name="テキスト ボックス 23">
            <a:extLst>
              <a:ext uri="{FF2B5EF4-FFF2-40B4-BE49-F238E27FC236}">
                <a16:creationId xmlns:a16="http://schemas.microsoft.com/office/drawing/2014/main" id="{965FC26D-3768-8B65-5BF9-CAF543908C28}"/>
              </a:ext>
            </a:extLst>
          </p:cNvPr>
          <p:cNvSpPr txBox="1"/>
          <p:nvPr/>
        </p:nvSpPr>
        <p:spPr>
          <a:xfrm>
            <a:off x="8890841" y="3892706"/>
            <a:ext cx="1328184" cy="369332"/>
          </a:xfrm>
          <a:prstGeom prst="rect">
            <a:avLst/>
          </a:prstGeom>
          <a:noFill/>
          <a:ln w="19050">
            <a:noFill/>
          </a:ln>
        </p:spPr>
        <p:txBody>
          <a:bodyPr wrap="square" rtlCol="0">
            <a:spAutoFit/>
          </a:bodyPr>
          <a:lstStyle/>
          <a:p>
            <a:r>
              <a:rPr kumimoji="1" lang="ja-JP" altLang="en-US" dirty="0"/>
              <a:t>←</a:t>
            </a:r>
            <a:r>
              <a:rPr kumimoji="1" lang="ja-JP" altLang="en-US" dirty="0">
                <a:solidFill>
                  <a:srgbClr val="FF0000"/>
                </a:solidFill>
              </a:rPr>
              <a:t>先行研究</a:t>
            </a:r>
          </a:p>
        </p:txBody>
      </p:sp>
    </p:spTree>
    <p:extLst>
      <p:ext uri="{BB962C8B-B14F-4D97-AF65-F5344CB8AC3E}">
        <p14:creationId xmlns:p14="http://schemas.microsoft.com/office/powerpoint/2010/main" val="634860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D2370016-4E57-4588-80E0-CC7990D86F1C}"/>
              </a:ext>
            </a:extLst>
          </p:cNvPr>
          <p:cNvSpPr txBox="1">
            <a:spLocks/>
          </p:cNvSpPr>
          <p:nvPr/>
        </p:nvSpPr>
        <p:spPr>
          <a:xfrm>
            <a:off x="706343" y="1326229"/>
            <a:ext cx="9239177" cy="44389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endParaRPr lang="en-US" altLang="ja-JP" sz="2800" dirty="0"/>
          </a:p>
        </p:txBody>
      </p:sp>
      <p:sp>
        <p:nvSpPr>
          <p:cNvPr id="15" name="スライド番号プレースホルダー 3">
            <a:extLst>
              <a:ext uri="{FF2B5EF4-FFF2-40B4-BE49-F238E27FC236}">
                <a16:creationId xmlns:a16="http://schemas.microsoft.com/office/drawing/2014/main" id="{C597443D-A5E9-6DE1-5C47-DB835731D3B0}"/>
              </a:ext>
            </a:extLst>
          </p:cNvPr>
          <p:cNvSpPr txBox="1">
            <a:spLocks/>
          </p:cNvSpPr>
          <p:nvPr/>
        </p:nvSpPr>
        <p:spPr>
          <a:xfrm>
            <a:off x="11088396" y="6090835"/>
            <a:ext cx="852541" cy="587788"/>
          </a:xfrm>
          <a:prstGeom prst="rect">
            <a:avLst/>
          </a:prstGeom>
        </p:spPr>
        <p:txBody>
          <a:bodyPr vert="horz" lIns="91440" tIns="45720" rIns="91440" bIns="45720" rtlCol="0" anchor="ctr"/>
          <a:lstStyle>
            <a:defPPr>
              <a:defRPr lang="en-US"/>
            </a:defPPr>
            <a:lvl1pPr marL="0" algn="r" defTabSz="457200" rtl="0" eaLnBrk="1" latinLnBrk="0" hangingPunct="1">
              <a:defRPr sz="3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152886-A5BA-4EA1-AB9E-B32CF8EDC981}" type="slidenum">
              <a:rPr kumimoji="1" lang="ja-JP" altLang="en-US" sz="3600" smtClean="0"/>
              <a:pPr/>
              <a:t>25</a:t>
            </a:fld>
            <a:endParaRPr kumimoji="1" lang="ja-JP" altLang="en-US" dirty="0"/>
          </a:p>
        </p:txBody>
      </p:sp>
      <mc:AlternateContent xmlns:mc="http://schemas.openxmlformats.org/markup-compatibility/2006" xmlns:a14="http://schemas.microsoft.com/office/drawing/2010/main">
        <mc:Choice Requires="a14">
          <p:sp>
            <p:nvSpPr>
              <p:cNvPr id="14" name="タイトル 1">
                <a:extLst>
                  <a:ext uri="{FF2B5EF4-FFF2-40B4-BE49-F238E27FC236}">
                    <a16:creationId xmlns:a16="http://schemas.microsoft.com/office/drawing/2014/main" id="{7C09860A-6CA9-3641-0A2F-E9A9E6A96D47}"/>
                  </a:ext>
                </a:extLst>
              </p:cNvPr>
              <p:cNvSpPr txBox="1">
                <a:spLocks/>
              </p:cNvSpPr>
              <p:nvPr/>
            </p:nvSpPr>
            <p:spPr>
              <a:xfrm>
                <a:off x="1278792" y="365125"/>
                <a:ext cx="9717454" cy="1320800"/>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7200" dirty="0"/>
                  <a:t>パラメータ</a:t>
                </a:r>
                <a14:m>
                  <m:oMath xmlns:m="http://schemas.openxmlformats.org/officeDocument/2006/math">
                    <m:sSup>
                      <m:sSupPr>
                        <m:ctrlPr>
                          <a:rPr lang="en-US" altLang="ja-JP" sz="7200" i="1" smtClean="0">
                            <a:solidFill>
                              <a:schemeClr val="accent1"/>
                            </a:solidFill>
                            <a:latin typeface="Cambria Math" panose="02040503050406030204" pitchFamily="18" charset="0"/>
                          </a:rPr>
                        </m:ctrlPr>
                      </m:sSupPr>
                      <m:e>
                        <m:r>
                          <a:rPr lang="en-US" altLang="ja-JP" sz="7200" b="0" i="1" smtClean="0">
                            <a:solidFill>
                              <a:schemeClr val="accent1"/>
                            </a:solidFill>
                            <a:latin typeface="Cambria Math" panose="02040503050406030204" pitchFamily="18" charset="0"/>
                          </a:rPr>
                          <m:t>𝐾</m:t>
                        </m:r>
                      </m:e>
                      <m:sup>
                        <m:r>
                          <a:rPr lang="en-US" altLang="ja-JP" sz="7200" b="0" i="1" smtClean="0">
                            <a:solidFill>
                              <a:schemeClr val="accent1"/>
                            </a:solidFill>
                            <a:latin typeface="Cambria Math" panose="02040503050406030204" pitchFamily="18" charset="0"/>
                          </a:rPr>
                          <m:t>𝑖</m:t>
                        </m:r>
                      </m:sup>
                    </m:sSup>
                  </m:oMath>
                </a14:m>
                <a:r>
                  <a:rPr lang="ja-JP" altLang="en-US" sz="7200" dirty="0"/>
                  <a:t>と待機時間</a:t>
                </a:r>
                <a:endParaRPr lang="ja-JP" altLang="en-US" sz="4400" dirty="0"/>
              </a:p>
            </p:txBody>
          </p:sp>
        </mc:Choice>
        <mc:Fallback xmlns="">
          <p:sp>
            <p:nvSpPr>
              <p:cNvPr id="14" name="タイトル 1">
                <a:extLst>
                  <a:ext uri="{FF2B5EF4-FFF2-40B4-BE49-F238E27FC236}">
                    <a16:creationId xmlns:a16="http://schemas.microsoft.com/office/drawing/2014/main" id="{7C09860A-6CA9-3641-0A2F-E9A9E6A96D47}"/>
                  </a:ext>
                </a:extLst>
              </p:cNvPr>
              <p:cNvSpPr txBox="1">
                <a:spLocks noRot="1" noChangeAspect="1" noMove="1" noResize="1" noEditPoints="1" noAdjustHandles="1" noChangeArrowheads="1" noChangeShapeType="1" noTextEdit="1"/>
              </p:cNvSpPr>
              <p:nvPr/>
            </p:nvSpPr>
            <p:spPr>
              <a:xfrm>
                <a:off x="1278792" y="365125"/>
                <a:ext cx="9717454" cy="1320800"/>
              </a:xfrm>
              <a:prstGeom prst="rect">
                <a:avLst/>
              </a:prstGeom>
              <a:blipFill>
                <a:blip r:embed="rId3"/>
                <a:stretch>
                  <a:fillRect l="-4391" t="-11521" r="-3388" b="-2442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11F458D-864A-F073-F460-CD263296BFBB}"/>
                  </a:ext>
                </a:extLst>
              </p:cNvPr>
              <p:cNvSpPr txBox="1"/>
              <p:nvPr/>
            </p:nvSpPr>
            <p:spPr>
              <a:xfrm>
                <a:off x="685489" y="6063739"/>
                <a:ext cx="10904060" cy="597408"/>
              </a:xfrm>
              <a:prstGeom prst="rect">
                <a:avLst/>
              </a:prstGeom>
              <a:noFill/>
            </p:spPr>
            <p:txBody>
              <a:bodyPr wrap="square" rtlCol="0">
                <a:spAutoFit/>
              </a:bodyPr>
              <a:lstStyle/>
              <a:p>
                <a:pPr algn="ctr"/>
                <a:r>
                  <a:rPr kumimoji="1" lang="ja-JP" altLang="en-US" sz="3200" b="1" dirty="0"/>
                  <a:t>エージェントによって</a:t>
                </a:r>
                <a14:m>
                  <m:oMath xmlns:m="http://schemas.openxmlformats.org/officeDocument/2006/math">
                    <m:sSup>
                      <m:sSupPr>
                        <m:ctrlPr>
                          <a:rPr lang="en-US" altLang="ja-JP" sz="3200" b="1" i="1" smtClean="0">
                            <a:solidFill>
                              <a:schemeClr val="tx1"/>
                            </a:solidFill>
                            <a:latin typeface="Cambria Math" panose="02040503050406030204" pitchFamily="18" charset="0"/>
                          </a:rPr>
                        </m:ctrlPr>
                      </m:sSupPr>
                      <m:e>
                        <m:r>
                          <a:rPr lang="en-US" altLang="ja-JP" sz="3200" b="1" i="1" smtClean="0">
                            <a:solidFill>
                              <a:schemeClr val="tx1"/>
                            </a:solidFill>
                            <a:latin typeface="Cambria Math" panose="02040503050406030204" pitchFamily="18" charset="0"/>
                          </a:rPr>
                          <m:t>𝑲</m:t>
                        </m:r>
                      </m:e>
                      <m:sup>
                        <m:r>
                          <a:rPr lang="en-US" altLang="ja-JP" sz="3200" b="1" i="1" smtClean="0">
                            <a:solidFill>
                              <a:schemeClr val="tx1"/>
                            </a:solidFill>
                            <a:latin typeface="Cambria Math" panose="02040503050406030204" pitchFamily="18" charset="0"/>
                          </a:rPr>
                          <m:t>𝒊</m:t>
                        </m:r>
                      </m:sup>
                    </m:sSup>
                  </m:oMath>
                </a14:m>
                <a:r>
                  <a:rPr kumimoji="1" lang="ja-JP" altLang="en-US" sz="3200" b="1" dirty="0"/>
                  <a:t>の値は</a:t>
                </a:r>
                <a:r>
                  <a:rPr kumimoji="1" lang="ja-JP" altLang="en-US" sz="3200" b="1" dirty="0">
                    <a:solidFill>
                      <a:srgbClr val="FF0000"/>
                    </a:solidFill>
                  </a:rPr>
                  <a:t>大きく異なる</a:t>
                </a:r>
                <a:endParaRPr kumimoji="1" lang="en-US" altLang="ja-JP" sz="3200" b="1" dirty="0">
                  <a:solidFill>
                    <a:srgbClr val="FF0000"/>
                  </a:solidFill>
                </a:endParaRPr>
              </a:p>
            </p:txBody>
          </p:sp>
        </mc:Choice>
        <mc:Fallback xmlns="">
          <p:sp>
            <p:nvSpPr>
              <p:cNvPr id="4" name="テキスト ボックス 3">
                <a:extLst>
                  <a:ext uri="{FF2B5EF4-FFF2-40B4-BE49-F238E27FC236}">
                    <a16:creationId xmlns:a16="http://schemas.microsoft.com/office/drawing/2014/main" id="{C11F458D-864A-F073-F460-CD263296BFBB}"/>
                  </a:ext>
                </a:extLst>
              </p:cNvPr>
              <p:cNvSpPr txBox="1">
                <a:spLocks noRot="1" noChangeAspect="1" noMove="1" noResize="1" noEditPoints="1" noAdjustHandles="1" noChangeArrowheads="1" noChangeShapeType="1" noTextEdit="1"/>
              </p:cNvSpPr>
              <p:nvPr/>
            </p:nvSpPr>
            <p:spPr>
              <a:xfrm>
                <a:off x="685489" y="6063739"/>
                <a:ext cx="10904060" cy="597408"/>
              </a:xfrm>
              <a:prstGeom prst="rect">
                <a:avLst/>
              </a:prstGeom>
              <a:blipFill>
                <a:blip r:embed="rId4"/>
                <a:stretch>
                  <a:fillRect t="-9184" b="-34694"/>
                </a:stretch>
              </a:blipFill>
            </p:spPr>
            <p:txBody>
              <a:bodyPr/>
              <a:lstStyle/>
              <a:p>
                <a:r>
                  <a:rPr lang="ja-JP" altLang="en-US">
                    <a:noFill/>
                  </a:rPr>
                  <a:t> </a:t>
                </a:r>
              </a:p>
            </p:txBody>
          </p:sp>
        </mc:Fallback>
      </mc:AlternateContent>
      <p:pic>
        <p:nvPicPr>
          <p:cNvPr id="9" name="コンテンツ プレースホルダー 8">
            <a:extLst>
              <a:ext uri="{FF2B5EF4-FFF2-40B4-BE49-F238E27FC236}">
                <a16:creationId xmlns:a16="http://schemas.microsoft.com/office/drawing/2014/main" id="{D47A8DD7-4B9A-69E1-DD41-37820EF60AC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487067" y="1489036"/>
            <a:ext cx="7217865" cy="4574703"/>
          </a:xfrm>
          <a:prstGeom prst="rect">
            <a:avLst/>
          </a:prstGeom>
        </p:spPr>
      </p:pic>
    </p:spTree>
    <p:extLst>
      <p:ext uri="{BB962C8B-B14F-4D97-AF65-F5344CB8AC3E}">
        <p14:creationId xmlns:p14="http://schemas.microsoft.com/office/powerpoint/2010/main" val="1571267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D2370016-4E57-4588-80E0-CC7990D86F1C}"/>
              </a:ext>
            </a:extLst>
          </p:cNvPr>
          <p:cNvSpPr txBox="1">
            <a:spLocks/>
          </p:cNvSpPr>
          <p:nvPr/>
        </p:nvSpPr>
        <p:spPr>
          <a:xfrm>
            <a:off x="706343" y="1326229"/>
            <a:ext cx="9239177" cy="44389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endParaRPr lang="en-US" altLang="ja-JP" sz="2800" dirty="0"/>
          </a:p>
        </p:txBody>
      </p:sp>
      <p:sp>
        <p:nvSpPr>
          <p:cNvPr id="15" name="スライド番号プレースホルダー 3">
            <a:extLst>
              <a:ext uri="{FF2B5EF4-FFF2-40B4-BE49-F238E27FC236}">
                <a16:creationId xmlns:a16="http://schemas.microsoft.com/office/drawing/2014/main" id="{C597443D-A5E9-6DE1-5C47-DB835731D3B0}"/>
              </a:ext>
            </a:extLst>
          </p:cNvPr>
          <p:cNvSpPr txBox="1">
            <a:spLocks/>
          </p:cNvSpPr>
          <p:nvPr/>
        </p:nvSpPr>
        <p:spPr>
          <a:xfrm>
            <a:off x="11088396" y="6090835"/>
            <a:ext cx="852541" cy="587788"/>
          </a:xfrm>
          <a:prstGeom prst="rect">
            <a:avLst/>
          </a:prstGeom>
        </p:spPr>
        <p:txBody>
          <a:bodyPr vert="horz" lIns="91440" tIns="45720" rIns="91440" bIns="45720" rtlCol="0" anchor="ctr"/>
          <a:lstStyle>
            <a:defPPr>
              <a:defRPr lang="en-US"/>
            </a:defPPr>
            <a:lvl1pPr marL="0" algn="r" defTabSz="457200" rtl="0" eaLnBrk="1" latinLnBrk="0" hangingPunct="1">
              <a:defRPr sz="3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152886-A5BA-4EA1-AB9E-B32CF8EDC981}" type="slidenum">
              <a:rPr kumimoji="1" lang="ja-JP" altLang="en-US" sz="3600" smtClean="0"/>
              <a:pPr/>
              <a:t>26</a:t>
            </a:fld>
            <a:endParaRPr kumimoji="1" lang="ja-JP" altLang="en-US" sz="3600" dirty="0"/>
          </a:p>
        </p:txBody>
      </p:sp>
      <mc:AlternateContent xmlns:mc="http://schemas.openxmlformats.org/markup-compatibility/2006" xmlns:a14="http://schemas.microsoft.com/office/drawing/2010/main">
        <mc:Choice Requires="a14">
          <p:sp>
            <p:nvSpPr>
              <p:cNvPr id="14" name="タイトル 1">
                <a:extLst>
                  <a:ext uri="{FF2B5EF4-FFF2-40B4-BE49-F238E27FC236}">
                    <a16:creationId xmlns:a16="http://schemas.microsoft.com/office/drawing/2014/main" id="{7C09860A-6CA9-3641-0A2F-E9A9E6A96D47}"/>
                  </a:ext>
                </a:extLst>
              </p:cNvPr>
              <p:cNvSpPr txBox="1">
                <a:spLocks/>
              </p:cNvSpPr>
              <p:nvPr/>
            </p:nvSpPr>
            <p:spPr>
              <a:xfrm>
                <a:off x="1278792" y="365125"/>
                <a:ext cx="9717454" cy="1320800"/>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7200" dirty="0"/>
                  <a:t>パラメータ</a:t>
                </a:r>
                <a14:m>
                  <m:oMath xmlns:m="http://schemas.openxmlformats.org/officeDocument/2006/math">
                    <m:sSup>
                      <m:sSupPr>
                        <m:ctrlPr>
                          <a:rPr lang="en-US" altLang="ja-JP" sz="7200" i="1" smtClean="0">
                            <a:solidFill>
                              <a:schemeClr val="accent1"/>
                            </a:solidFill>
                            <a:latin typeface="Cambria Math" panose="02040503050406030204" pitchFamily="18" charset="0"/>
                          </a:rPr>
                        </m:ctrlPr>
                      </m:sSupPr>
                      <m:e>
                        <m:r>
                          <a:rPr lang="en-US" altLang="ja-JP" sz="7200" b="0" i="1" smtClean="0">
                            <a:solidFill>
                              <a:schemeClr val="accent1"/>
                            </a:solidFill>
                            <a:latin typeface="Cambria Math" panose="02040503050406030204" pitchFamily="18" charset="0"/>
                          </a:rPr>
                          <m:t>𝐾</m:t>
                        </m:r>
                      </m:e>
                      <m:sup>
                        <m:r>
                          <a:rPr lang="en-US" altLang="ja-JP" sz="7200" b="0" i="1" smtClean="0">
                            <a:solidFill>
                              <a:schemeClr val="accent1"/>
                            </a:solidFill>
                            <a:latin typeface="Cambria Math" panose="02040503050406030204" pitchFamily="18" charset="0"/>
                          </a:rPr>
                          <m:t>𝑖</m:t>
                        </m:r>
                      </m:sup>
                    </m:sSup>
                  </m:oMath>
                </a14:m>
                <a:r>
                  <a:rPr lang="ja-JP" altLang="en-US" sz="7200" dirty="0"/>
                  <a:t>と待機時間</a:t>
                </a:r>
                <a:endParaRPr lang="ja-JP" altLang="en-US" sz="4400" dirty="0"/>
              </a:p>
            </p:txBody>
          </p:sp>
        </mc:Choice>
        <mc:Fallback xmlns="">
          <p:sp>
            <p:nvSpPr>
              <p:cNvPr id="14" name="タイトル 1">
                <a:extLst>
                  <a:ext uri="{FF2B5EF4-FFF2-40B4-BE49-F238E27FC236}">
                    <a16:creationId xmlns:a16="http://schemas.microsoft.com/office/drawing/2014/main" id="{7C09860A-6CA9-3641-0A2F-E9A9E6A96D47}"/>
                  </a:ext>
                </a:extLst>
              </p:cNvPr>
              <p:cNvSpPr txBox="1">
                <a:spLocks noRot="1" noChangeAspect="1" noMove="1" noResize="1" noEditPoints="1" noAdjustHandles="1" noChangeArrowheads="1" noChangeShapeType="1" noTextEdit="1"/>
              </p:cNvSpPr>
              <p:nvPr/>
            </p:nvSpPr>
            <p:spPr>
              <a:xfrm>
                <a:off x="1278792" y="365125"/>
                <a:ext cx="9717454" cy="1320800"/>
              </a:xfrm>
              <a:prstGeom prst="rect">
                <a:avLst/>
              </a:prstGeom>
              <a:blipFill>
                <a:blip r:embed="rId3"/>
                <a:stretch>
                  <a:fillRect l="-4391" t="-11521" r="-3388" b="-24424"/>
                </a:stretch>
              </a:blipFill>
            </p:spPr>
            <p:txBody>
              <a:bodyPr/>
              <a:lstStyle/>
              <a:p>
                <a:r>
                  <a:rPr lang="ja-JP" altLang="en-US">
                    <a:noFill/>
                  </a:rPr>
                  <a:t> </a:t>
                </a:r>
              </a:p>
            </p:txBody>
          </p:sp>
        </mc:Fallback>
      </mc:AlternateContent>
      <p:pic>
        <p:nvPicPr>
          <p:cNvPr id="9" name="コンテンツ プレースホルダー 8">
            <a:extLst>
              <a:ext uri="{FF2B5EF4-FFF2-40B4-BE49-F238E27FC236}">
                <a16:creationId xmlns:a16="http://schemas.microsoft.com/office/drawing/2014/main" id="{D47A8DD7-4B9A-69E1-DD41-37820EF60AC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487067" y="1489036"/>
            <a:ext cx="7217865" cy="4574703"/>
          </a:xfrm>
          <a:prstGeom prst="rect">
            <a:avLst/>
          </a:prstGeom>
        </p:spPr>
      </p:pic>
      <p:sp>
        <p:nvSpPr>
          <p:cNvPr id="2" name="楕円 1">
            <a:extLst>
              <a:ext uri="{FF2B5EF4-FFF2-40B4-BE49-F238E27FC236}">
                <a16:creationId xmlns:a16="http://schemas.microsoft.com/office/drawing/2014/main" id="{D9955293-7254-89EC-CC82-C91FB247F9DA}"/>
              </a:ext>
            </a:extLst>
          </p:cNvPr>
          <p:cNvSpPr/>
          <p:nvPr/>
        </p:nvSpPr>
        <p:spPr>
          <a:xfrm rot="20310222">
            <a:off x="4642477" y="2346495"/>
            <a:ext cx="4666109" cy="924025"/>
          </a:xfrm>
          <a:prstGeom prst="ellipse">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楕円 2">
            <a:extLst>
              <a:ext uri="{FF2B5EF4-FFF2-40B4-BE49-F238E27FC236}">
                <a16:creationId xmlns:a16="http://schemas.microsoft.com/office/drawing/2014/main" id="{DDEDD151-0BFF-6DF7-D117-AFBAD5090401}"/>
              </a:ext>
            </a:extLst>
          </p:cNvPr>
          <p:cNvSpPr/>
          <p:nvPr/>
        </p:nvSpPr>
        <p:spPr>
          <a:xfrm rot="17809982">
            <a:off x="3471014" y="4504366"/>
            <a:ext cx="1182069" cy="687246"/>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C30B724C-AB9F-68E1-C036-716B63CD189D}"/>
              </a:ext>
            </a:extLst>
          </p:cNvPr>
          <p:cNvSpPr txBox="1"/>
          <p:nvPr/>
        </p:nvSpPr>
        <p:spPr>
          <a:xfrm>
            <a:off x="4513951" y="4690718"/>
            <a:ext cx="1293746" cy="461665"/>
          </a:xfrm>
          <a:prstGeom prst="rect">
            <a:avLst/>
          </a:prstGeom>
          <a:noFill/>
        </p:spPr>
        <p:txBody>
          <a:bodyPr wrap="square" rtlCol="0">
            <a:spAutoFit/>
          </a:bodyPr>
          <a:lstStyle/>
          <a:p>
            <a:r>
              <a:rPr kumimoji="1" lang="en-US" altLang="ja-JP" sz="2400" dirty="0">
                <a:solidFill>
                  <a:srgbClr val="FF0000"/>
                </a:solidFill>
              </a:rPr>
              <a:t>B-group</a:t>
            </a:r>
            <a:endParaRPr kumimoji="1" lang="ja-JP" altLang="en-US" sz="2400" dirty="0">
              <a:solidFill>
                <a:srgbClr val="FF0000"/>
              </a:solidFill>
            </a:endParaRPr>
          </a:p>
        </p:txBody>
      </p:sp>
      <p:sp>
        <p:nvSpPr>
          <p:cNvPr id="6" name="テキスト ボックス 5">
            <a:extLst>
              <a:ext uri="{FF2B5EF4-FFF2-40B4-BE49-F238E27FC236}">
                <a16:creationId xmlns:a16="http://schemas.microsoft.com/office/drawing/2014/main" id="{0C838407-4E37-E378-132A-7AEE6B020192}"/>
              </a:ext>
            </a:extLst>
          </p:cNvPr>
          <p:cNvSpPr txBox="1"/>
          <p:nvPr/>
        </p:nvSpPr>
        <p:spPr>
          <a:xfrm>
            <a:off x="7776713" y="3033076"/>
            <a:ext cx="1415256" cy="461665"/>
          </a:xfrm>
          <a:prstGeom prst="rect">
            <a:avLst/>
          </a:prstGeom>
          <a:noFill/>
        </p:spPr>
        <p:txBody>
          <a:bodyPr wrap="square" rtlCol="0">
            <a:spAutoFit/>
          </a:bodyPr>
          <a:lstStyle/>
          <a:p>
            <a:r>
              <a:rPr kumimoji="1" lang="en-US" altLang="ja-JP" sz="2400" dirty="0">
                <a:solidFill>
                  <a:schemeClr val="accent2"/>
                </a:solidFill>
              </a:rPr>
              <a:t>ES-group</a:t>
            </a:r>
            <a:endParaRPr kumimoji="1" lang="ja-JP" altLang="en-US" sz="2400" dirty="0">
              <a:solidFill>
                <a:schemeClr val="accent2"/>
              </a:solidFill>
            </a:endParaRPr>
          </a:p>
        </p:txBody>
      </p:sp>
      <p:sp>
        <p:nvSpPr>
          <p:cNvPr id="13" name="テキスト ボックス 12">
            <a:extLst>
              <a:ext uri="{FF2B5EF4-FFF2-40B4-BE49-F238E27FC236}">
                <a16:creationId xmlns:a16="http://schemas.microsoft.com/office/drawing/2014/main" id="{296DF2E1-9312-F2AD-E24A-1C6EC1A76576}"/>
              </a:ext>
            </a:extLst>
          </p:cNvPr>
          <p:cNvSpPr txBox="1"/>
          <p:nvPr/>
        </p:nvSpPr>
        <p:spPr>
          <a:xfrm>
            <a:off x="683544" y="6149510"/>
            <a:ext cx="10907950" cy="597408"/>
          </a:xfrm>
          <a:prstGeom prst="rect">
            <a:avLst/>
          </a:prstGeom>
          <a:noFill/>
        </p:spPr>
        <p:txBody>
          <a:bodyPr wrap="square" rtlCol="0">
            <a:spAutoFit/>
          </a:bodyPr>
          <a:lstStyle/>
          <a:p>
            <a:pPr algn="ctr"/>
            <a:r>
              <a:rPr kumimoji="1" lang="ja-JP" altLang="en-US" sz="3200" b="1" dirty="0"/>
              <a:t>行動が異なる</a:t>
            </a:r>
            <a:r>
              <a:rPr kumimoji="1" lang="en-US" altLang="ja-JP" sz="3200" b="1" dirty="0"/>
              <a:t>2</a:t>
            </a:r>
            <a:r>
              <a:rPr kumimoji="1" lang="ja-JP" altLang="en-US" sz="3200" b="1" dirty="0"/>
              <a:t>つのグループに</a:t>
            </a:r>
            <a:r>
              <a:rPr kumimoji="1" lang="ja-JP" altLang="en-US" sz="3200" b="1" dirty="0">
                <a:solidFill>
                  <a:srgbClr val="FF0000"/>
                </a:solidFill>
              </a:rPr>
              <a:t>自律的に</a:t>
            </a:r>
            <a:r>
              <a:rPr kumimoji="1" lang="ja-JP" altLang="en-US" sz="3200" b="1" dirty="0"/>
              <a:t>分かれた</a:t>
            </a:r>
            <a:endParaRPr kumimoji="1" lang="en-US" altLang="ja-JP" sz="3200" b="1" dirty="0">
              <a:solidFill>
                <a:srgbClr val="0070C0"/>
              </a:solidFill>
            </a:endParaRPr>
          </a:p>
        </p:txBody>
      </p:sp>
      <p:sp>
        <p:nvSpPr>
          <p:cNvPr id="16" name="テキスト ボックス 15">
            <a:extLst>
              <a:ext uri="{FF2B5EF4-FFF2-40B4-BE49-F238E27FC236}">
                <a16:creationId xmlns:a16="http://schemas.microsoft.com/office/drawing/2014/main" id="{6953BAA2-9912-1B1F-9A17-7D4157B7EBE4}"/>
              </a:ext>
            </a:extLst>
          </p:cNvPr>
          <p:cNvSpPr txBox="1"/>
          <p:nvPr/>
        </p:nvSpPr>
        <p:spPr>
          <a:xfrm>
            <a:off x="212235" y="5291417"/>
            <a:ext cx="4208329" cy="830997"/>
          </a:xfrm>
          <a:prstGeom prst="rect">
            <a:avLst/>
          </a:prstGeom>
          <a:noFill/>
        </p:spPr>
        <p:txBody>
          <a:bodyPr wrap="square" rtlCol="0">
            <a:spAutoFit/>
          </a:bodyPr>
          <a:lstStyle/>
          <a:p>
            <a:r>
              <a:rPr kumimoji="1" lang="en-US" altLang="ja-JP" sz="2400" dirty="0">
                <a:solidFill>
                  <a:srgbClr val="FF0000"/>
                </a:solidFill>
              </a:rPr>
              <a:t>B-group </a:t>
            </a:r>
            <a:r>
              <a:rPr kumimoji="1" lang="ja-JP" altLang="en-US" sz="2400" dirty="0">
                <a:solidFill>
                  <a:srgbClr val="FF0000"/>
                </a:solidFill>
              </a:rPr>
              <a:t>：</a:t>
            </a:r>
            <a:r>
              <a:rPr kumimoji="1" lang="en-US" altLang="ja-JP" sz="2400" dirty="0">
                <a:solidFill>
                  <a:srgbClr val="FF0000"/>
                </a:solidFill>
              </a:rPr>
              <a:t>Busy group</a:t>
            </a:r>
          </a:p>
          <a:p>
            <a:r>
              <a:rPr kumimoji="1" lang="en-US" altLang="ja-JP" sz="2400" dirty="0">
                <a:solidFill>
                  <a:schemeClr val="accent2"/>
                </a:solidFill>
              </a:rPr>
              <a:t>ES-group</a:t>
            </a:r>
            <a:r>
              <a:rPr kumimoji="1" lang="ja-JP" altLang="en-US" sz="2400" dirty="0">
                <a:solidFill>
                  <a:schemeClr val="accent2"/>
                </a:solidFill>
              </a:rPr>
              <a:t>：</a:t>
            </a:r>
            <a:r>
              <a:rPr kumimoji="1" lang="en-US" altLang="ja-JP" sz="2400" dirty="0">
                <a:solidFill>
                  <a:schemeClr val="accent2"/>
                </a:solidFill>
              </a:rPr>
              <a:t>Energy save group</a:t>
            </a:r>
            <a:endParaRPr kumimoji="1" lang="ja-JP" altLang="en-US" sz="2400" dirty="0">
              <a:solidFill>
                <a:schemeClr val="accent2"/>
              </a:solidFill>
            </a:endParaRPr>
          </a:p>
        </p:txBody>
      </p:sp>
    </p:spTree>
    <p:extLst>
      <p:ext uri="{BB962C8B-B14F-4D97-AF65-F5344CB8AC3E}">
        <p14:creationId xmlns:p14="http://schemas.microsoft.com/office/powerpoint/2010/main" val="90576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D2370016-4E57-4588-80E0-CC7990D86F1C}"/>
              </a:ext>
            </a:extLst>
          </p:cNvPr>
          <p:cNvSpPr txBox="1">
            <a:spLocks/>
          </p:cNvSpPr>
          <p:nvPr/>
        </p:nvSpPr>
        <p:spPr>
          <a:xfrm>
            <a:off x="706343" y="1326229"/>
            <a:ext cx="9239177" cy="44389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endParaRPr lang="en-US" altLang="ja-JP" sz="2800" dirty="0"/>
          </a:p>
        </p:txBody>
      </p:sp>
      <p:pic>
        <p:nvPicPr>
          <p:cNvPr id="13" name="コンテンツ プレースホルダー 8">
            <a:extLst>
              <a:ext uri="{FF2B5EF4-FFF2-40B4-BE49-F238E27FC236}">
                <a16:creationId xmlns:a16="http://schemas.microsoft.com/office/drawing/2014/main" id="{FCF8EB29-6351-07EB-6433-AEA964E68DC5}"/>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3132" y="1092777"/>
            <a:ext cx="6209998" cy="4140000"/>
          </a:xfrm>
        </p:spPr>
      </p:pic>
      <p:pic>
        <p:nvPicPr>
          <p:cNvPr id="8" name="コンテンツ プレースホルダー 8">
            <a:extLst>
              <a:ext uri="{FF2B5EF4-FFF2-40B4-BE49-F238E27FC236}">
                <a16:creationId xmlns:a16="http://schemas.microsoft.com/office/drawing/2014/main" id="{63833D6F-C64E-8724-9CC8-C46E2FA3C64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982452" y="1092777"/>
            <a:ext cx="6209998" cy="4140000"/>
          </a:xfrm>
          <a:prstGeom prst="rect">
            <a:avLst/>
          </a:prstGeom>
        </p:spPr>
      </p:pic>
      <p:sp>
        <p:nvSpPr>
          <p:cNvPr id="15" name="スライド番号プレースホルダー 3">
            <a:extLst>
              <a:ext uri="{FF2B5EF4-FFF2-40B4-BE49-F238E27FC236}">
                <a16:creationId xmlns:a16="http://schemas.microsoft.com/office/drawing/2014/main" id="{C597443D-A5E9-6DE1-5C47-DB835731D3B0}"/>
              </a:ext>
            </a:extLst>
          </p:cNvPr>
          <p:cNvSpPr txBox="1">
            <a:spLocks/>
          </p:cNvSpPr>
          <p:nvPr/>
        </p:nvSpPr>
        <p:spPr>
          <a:xfrm>
            <a:off x="11088396" y="6090835"/>
            <a:ext cx="852541" cy="587788"/>
          </a:xfrm>
          <a:prstGeom prst="rect">
            <a:avLst/>
          </a:prstGeom>
        </p:spPr>
        <p:txBody>
          <a:bodyPr vert="horz" lIns="91440" tIns="45720" rIns="91440" bIns="45720" rtlCol="0" anchor="ctr"/>
          <a:lstStyle>
            <a:defPPr>
              <a:defRPr lang="en-US"/>
            </a:defPPr>
            <a:lvl1pPr marL="0" algn="r" defTabSz="457200" rtl="0" eaLnBrk="1" latinLnBrk="0" hangingPunct="1">
              <a:defRPr sz="3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152886-A5BA-4EA1-AB9E-B32CF8EDC981}" type="slidenum">
              <a:rPr kumimoji="1" lang="ja-JP" altLang="en-US" sz="3600" smtClean="0"/>
              <a:pPr/>
              <a:t>27</a:t>
            </a:fld>
            <a:endParaRPr kumimoji="1" lang="ja-JP" altLang="en-US" dirty="0"/>
          </a:p>
        </p:txBody>
      </p:sp>
      <p:sp>
        <p:nvSpPr>
          <p:cNvPr id="14" name="タイトル 1">
            <a:extLst>
              <a:ext uri="{FF2B5EF4-FFF2-40B4-BE49-F238E27FC236}">
                <a16:creationId xmlns:a16="http://schemas.microsoft.com/office/drawing/2014/main" id="{7C09860A-6CA9-3641-0A2F-E9A9E6A96D47}"/>
              </a:ext>
            </a:extLst>
          </p:cNvPr>
          <p:cNvSpPr txBox="1">
            <a:spLocks/>
          </p:cNvSpPr>
          <p:nvPr/>
        </p:nvSpPr>
        <p:spPr>
          <a:xfrm>
            <a:off x="540203" y="21983"/>
            <a:ext cx="11111593" cy="152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6600" dirty="0"/>
              <a:t>各グループのイベント処理数</a:t>
            </a:r>
            <a:endParaRPr lang="ja-JP" altLang="en-US" sz="4000" dirty="0"/>
          </a:p>
        </p:txBody>
      </p:sp>
      <p:sp>
        <p:nvSpPr>
          <p:cNvPr id="2" name="テキスト ボックス 1">
            <a:extLst>
              <a:ext uri="{FF2B5EF4-FFF2-40B4-BE49-F238E27FC236}">
                <a16:creationId xmlns:a16="http://schemas.microsoft.com/office/drawing/2014/main" id="{5863341C-9C8F-04B9-6498-65D649BAD747}"/>
              </a:ext>
            </a:extLst>
          </p:cNvPr>
          <p:cNvSpPr txBox="1"/>
          <p:nvPr/>
        </p:nvSpPr>
        <p:spPr>
          <a:xfrm>
            <a:off x="2258612" y="1094504"/>
            <a:ext cx="1819038" cy="461665"/>
          </a:xfrm>
          <a:prstGeom prst="rect">
            <a:avLst/>
          </a:prstGeom>
          <a:noFill/>
        </p:spPr>
        <p:txBody>
          <a:bodyPr wrap="square" rtlCol="0">
            <a:spAutoFit/>
          </a:bodyPr>
          <a:lstStyle/>
          <a:p>
            <a:r>
              <a:rPr kumimoji="1" lang="en-US" altLang="ja-JP" sz="2400" dirty="0">
                <a:solidFill>
                  <a:srgbClr val="FF0000"/>
                </a:solidFill>
              </a:rPr>
              <a:t>B-group 4</a:t>
            </a:r>
            <a:r>
              <a:rPr kumimoji="1" lang="ja-JP" altLang="en-US" sz="2400" dirty="0">
                <a:solidFill>
                  <a:srgbClr val="FF0000"/>
                </a:solidFill>
              </a:rPr>
              <a:t>体</a:t>
            </a:r>
          </a:p>
        </p:txBody>
      </p:sp>
      <p:sp>
        <p:nvSpPr>
          <p:cNvPr id="3" name="テキスト ボックス 2">
            <a:extLst>
              <a:ext uri="{FF2B5EF4-FFF2-40B4-BE49-F238E27FC236}">
                <a16:creationId xmlns:a16="http://schemas.microsoft.com/office/drawing/2014/main" id="{C0B1E8DC-BC60-89D0-A088-C5777502A4EC}"/>
              </a:ext>
            </a:extLst>
          </p:cNvPr>
          <p:cNvSpPr txBox="1"/>
          <p:nvPr/>
        </p:nvSpPr>
        <p:spPr>
          <a:xfrm>
            <a:off x="8466951" y="1092777"/>
            <a:ext cx="1955640" cy="461665"/>
          </a:xfrm>
          <a:prstGeom prst="rect">
            <a:avLst/>
          </a:prstGeom>
          <a:noFill/>
        </p:spPr>
        <p:txBody>
          <a:bodyPr wrap="square" rtlCol="0">
            <a:spAutoFit/>
          </a:bodyPr>
          <a:lstStyle/>
          <a:p>
            <a:r>
              <a:rPr kumimoji="1" lang="en-US" altLang="ja-JP" sz="2400" dirty="0">
                <a:solidFill>
                  <a:schemeClr val="accent2"/>
                </a:solidFill>
              </a:rPr>
              <a:t>ES-group</a:t>
            </a:r>
            <a:r>
              <a:rPr kumimoji="1" lang="ja-JP" altLang="en-US" sz="2400" dirty="0">
                <a:solidFill>
                  <a:schemeClr val="accent2"/>
                </a:solidFill>
              </a:rPr>
              <a:t> </a:t>
            </a:r>
            <a:r>
              <a:rPr kumimoji="1" lang="en-US" altLang="ja-JP" sz="2400" dirty="0">
                <a:solidFill>
                  <a:schemeClr val="accent2"/>
                </a:solidFill>
              </a:rPr>
              <a:t>4</a:t>
            </a:r>
            <a:r>
              <a:rPr kumimoji="1" lang="ja-JP" altLang="en-US" sz="2400" dirty="0">
                <a:solidFill>
                  <a:schemeClr val="accent2"/>
                </a:solidFill>
              </a:rPr>
              <a:t>体</a:t>
            </a:r>
          </a:p>
        </p:txBody>
      </p:sp>
      <p:cxnSp>
        <p:nvCxnSpPr>
          <p:cNvPr id="17" name="直線コネクタ 16">
            <a:extLst>
              <a:ext uri="{FF2B5EF4-FFF2-40B4-BE49-F238E27FC236}">
                <a16:creationId xmlns:a16="http://schemas.microsoft.com/office/drawing/2014/main" id="{1146C5E5-67B8-611F-44D7-3703E7C5C9DB}"/>
              </a:ext>
            </a:extLst>
          </p:cNvPr>
          <p:cNvCxnSpPr>
            <a:cxnSpLocks/>
          </p:cNvCxnSpPr>
          <p:nvPr/>
        </p:nvCxnSpPr>
        <p:spPr>
          <a:xfrm>
            <a:off x="6068290" y="1196316"/>
            <a:ext cx="0" cy="4698820"/>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866CF5DC-C73A-B676-B0D6-F2913B2266B8}"/>
              </a:ext>
            </a:extLst>
          </p:cNvPr>
          <p:cNvSpPr txBox="1"/>
          <p:nvPr/>
        </p:nvSpPr>
        <p:spPr>
          <a:xfrm>
            <a:off x="706343" y="6054622"/>
            <a:ext cx="10907950" cy="597408"/>
          </a:xfrm>
          <a:prstGeom prst="rect">
            <a:avLst/>
          </a:prstGeom>
          <a:noFill/>
        </p:spPr>
        <p:txBody>
          <a:bodyPr wrap="square" rtlCol="0">
            <a:spAutoFit/>
          </a:bodyPr>
          <a:lstStyle/>
          <a:p>
            <a:pPr algn="ctr"/>
            <a:r>
              <a:rPr kumimoji="1" lang="ja-JP" altLang="en-US" sz="3200" b="1" dirty="0"/>
              <a:t>グループによってイベント処理量が異なる</a:t>
            </a:r>
            <a:endParaRPr kumimoji="1" lang="en-US" altLang="ja-JP" sz="3200" b="1" dirty="0">
              <a:solidFill>
                <a:srgbClr val="0070C0"/>
              </a:solidFill>
            </a:endParaRPr>
          </a:p>
        </p:txBody>
      </p:sp>
    </p:spTree>
    <p:extLst>
      <p:ext uri="{BB962C8B-B14F-4D97-AF65-F5344CB8AC3E}">
        <p14:creationId xmlns:p14="http://schemas.microsoft.com/office/powerpoint/2010/main" val="730050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D2370016-4E57-4588-80E0-CC7990D86F1C}"/>
              </a:ext>
            </a:extLst>
          </p:cNvPr>
          <p:cNvSpPr txBox="1">
            <a:spLocks/>
          </p:cNvSpPr>
          <p:nvPr/>
        </p:nvSpPr>
        <p:spPr>
          <a:xfrm>
            <a:off x="706343" y="1326229"/>
            <a:ext cx="9239177" cy="44389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endParaRPr lang="en-US" altLang="ja-JP" sz="2800" dirty="0"/>
          </a:p>
        </p:txBody>
      </p:sp>
      <p:pic>
        <p:nvPicPr>
          <p:cNvPr id="13" name="コンテンツ プレースホルダー 8">
            <a:extLst>
              <a:ext uri="{FF2B5EF4-FFF2-40B4-BE49-F238E27FC236}">
                <a16:creationId xmlns:a16="http://schemas.microsoft.com/office/drawing/2014/main" id="{FCF8EB29-6351-07EB-6433-AEA964E68DC5}"/>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3132" y="1092777"/>
            <a:ext cx="6209998" cy="4140000"/>
          </a:xfrm>
        </p:spPr>
      </p:pic>
      <p:pic>
        <p:nvPicPr>
          <p:cNvPr id="8" name="コンテンツ プレースホルダー 8">
            <a:extLst>
              <a:ext uri="{FF2B5EF4-FFF2-40B4-BE49-F238E27FC236}">
                <a16:creationId xmlns:a16="http://schemas.microsoft.com/office/drawing/2014/main" id="{63833D6F-C64E-8724-9CC8-C46E2FA3C64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982452" y="1092777"/>
            <a:ext cx="6209998" cy="4140000"/>
          </a:xfrm>
          <a:prstGeom prst="rect">
            <a:avLst/>
          </a:prstGeom>
        </p:spPr>
      </p:pic>
      <p:sp>
        <p:nvSpPr>
          <p:cNvPr id="15" name="スライド番号プレースホルダー 3">
            <a:extLst>
              <a:ext uri="{FF2B5EF4-FFF2-40B4-BE49-F238E27FC236}">
                <a16:creationId xmlns:a16="http://schemas.microsoft.com/office/drawing/2014/main" id="{C597443D-A5E9-6DE1-5C47-DB835731D3B0}"/>
              </a:ext>
            </a:extLst>
          </p:cNvPr>
          <p:cNvSpPr txBox="1">
            <a:spLocks/>
          </p:cNvSpPr>
          <p:nvPr/>
        </p:nvSpPr>
        <p:spPr>
          <a:xfrm>
            <a:off x="11088396" y="6090835"/>
            <a:ext cx="852541" cy="587788"/>
          </a:xfrm>
          <a:prstGeom prst="rect">
            <a:avLst/>
          </a:prstGeom>
        </p:spPr>
        <p:txBody>
          <a:bodyPr vert="horz" lIns="91440" tIns="45720" rIns="91440" bIns="45720" rtlCol="0" anchor="ctr"/>
          <a:lstStyle>
            <a:defPPr>
              <a:defRPr lang="en-US"/>
            </a:defPPr>
            <a:lvl1pPr marL="0" algn="r" defTabSz="457200" rtl="0" eaLnBrk="1" latinLnBrk="0" hangingPunct="1">
              <a:defRPr sz="3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152886-A5BA-4EA1-AB9E-B32CF8EDC981}" type="slidenum">
              <a:rPr kumimoji="1" lang="ja-JP" altLang="en-US" sz="3600" smtClean="0"/>
              <a:pPr/>
              <a:t>28</a:t>
            </a:fld>
            <a:endParaRPr kumimoji="1" lang="ja-JP" altLang="en-US" dirty="0"/>
          </a:p>
        </p:txBody>
      </p:sp>
      <p:sp>
        <p:nvSpPr>
          <p:cNvPr id="14" name="タイトル 1">
            <a:extLst>
              <a:ext uri="{FF2B5EF4-FFF2-40B4-BE49-F238E27FC236}">
                <a16:creationId xmlns:a16="http://schemas.microsoft.com/office/drawing/2014/main" id="{7C09860A-6CA9-3641-0A2F-E9A9E6A96D47}"/>
              </a:ext>
            </a:extLst>
          </p:cNvPr>
          <p:cNvSpPr txBox="1">
            <a:spLocks/>
          </p:cNvSpPr>
          <p:nvPr/>
        </p:nvSpPr>
        <p:spPr>
          <a:xfrm>
            <a:off x="540203" y="21983"/>
            <a:ext cx="11111593" cy="152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6600" dirty="0"/>
              <a:t>各グループのイベント処理量</a:t>
            </a:r>
            <a:endParaRPr lang="ja-JP" altLang="en-US" sz="4000" dirty="0"/>
          </a:p>
        </p:txBody>
      </p:sp>
      <p:sp>
        <p:nvSpPr>
          <p:cNvPr id="2" name="テキスト ボックス 1">
            <a:extLst>
              <a:ext uri="{FF2B5EF4-FFF2-40B4-BE49-F238E27FC236}">
                <a16:creationId xmlns:a16="http://schemas.microsoft.com/office/drawing/2014/main" id="{5863341C-9C8F-04B9-6498-65D649BAD747}"/>
              </a:ext>
            </a:extLst>
          </p:cNvPr>
          <p:cNvSpPr txBox="1"/>
          <p:nvPr/>
        </p:nvSpPr>
        <p:spPr>
          <a:xfrm>
            <a:off x="2258612" y="1094504"/>
            <a:ext cx="1819038" cy="461665"/>
          </a:xfrm>
          <a:prstGeom prst="rect">
            <a:avLst/>
          </a:prstGeom>
          <a:noFill/>
        </p:spPr>
        <p:txBody>
          <a:bodyPr wrap="square" rtlCol="0">
            <a:spAutoFit/>
          </a:bodyPr>
          <a:lstStyle/>
          <a:p>
            <a:r>
              <a:rPr kumimoji="1" lang="en-US" altLang="ja-JP" sz="2400" dirty="0">
                <a:solidFill>
                  <a:srgbClr val="FF0000"/>
                </a:solidFill>
              </a:rPr>
              <a:t>B-group 4</a:t>
            </a:r>
            <a:r>
              <a:rPr kumimoji="1" lang="ja-JP" altLang="en-US" sz="2400" dirty="0">
                <a:solidFill>
                  <a:srgbClr val="FF0000"/>
                </a:solidFill>
              </a:rPr>
              <a:t>体</a:t>
            </a:r>
          </a:p>
        </p:txBody>
      </p:sp>
      <p:sp>
        <p:nvSpPr>
          <p:cNvPr id="3" name="テキスト ボックス 2">
            <a:extLst>
              <a:ext uri="{FF2B5EF4-FFF2-40B4-BE49-F238E27FC236}">
                <a16:creationId xmlns:a16="http://schemas.microsoft.com/office/drawing/2014/main" id="{C0B1E8DC-BC60-89D0-A088-C5777502A4EC}"/>
              </a:ext>
            </a:extLst>
          </p:cNvPr>
          <p:cNvSpPr txBox="1"/>
          <p:nvPr/>
        </p:nvSpPr>
        <p:spPr>
          <a:xfrm>
            <a:off x="8466951" y="1092777"/>
            <a:ext cx="1955640" cy="461665"/>
          </a:xfrm>
          <a:prstGeom prst="rect">
            <a:avLst/>
          </a:prstGeom>
          <a:noFill/>
        </p:spPr>
        <p:txBody>
          <a:bodyPr wrap="square" rtlCol="0">
            <a:spAutoFit/>
          </a:bodyPr>
          <a:lstStyle/>
          <a:p>
            <a:r>
              <a:rPr kumimoji="1" lang="en-US" altLang="ja-JP" sz="2400" dirty="0">
                <a:solidFill>
                  <a:schemeClr val="accent2"/>
                </a:solidFill>
              </a:rPr>
              <a:t>ES-group</a:t>
            </a:r>
            <a:r>
              <a:rPr kumimoji="1" lang="ja-JP" altLang="en-US" sz="2400" dirty="0">
                <a:solidFill>
                  <a:schemeClr val="accent2"/>
                </a:solidFill>
              </a:rPr>
              <a:t> </a:t>
            </a:r>
            <a:r>
              <a:rPr kumimoji="1" lang="en-US" altLang="ja-JP" sz="2400" dirty="0">
                <a:solidFill>
                  <a:schemeClr val="accent2"/>
                </a:solidFill>
              </a:rPr>
              <a:t>4</a:t>
            </a:r>
            <a:r>
              <a:rPr kumimoji="1" lang="ja-JP" altLang="en-US" sz="2400" dirty="0">
                <a:solidFill>
                  <a:schemeClr val="accent2"/>
                </a:solidFill>
              </a:rPr>
              <a:t>体</a:t>
            </a:r>
          </a:p>
        </p:txBody>
      </p:sp>
      <p:cxnSp>
        <p:nvCxnSpPr>
          <p:cNvPr id="17" name="直線コネクタ 16">
            <a:extLst>
              <a:ext uri="{FF2B5EF4-FFF2-40B4-BE49-F238E27FC236}">
                <a16:creationId xmlns:a16="http://schemas.microsoft.com/office/drawing/2014/main" id="{1146C5E5-67B8-611F-44D7-3703E7C5C9DB}"/>
              </a:ext>
            </a:extLst>
          </p:cNvPr>
          <p:cNvCxnSpPr>
            <a:cxnSpLocks/>
          </p:cNvCxnSpPr>
          <p:nvPr/>
        </p:nvCxnSpPr>
        <p:spPr>
          <a:xfrm>
            <a:off x="6068290" y="1196316"/>
            <a:ext cx="0" cy="4698820"/>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866CF5DC-C73A-B676-B0D6-F2913B2266B8}"/>
              </a:ext>
            </a:extLst>
          </p:cNvPr>
          <p:cNvSpPr txBox="1"/>
          <p:nvPr/>
        </p:nvSpPr>
        <p:spPr>
          <a:xfrm>
            <a:off x="706343" y="6054622"/>
            <a:ext cx="10907950" cy="597408"/>
          </a:xfrm>
          <a:prstGeom prst="rect">
            <a:avLst/>
          </a:prstGeom>
          <a:noFill/>
        </p:spPr>
        <p:txBody>
          <a:bodyPr wrap="square" rtlCol="0">
            <a:spAutoFit/>
          </a:bodyPr>
          <a:lstStyle/>
          <a:p>
            <a:pPr algn="ctr"/>
            <a:r>
              <a:rPr kumimoji="1" lang="ja-JP" altLang="en-US" sz="3200" b="1" dirty="0"/>
              <a:t>グループによってイベント処理量が異なる</a:t>
            </a:r>
            <a:endParaRPr kumimoji="1" lang="en-US" altLang="ja-JP" sz="3200" b="1" dirty="0">
              <a:solidFill>
                <a:srgbClr val="0070C0"/>
              </a:solidFill>
            </a:endParaRPr>
          </a:p>
        </p:txBody>
      </p:sp>
      <p:sp>
        <p:nvSpPr>
          <p:cNvPr id="4" name="テキスト ボックス 3">
            <a:extLst>
              <a:ext uri="{FF2B5EF4-FFF2-40B4-BE49-F238E27FC236}">
                <a16:creationId xmlns:a16="http://schemas.microsoft.com/office/drawing/2014/main" id="{7BB2B637-A0A9-7636-8634-287A9F778D7D}"/>
              </a:ext>
            </a:extLst>
          </p:cNvPr>
          <p:cNvSpPr txBox="1"/>
          <p:nvPr/>
        </p:nvSpPr>
        <p:spPr>
          <a:xfrm>
            <a:off x="1527541" y="5305118"/>
            <a:ext cx="3281180" cy="461665"/>
          </a:xfrm>
          <a:prstGeom prst="rect">
            <a:avLst/>
          </a:prstGeom>
          <a:noFill/>
          <a:ln>
            <a:noFill/>
          </a:ln>
        </p:spPr>
        <p:txBody>
          <a:bodyPr wrap="square" rtlCol="0">
            <a:spAutoFit/>
          </a:bodyPr>
          <a:lstStyle/>
          <a:p>
            <a:r>
              <a:rPr kumimoji="1" lang="ja-JP" altLang="en-US" sz="2400" dirty="0">
                <a:solidFill>
                  <a:srgbClr val="FF0000"/>
                </a:solidFill>
              </a:rPr>
              <a:t>イベント処理数が増加</a:t>
            </a:r>
          </a:p>
        </p:txBody>
      </p:sp>
      <p:sp>
        <p:nvSpPr>
          <p:cNvPr id="5" name="テキスト ボックス 4">
            <a:extLst>
              <a:ext uri="{FF2B5EF4-FFF2-40B4-BE49-F238E27FC236}">
                <a16:creationId xmlns:a16="http://schemas.microsoft.com/office/drawing/2014/main" id="{C7FBF8F4-0C8D-84EB-A9BB-03BA48086C7E}"/>
              </a:ext>
            </a:extLst>
          </p:cNvPr>
          <p:cNvSpPr txBox="1"/>
          <p:nvPr/>
        </p:nvSpPr>
        <p:spPr>
          <a:xfrm>
            <a:off x="7788535" y="5223625"/>
            <a:ext cx="3312472" cy="830997"/>
          </a:xfrm>
          <a:prstGeom prst="rect">
            <a:avLst/>
          </a:prstGeom>
          <a:noFill/>
          <a:ln>
            <a:noFill/>
          </a:ln>
        </p:spPr>
        <p:txBody>
          <a:bodyPr wrap="square" rtlCol="0">
            <a:spAutoFit/>
          </a:bodyPr>
          <a:lstStyle/>
          <a:p>
            <a:r>
              <a:rPr kumimoji="1" lang="ja-JP" altLang="en-US" sz="2400" dirty="0">
                <a:solidFill>
                  <a:srgbClr val="FF0000"/>
                </a:solidFill>
              </a:rPr>
              <a:t>待機時間が長くなり，イベント処理数が減少</a:t>
            </a:r>
          </a:p>
        </p:txBody>
      </p:sp>
      <p:sp>
        <p:nvSpPr>
          <p:cNvPr id="6" name="矢印: 右 5">
            <a:extLst>
              <a:ext uri="{FF2B5EF4-FFF2-40B4-BE49-F238E27FC236}">
                <a16:creationId xmlns:a16="http://schemas.microsoft.com/office/drawing/2014/main" id="{1CF68D33-4A09-69C5-E86A-1B36BE8AC9EB}"/>
              </a:ext>
            </a:extLst>
          </p:cNvPr>
          <p:cNvSpPr/>
          <p:nvPr/>
        </p:nvSpPr>
        <p:spPr>
          <a:xfrm rot="21119146">
            <a:off x="1556397" y="2035889"/>
            <a:ext cx="2525960" cy="5909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033FB85D-9391-A9AC-2E6E-B89F8C1351AE}"/>
              </a:ext>
            </a:extLst>
          </p:cNvPr>
          <p:cNvSpPr/>
          <p:nvPr/>
        </p:nvSpPr>
        <p:spPr>
          <a:xfrm rot="921990">
            <a:off x="6994361" y="2247755"/>
            <a:ext cx="2525960" cy="5909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846924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931C3516-50C6-3ECA-8C7A-9653BE082F98}"/>
              </a:ext>
            </a:extLst>
          </p:cNvPr>
          <p:cNvSpPr>
            <a:spLocks noGrp="1"/>
          </p:cNvSpPr>
          <p:nvPr>
            <p:ph type="sldNum" sz="quarter" idx="12"/>
          </p:nvPr>
        </p:nvSpPr>
        <p:spPr/>
        <p:txBody>
          <a:bodyPr/>
          <a:lstStyle/>
          <a:p>
            <a:fld id="{48152886-A5BA-4EA1-AB9E-B32CF8EDC981}" type="slidenum">
              <a:rPr kumimoji="1" lang="ja-JP" altLang="en-US" smtClean="0"/>
              <a:t>29</a:t>
            </a:fld>
            <a:endParaRPr kumimoji="1" lang="ja-JP" altLang="en-US" dirty="0"/>
          </a:p>
        </p:txBody>
      </p:sp>
      <p:sp>
        <p:nvSpPr>
          <p:cNvPr id="5" name="タイトル 1">
            <a:extLst>
              <a:ext uri="{FF2B5EF4-FFF2-40B4-BE49-F238E27FC236}">
                <a16:creationId xmlns:a16="http://schemas.microsoft.com/office/drawing/2014/main" id="{B967358D-649B-599E-230E-5F2D5472812F}"/>
              </a:ext>
            </a:extLst>
          </p:cNvPr>
          <p:cNvSpPr txBox="1">
            <a:spLocks/>
          </p:cNvSpPr>
          <p:nvPr/>
        </p:nvSpPr>
        <p:spPr>
          <a:xfrm>
            <a:off x="1278792" y="365125"/>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7200" dirty="0"/>
              <a:t>Outline</a:t>
            </a:r>
            <a:endParaRPr lang="ja-JP" altLang="en-US" sz="4400" dirty="0"/>
          </a:p>
        </p:txBody>
      </p:sp>
      <p:sp>
        <p:nvSpPr>
          <p:cNvPr id="6" name="コンテンツ プレースホルダー 2">
            <a:extLst>
              <a:ext uri="{FF2B5EF4-FFF2-40B4-BE49-F238E27FC236}">
                <a16:creationId xmlns:a16="http://schemas.microsoft.com/office/drawing/2014/main" id="{41AC02E8-0B5D-EC3D-C1E8-E2728DF16FC8}"/>
              </a:ext>
            </a:extLst>
          </p:cNvPr>
          <p:cNvSpPr>
            <a:spLocks noGrp="1"/>
          </p:cNvSpPr>
          <p:nvPr>
            <p:ph idx="1"/>
          </p:nvPr>
        </p:nvSpPr>
        <p:spPr>
          <a:xfrm>
            <a:off x="825825" y="1602154"/>
            <a:ext cx="9239177" cy="5149710"/>
          </a:xfrm>
        </p:spPr>
        <p:txBody>
          <a:bodyPr>
            <a:normAutofit/>
          </a:bodyPr>
          <a:lstStyle/>
          <a:p>
            <a:r>
              <a:rPr lang="ja-JP" altLang="en-US" sz="4000" dirty="0">
                <a:solidFill>
                  <a:schemeClr val="bg1">
                    <a:lumMod val="65000"/>
                  </a:schemeClr>
                </a:solidFill>
              </a:rPr>
              <a:t>研究背景</a:t>
            </a:r>
            <a:endParaRPr lang="en-US" altLang="ja-JP" sz="4000" dirty="0">
              <a:solidFill>
                <a:schemeClr val="bg1">
                  <a:lumMod val="65000"/>
                </a:schemeClr>
              </a:solidFill>
            </a:endParaRPr>
          </a:p>
          <a:p>
            <a:pPr>
              <a:lnSpc>
                <a:spcPts val="1000"/>
              </a:lnSpc>
            </a:pPr>
            <a:endParaRPr lang="en-US" altLang="ja-JP" sz="4000" dirty="0">
              <a:solidFill>
                <a:schemeClr val="bg1">
                  <a:lumMod val="65000"/>
                </a:schemeClr>
              </a:solidFill>
            </a:endParaRPr>
          </a:p>
          <a:p>
            <a:r>
              <a:rPr lang="ja-JP" altLang="en-US" sz="4000" dirty="0">
                <a:solidFill>
                  <a:schemeClr val="bg1">
                    <a:lumMod val="65000"/>
                  </a:schemeClr>
                </a:solidFill>
              </a:rPr>
              <a:t>先行研究・研究目的</a:t>
            </a:r>
            <a:endParaRPr lang="en-US" altLang="ja-JP" sz="4000" dirty="0">
              <a:solidFill>
                <a:schemeClr val="bg1">
                  <a:lumMod val="65000"/>
                </a:schemeClr>
              </a:solidFill>
            </a:endParaRPr>
          </a:p>
          <a:p>
            <a:pPr marL="0" indent="0">
              <a:lnSpc>
                <a:spcPts val="1000"/>
              </a:lnSpc>
              <a:buNone/>
            </a:pPr>
            <a:endParaRPr lang="en-US" altLang="ja-JP" sz="4000" dirty="0">
              <a:solidFill>
                <a:schemeClr val="bg1">
                  <a:lumMod val="65000"/>
                </a:schemeClr>
              </a:solidFill>
            </a:endParaRPr>
          </a:p>
          <a:p>
            <a:r>
              <a:rPr lang="ja-JP" altLang="en-US" sz="4000" dirty="0">
                <a:solidFill>
                  <a:schemeClr val="bg1">
                    <a:lumMod val="65000"/>
                  </a:schemeClr>
                </a:solidFill>
              </a:rPr>
              <a:t>提案手法</a:t>
            </a:r>
            <a:endParaRPr lang="en-US" altLang="ja-JP" sz="4000" dirty="0">
              <a:solidFill>
                <a:schemeClr val="bg1">
                  <a:lumMod val="65000"/>
                </a:schemeClr>
              </a:solidFill>
            </a:endParaRPr>
          </a:p>
          <a:p>
            <a:pPr>
              <a:lnSpc>
                <a:spcPts val="1000"/>
              </a:lnSpc>
            </a:pPr>
            <a:endParaRPr lang="en-US" altLang="ja-JP" sz="4000" dirty="0">
              <a:solidFill>
                <a:schemeClr val="bg1">
                  <a:lumMod val="65000"/>
                </a:schemeClr>
              </a:solidFill>
            </a:endParaRPr>
          </a:p>
          <a:p>
            <a:r>
              <a:rPr lang="ja-JP" altLang="en-US" sz="4000" dirty="0">
                <a:solidFill>
                  <a:schemeClr val="bg1">
                    <a:lumMod val="65000"/>
                  </a:schemeClr>
                </a:solidFill>
              </a:rPr>
              <a:t>実験・考察</a:t>
            </a:r>
            <a:endParaRPr lang="en-US" altLang="ja-JP" sz="4000" dirty="0">
              <a:solidFill>
                <a:schemeClr val="bg1">
                  <a:lumMod val="65000"/>
                </a:schemeClr>
              </a:solidFill>
            </a:endParaRPr>
          </a:p>
          <a:p>
            <a:pPr>
              <a:lnSpc>
                <a:spcPts val="1000"/>
              </a:lnSpc>
            </a:pPr>
            <a:endParaRPr lang="en-US" altLang="ja-JP" sz="4000" dirty="0"/>
          </a:p>
          <a:p>
            <a:r>
              <a:rPr lang="ja-JP" altLang="en-US" sz="4000" dirty="0">
                <a:solidFill>
                  <a:schemeClr val="tx1"/>
                </a:solidFill>
              </a:rPr>
              <a:t>結論</a:t>
            </a:r>
            <a:endParaRPr lang="en-US" altLang="ja-JP" sz="4000" dirty="0">
              <a:solidFill>
                <a:schemeClr val="tx1"/>
              </a:solidFill>
            </a:endParaRPr>
          </a:p>
        </p:txBody>
      </p:sp>
    </p:spTree>
    <p:extLst>
      <p:ext uri="{BB962C8B-B14F-4D97-AF65-F5344CB8AC3E}">
        <p14:creationId xmlns:p14="http://schemas.microsoft.com/office/powerpoint/2010/main" val="3870908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931C3516-50C6-3ECA-8C7A-9653BE082F98}"/>
              </a:ext>
            </a:extLst>
          </p:cNvPr>
          <p:cNvSpPr>
            <a:spLocks noGrp="1"/>
          </p:cNvSpPr>
          <p:nvPr>
            <p:ph type="sldNum" sz="quarter" idx="12"/>
          </p:nvPr>
        </p:nvSpPr>
        <p:spPr/>
        <p:txBody>
          <a:bodyPr/>
          <a:lstStyle/>
          <a:p>
            <a:fld id="{48152886-A5BA-4EA1-AB9E-B32CF8EDC981}" type="slidenum">
              <a:rPr kumimoji="1" lang="ja-JP" altLang="en-US" smtClean="0"/>
              <a:t>3</a:t>
            </a:fld>
            <a:endParaRPr kumimoji="1" lang="ja-JP" altLang="en-US" dirty="0"/>
          </a:p>
        </p:txBody>
      </p:sp>
      <p:sp>
        <p:nvSpPr>
          <p:cNvPr id="5" name="タイトル 1">
            <a:extLst>
              <a:ext uri="{FF2B5EF4-FFF2-40B4-BE49-F238E27FC236}">
                <a16:creationId xmlns:a16="http://schemas.microsoft.com/office/drawing/2014/main" id="{B967358D-649B-599E-230E-5F2D5472812F}"/>
              </a:ext>
            </a:extLst>
          </p:cNvPr>
          <p:cNvSpPr txBox="1">
            <a:spLocks/>
          </p:cNvSpPr>
          <p:nvPr/>
        </p:nvSpPr>
        <p:spPr>
          <a:xfrm>
            <a:off x="1278792" y="365125"/>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7200" dirty="0"/>
              <a:t>Outline</a:t>
            </a:r>
            <a:endParaRPr lang="ja-JP" altLang="en-US" sz="4400" dirty="0"/>
          </a:p>
        </p:txBody>
      </p:sp>
      <p:sp>
        <p:nvSpPr>
          <p:cNvPr id="6" name="コンテンツ プレースホルダー 2">
            <a:extLst>
              <a:ext uri="{FF2B5EF4-FFF2-40B4-BE49-F238E27FC236}">
                <a16:creationId xmlns:a16="http://schemas.microsoft.com/office/drawing/2014/main" id="{41AC02E8-0B5D-EC3D-C1E8-E2728DF16FC8}"/>
              </a:ext>
            </a:extLst>
          </p:cNvPr>
          <p:cNvSpPr>
            <a:spLocks noGrp="1"/>
          </p:cNvSpPr>
          <p:nvPr>
            <p:ph idx="1"/>
          </p:nvPr>
        </p:nvSpPr>
        <p:spPr>
          <a:xfrm>
            <a:off x="825825" y="1602154"/>
            <a:ext cx="9239177" cy="5149710"/>
          </a:xfrm>
        </p:spPr>
        <p:txBody>
          <a:bodyPr>
            <a:normAutofit/>
          </a:bodyPr>
          <a:lstStyle/>
          <a:p>
            <a:r>
              <a:rPr lang="ja-JP" altLang="en-US" sz="4000" dirty="0">
                <a:solidFill>
                  <a:schemeClr val="tx1"/>
                </a:solidFill>
              </a:rPr>
              <a:t>研究背景</a:t>
            </a:r>
            <a:endParaRPr lang="en-US" altLang="ja-JP" sz="4000" dirty="0">
              <a:solidFill>
                <a:schemeClr val="tx1"/>
              </a:solidFill>
            </a:endParaRPr>
          </a:p>
          <a:p>
            <a:pPr>
              <a:lnSpc>
                <a:spcPts val="1000"/>
              </a:lnSpc>
            </a:pPr>
            <a:endParaRPr lang="en-US" altLang="ja-JP" sz="4000" dirty="0"/>
          </a:p>
          <a:p>
            <a:r>
              <a:rPr lang="ja-JP" altLang="en-US" sz="4000" dirty="0">
                <a:solidFill>
                  <a:schemeClr val="bg1">
                    <a:lumMod val="65000"/>
                  </a:schemeClr>
                </a:solidFill>
              </a:rPr>
              <a:t>先行研究・研究目的</a:t>
            </a:r>
            <a:endParaRPr lang="en-US" altLang="ja-JP" sz="4000" dirty="0">
              <a:solidFill>
                <a:schemeClr val="bg1">
                  <a:lumMod val="65000"/>
                </a:schemeClr>
              </a:solidFill>
            </a:endParaRPr>
          </a:p>
          <a:p>
            <a:pPr marL="0" indent="0">
              <a:lnSpc>
                <a:spcPts val="1000"/>
              </a:lnSpc>
              <a:buNone/>
            </a:pPr>
            <a:endParaRPr lang="en-US" altLang="ja-JP" sz="4000" dirty="0">
              <a:solidFill>
                <a:schemeClr val="bg1">
                  <a:lumMod val="65000"/>
                </a:schemeClr>
              </a:solidFill>
            </a:endParaRPr>
          </a:p>
          <a:p>
            <a:r>
              <a:rPr lang="ja-JP" altLang="en-US" sz="4000" dirty="0">
                <a:solidFill>
                  <a:schemeClr val="bg1">
                    <a:lumMod val="65000"/>
                  </a:schemeClr>
                </a:solidFill>
              </a:rPr>
              <a:t>提案手法</a:t>
            </a:r>
            <a:endParaRPr lang="en-US" altLang="ja-JP" sz="4000" dirty="0">
              <a:solidFill>
                <a:schemeClr val="bg1">
                  <a:lumMod val="65000"/>
                </a:schemeClr>
              </a:solidFill>
            </a:endParaRPr>
          </a:p>
          <a:p>
            <a:pPr>
              <a:lnSpc>
                <a:spcPts val="1000"/>
              </a:lnSpc>
            </a:pPr>
            <a:endParaRPr lang="en-US" altLang="ja-JP" sz="4000" dirty="0">
              <a:solidFill>
                <a:schemeClr val="bg1">
                  <a:lumMod val="65000"/>
                </a:schemeClr>
              </a:solidFill>
            </a:endParaRPr>
          </a:p>
          <a:p>
            <a:r>
              <a:rPr lang="ja-JP" altLang="en-US" sz="4000" dirty="0">
                <a:solidFill>
                  <a:schemeClr val="bg1">
                    <a:lumMod val="65000"/>
                  </a:schemeClr>
                </a:solidFill>
              </a:rPr>
              <a:t>実験・考察</a:t>
            </a:r>
            <a:endParaRPr lang="en-US" altLang="ja-JP" sz="4000" dirty="0">
              <a:solidFill>
                <a:schemeClr val="bg1">
                  <a:lumMod val="65000"/>
                </a:schemeClr>
              </a:solidFill>
            </a:endParaRPr>
          </a:p>
          <a:p>
            <a:pPr>
              <a:lnSpc>
                <a:spcPts val="1000"/>
              </a:lnSpc>
            </a:pPr>
            <a:endParaRPr lang="en-US" altLang="ja-JP" sz="4000" dirty="0">
              <a:solidFill>
                <a:schemeClr val="bg1">
                  <a:lumMod val="65000"/>
                </a:schemeClr>
              </a:solidFill>
            </a:endParaRPr>
          </a:p>
          <a:p>
            <a:r>
              <a:rPr lang="ja-JP" altLang="en-US" sz="4000" dirty="0">
                <a:solidFill>
                  <a:schemeClr val="bg1">
                    <a:lumMod val="65000"/>
                  </a:schemeClr>
                </a:solidFill>
              </a:rPr>
              <a:t>結論</a:t>
            </a:r>
            <a:endParaRPr lang="en-US" altLang="ja-JP" sz="4000" dirty="0">
              <a:solidFill>
                <a:schemeClr val="bg1">
                  <a:lumMod val="65000"/>
                </a:schemeClr>
              </a:solidFill>
            </a:endParaRPr>
          </a:p>
        </p:txBody>
      </p:sp>
    </p:spTree>
    <p:extLst>
      <p:ext uri="{BB962C8B-B14F-4D97-AF65-F5344CB8AC3E}">
        <p14:creationId xmlns:p14="http://schemas.microsoft.com/office/powerpoint/2010/main" val="3174390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72BAF52-B6A0-40E7-A871-482268C24F52}"/>
              </a:ext>
            </a:extLst>
          </p:cNvPr>
          <p:cNvSpPr>
            <a:spLocks noGrp="1"/>
          </p:cNvSpPr>
          <p:nvPr>
            <p:ph idx="1"/>
          </p:nvPr>
        </p:nvSpPr>
        <p:spPr>
          <a:xfrm>
            <a:off x="361142" y="1518557"/>
            <a:ext cx="11579795" cy="5156880"/>
          </a:xfrm>
        </p:spPr>
        <p:txBody>
          <a:bodyPr>
            <a:normAutofit/>
          </a:bodyPr>
          <a:lstStyle/>
          <a:p>
            <a:pPr>
              <a:lnSpc>
                <a:spcPct val="150000"/>
              </a:lnSpc>
              <a:buFont typeface="Wingdings" panose="05000000000000000000" pitchFamily="2" charset="2"/>
              <a:buChar char="l"/>
            </a:pPr>
            <a:r>
              <a:rPr lang="ja-JP" altLang="en-US" sz="3600" dirty="0">
                <a:solidFill>
                  <a:schemeClr val="tx1"/>
                </a:solidFill>
              </a:rPr>
              <a:t>提案手法が従来手法よりも要求条件を満たしながら，</a:t>
            </a:r>
            <a:endParaRPr lang="en-US" altLang="ja-JP" sz="3600" dirty="0">
              <a:solidFill>
                <a:schemeClr val="tx1"/>
              </a:solidFill>
            </a:endParaRPr>
          </a:p>
          <a:p>
            <a:pPr marL="0" indent="0">
              <a:buNone/>
            </a:pPr>
            <a:r>
              <a:rPr lang="en-US" altLang="ja-JP" sz="3600" dirty="0"/>
              <a:t>   </a:t>
            </a:r>
            <a:r>
              <a:rPr lang="ja-JP" altLang="en-US" sz="3600" dirty="0">
                <a:solidFill>
                  <a:srgbClr val="FF0000"/>
                </a:solidFill>
              </a:rPr>
              <a:t>エネルギー消費を抑制することができた</a:t>
            </a:r>
            <a:endParaRPr lang="en-US" altLang="ja-JP" sz="3600" dirty="0"/>
          </a:p>
          <a:p>
            <a:pPr>
              <a:lnSpc>
                <a:spcPct val="150000"/>
              </a:lnSpc>
              <a:buFont typeface="Wingdings" panose="05000000000000000000" pitchFamily="2" charset="2"/>
              <a:buChar char="l"/>
            </a:pPr>
            <a:r>
              <a:rPr lang="ja-JP" altLang="en-US" sz="3600" dirty="0">
                <a:solidFill>
                  <a:schemeClr val="tx1"/>
                </a:solidFill>
              </a:rPr>
              <a:t>予測の自律的補正学習の導入により</a:t>
            </a:r>
            <a:r>
              <a:rPr lang="ja-JP" altLang="en-US" sz="3600" dirty="0"/>
              <a:t>，</a:t>
            </a:r>
            <a:r>
              <a:rPr lang="en-US" altLang="ja-JP" sz="3600" dirty="0">
                <a:solidFill>
                  <a:srgbClr val="FF0000"/>
                </a:solidFill>
              </a:rPr>
              <a:t>2</a:t>
            </a:r>
            <a:r>
              <a:rPr lang="ja-JP" altLang="en-US" sz="3600" dirty="0">
                <a:solidFill>
                  <a:srgbClr val="FF0000"/>
                </a:solidFill>
              </a:rPr>
              <a:t>つのグループ</a:t>
            </a:r>
            <a:endParaRPr lang="en-US" altLang="ja-JP" sz="3600" dirty="0">
              <a:solidFill>
                <a:srgbClr val="FF0000"/>
              </a:solidFill>
            </a:endParaRPr>
          </a:p>
          <a:p>
            <a:pPr marL="0" indent="0">
              <a:buNone/>
            </a:pPr>
            <a:r>
              <a:rPr lang="en-US" altLang="ja-JP" sz="3600" dirty="0">
                <a:solidFill>
                  <a:schemeClr val="tx1"/>
                </a:solidFill>
              </a:rPr>
              <a:t>   (B-group</a:t>
            </a:r>
            <a:r>
              <a:rPr lang="ja-JP" altLang="en-US" sz="3600" dirty="0">
                <a:solidFill>
                  <a:schemeClr val="tx1"/>
                </a:solidFill>
              </a:rPr>
              <a:t>と</a:t>
            </a:r>
            <a:r>
              <a:rPr lang="en-US" altLang="ja-JP" sz="3600" dirty="0">
                <a:solidFill>
                  <a:schemeClr val="tx1"/>
                </a:solidFill>
              </a:rPr>
              <a:t>ES-group)</a:t>
            </a:r>
            <a:r>
              <a:rPr lang="ja-JP" altLang="en-US" sz="3600" dirty="0">
                <a:solidFill>
                  <a:schemeClr val="tx1"/>
                </a:solidFill>
              </a:rPr>
              <a:t>に分かれた</a:t>
            </a:r>
            <a:endParaRPr lang="en-US" altLang="ja-JP" sz="3600" dirty="0">
              <a:solidFill>
                <a:schemeClr val="tx1"/>
              </a:solidFill>
            </a:endParaRPr>
          </a:p>
          <a:p>
            <a:pPr>
              <a:lnSpc>
                <a:spcPct val="150000"/>
              </a:lnSpc>
            </a:pPr>
            <a:r>
              <a:rPr lang="en-US" altLang="ja-JP" sz="3600" dirty="0">
                <a:solidFill>
                  <a:schemeClr val="tx1"/>
                </a:solidFill>
              </a:rPr>
              <a:t>ES-group</a:t>
            </a:r>
            <a:r>
              <a:rPr lang="ja-JP" altLang="en-US" sz="3600" dirty="0">
                <a:solidFill>
                  <a:schemeClr val="tx1"/>
                </a:solidFill>
              </a:rPr>
              <a:t>を停止することにより，</a:t>
            </a:r>
            <a:r>
              <a:rPr lang="ja-JP" altLang="en-US" sz="3600" dirty="0">
                <a:solidFill>
                  <a:srgbClr val="FF0000"/>
                </a:solidFill>
              </a:rPr>
              <a:t>必要最低限の</a:t>
            </a:r>
            <a:endParaRPr lang="en-US" altLang="ja-JP" sz="3600" dirty="0">
              <a:solidFill>
                <a:srgbClr val="FF0000"/>
              </a:solidFill>
            </a:endParaRPr>
          </a:p>
          <a:p>
            <a:pPr marL="0" indent="0">
              <a:buNone/>
            </a:pPr>
            <a:r>
              <a:rPr lang="en-US" altLang="ja-JP" sz="3600" dirty="0">
                <a:solidFill>
                  <a:srgbClr val="FF0000"/>
                </a:solidFill>
              </a:rPr>
              <a:t>  </a:t>
            </a:r>
            <a:r>
              <a:rPr lang="ja-JP" altLang="en-US" sz="3600" dirty="0">
                <a:solidFill>
                  <a:srgbClr val="FF0000"/>
                </a:solidFill>
              </a:rPr>
              <a:t>エージェント数</a:t>
            </a:r>
            <a:r>
              <a:rPr lang="ja-JP" altLang="en-US" sz="3600" dirty="0">
                <a:solidFill>
                  <a:schemeClr val="tx1"/>
                </a:solidFill>
              </a:rPr>
              <a:t>まで減らすことが可能</a:t>
            </a:r>
            <a:endParaRPr lang="en-US" altLang="ja-JP" sz="3600" dirty="0">
              <a:solidFill>
                <a:schemeClr val="tx1"/>
              </a:solidFill>
            </a:endParaRPr>
          </a:p>
        </p:txBody>
      </p:sp>
      <p:sp>
        <p:nvSpPr>
          <p:cNvPr id="4" name="スライド番号プレースホルダー 3">
            <a:extLst>
              <a:ext uri="{FF2B5EF4-FFF2-40B4-BE49-F238E27FC236}">
                <a16:creationId xmlns:a16="http://schemas.microsoft.com/office/drawing/2014/main" id="{64C508A6-BFB8-41F2-9931-878953B3309D}"/>
              </a:ext>
            </a:extLst>
          </p:cNvPr>
          <p:cNvSpPr>
            <a:spLocks noGrp="1"/>
          </p:cNvSpPr>
          <p:nvPr>
            <p:ph type="sldNum" sz="quarter" idx="12"/>
          </p:nvPr>
        </p:nvSpPr>
        <p:spPr>
          <a:xfrm>
            <a:off x="11508661" y="6492875"/>
            <a:ext cx="683339" cy="365125"/>
          </a:xfrm>
        </p:spPr>
        <p:txBody>
          <a:bodyPr/>
          <a:lstStyle/>
          <a:p>
            <a:fld id="{48152886-A5BA-4EA1-AB9E-B32CF8EDC981}" type="slidenum">
              <a:rPr kumimoji="1" lang="ja-JP" altLang="en-US" sz="2400" smtClean="0">
                <a:solidFill>
                  <a:schemeClr val="bg1"/>
                </a:solidFill>
              </a:rPr>
              <a:t>30</a:t>
            </a:fld>
            <a:endParaRPr kumimoji="1" lang="ja-JP" altLang="en-US" sz="2400" dirty="0">
              <a:solidFill>
                <a:schemeClr val="bg1"/>
              </a:solidFill>
            </a:endParaRPr>
          </a:p>
        </p:txBody>
      </p:sp>
      <p:sp>
        <p:nvSpPr>
          <p:cNvPr id="7" name="タイトル 1">
            <a:extLst>
              <a:ext uri="{FF2B5EF4-FFF2-40B4-BE49-F238E27FC236}">
                <a16:creationId xmlns:a16="http://schemas.microsoft.com/office/drawing/2014/main" id="{19187CA9-3308-4B6A-EEB0-5002DB6AB386}"/>
              </a:ext>
            </a:extLst>
          </p:cNvPr>
          <p:cNvSpPr txBox="1">
            <a:spLocks/>
          </p:cNvSpPr>
          <p:nvPr/>
        </p:nvSpPr>
        <p:spPr>
          <a:xfrm>
            <a:off x="881626" y="356959"/>
            <a:ext cx="11691374" cy="154052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7200" dirty="0"/>
              <a:t>結論</a:t>
            </a:r>
            <a:endParaRPr lang="ja-JP" altLang="en-US" sz="4800" dirty="0"/>
          </a:p>
        </p:txBody>
      </p:sp>
      <p:sp>
        <p:nvSpPr>
          <p:cNvPr id="5" name="スライド番号プレースホルダー 3">
            <a:extLst>
              <a:ext uri="{FF2B5EF4-FFF2-40B4-BE49-F238E27FC236}">
                <a16:creationId xmlns:a16="http://schemas.microsoft.com/office/drawing/2014/main" id="{C9677D0B-9F51-05AF-3792-AF658DB70E0A}"/>
              </a:ext>
            </a:extLst>
          </p:cNvPr>
          <p:cNvSpPr txBox="1">
            <a:spLocks/>
          </p:cNvSpPr>
          <p:nvPr/>
        </p:nvSpPr>
        <p:spPr>
          <a:xfrm>
            <a:off x="11088396" y="6090835"/>
            <a:ext cx="852541" cy="587788"/>
          </a:xfrm>
          <a:prstGeom prst="rect">
            <a:avLst/>
          </a:prstGeom>
        </p:spPr>
        <p:txBody>
          <a:bodyPr vert="horz" lIns="91440" tIns="45720" rIns="91440" bIns="45720" rtlCol="0" anchor="ctr"/>
          <a:lstStyle>
            <a:defPPr>
              <a:defRPr lang="en-US"/>
            </a:defPPr>
            <a:lvl1pPr marL="0" algn="r" defTabSz="457200" rtl="0" eaLnBrk="1" latinLnBrk="0" hangingPunct="1">
              <a:defRPr sz="3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152886-A5BA-4EA1-AB9E-B32CF8EDC981}" type="slidenum">
              <a:rPr kumimoji="1" lang="ja-JP" altLang="en-US" sz="3600" smtClean="0"/>
              <a:pPr/>
              <a:t>30</a:t>
            </a:fld>
            <a:endParaRPr kumimoji="1" lang="ja-JP" altLang="en-US" sz="3600" dirty="0"/>
          </a:p>
        </p:txBody>
      </p:sp>
    </p:spTree>
    <p:extLst>
      <p:ext uri="{BB962C8B-B14F-4D97-AF65-F5344CB8AC3E}">
        <p14:creationId xmlns:p14="http://schemas.microsoft.com/office/powerpoint/2010/main" val="318600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72BAF52-B6A0-40E7-A871-482268C24F52}"/>
              </a:ext>
            </a:extLst>
          </p:cNvPr>
          <p:cNvSpPr>
            <a:spLocks noGrp="1"/>
          </p:cNvSpPr>
          <p:nvPr>
            <p:ph idx="1"/>
          </p:nvPr>
        </p:nvSpPr>
        <p:spPr>
          <a:xfrm>
            <a:off x="251063" y="1302327"/>
            <a:ext cx="11503891" cy="5373110"/>
          </a:xfrm>
        </p:spPr>
        <p:txBody>
          <a:bodyPr>
            <a:normAutofit/>
          </a:bodyPr>
          <a:lstStyle/>
          <a:p>
            <a:pPr algn="just">
              <a:lnSpc>
                <a:spcPct val="150000"/>
              </a:lnSpc>
            </a:pPr>
            <a:r>
              <a:rPr lang="ja-JP" altLang="en-US" sz="2800" dirty="0">
                <a:solidFill>
                  <a:schemeClr val="tx1"/>
                </a:solidFill>
              </a:rPr>
              <a:t>国内会議・研究会（査読なし）</a:t>
            </a:r>
            <a:endParaRPr lang="en-US" altLang="ja-JP" dirty="0">
              <a:solidFill>
                <a:schemeClr val="tx1"/>
              </a:solidFill>
            </a:endParaRPr>
          </a:p>
          <a:p>
            <a:pPr lvl="1" algn="just"/>
            <a:r>
              <a:rPr lang="ja-JP" altLang="en-US" sz="1800" dirty="0">
                <a:solidFill>
                  <a:schemeClr val="tx1"/>
                </a:solidFill>
              </a:rPr>
              <a:t>松本航平</a:t>
            </a:r>
            <a:r>
              <a:rPr lang="en-US" altLang="ja-JP" sz="1800" dirty="0">
                <a:solidFill>
                  <a:schemeClr val="tx1"/>
                </a:solidFill>
              </a:rPr>
              <a:t>, </a:t>
            </a:r>
            <a:r>
              <a:rPr lang="ja-JP" altLang="en-US" sz="1800" dirty="0">
                <a:solidFill>
                  <a:schemeClr val="tx1"/>
                </a:solidFill>
              </a:rPr>
              <a:t>米田圭佑</a:t>
            </a:r>
            <a:r>
              <a:rPr lang="en-US" altLang="ja-JP" sz="1800" dirty="0">
                <a:solidFill>
                  <a:schemeClr val="tx1"/>
                </a:solidFill>
              </a:rPr>
              <a:t>, </a:t>
            </a:r>
            <a:r>
              <a:rPr lang="ja-JP" altLang="en-US" sz="1800" dirty="0">
                <a:solidFill>
                  <a:schemeClr val="tx1"/>
                </a:solidFill>
              </a:rPr>
              <a:t>菅原俊治</a:t>
            </a:r>
            <a:r>
              <a:rPr lang="en-US" altLang="ja-JP" sz="1800" dirty="0">
                <a:solidFill>
                  <a:schemeClr val="tx1"/>
                </a:solidFill>
              </a:rPr>
              <a:t>. “</a:t>
            </a:r>
            <a:r>
              <a:rPr lang="ja-JP" altLang="en-US" sz="1800" dirty="0">
                <a:solidFill>
                  <a:schemeClr val="tx1"/>
                </a:solidFill>
              </a:rPr>
              <a:t>マルチエージェント協調巡回問題におけるエネルギー消費抑制手法の提案</a:t>
            </a:r>
            <a:r>
              <a:rPr lang="en-US" altLang="ja-JP" sz="1800" dirty="0">
                <a:solidFill>
                  <a:schemeClr val="tx1"/>
                </a:solidFill>
              </a:rPr>
              <a:t>.” 2022 Summer Symposium on Multi Agent Systems for Harmonization (SMASH22 Summer Symposium). 2022</a:t>
            </a:r>
            <a:r>
              <a:rPr lang="ja-JP" altLang="en-US" sz="1800" dirty="0">
                <a:solidFill>
                  <a:schemeClr val="tx1"/>
                </a:solidFill>
              </a:rPr>
              <a:t>年</a:t>
            </a:r>
            <a:r>
              <a:rPr lang="en-US" altLang="ja-JP" sz="1800" dirty="0">
                <a:solidFill>
                  <a:schemeClr val="tx1"/>
                </a:solidFill>
              </a:rPr>
              <a:t>9</a:t>
            </a:r>
            <a:r>
              <a:rPr lang="ja-JP" altLang="en-US" sz="1800" dirty="0">
                <a:solidFill>
                  <a:schemeClr val="tx1"/>
                </a:solidFill>
              </a:rPr>
              <a:t>月</a:t>
            </a:r>
            <a:endParaRPr lang="en-US" altLang="ja-JP" sz="1800" dirty="0">
              <a:solidFill>
                <a:schemeClr val="tx1"/>
              </a:solidFill>
            </a:endParaRPr>
          </a:p>
          <a:p>
            <a:pPr algn="just">
              <a:lnSpc>
                <a:spcPct val="150000"/>
              </a:lnSpc>
            </a:pPr>
            <a:r>
              <a:rPr lang="ja-JP" altLang="en-US" sz="2800" dirty="0">
                <a:solidFill>
                  <a:schemeClr val="tx1"/>
                </a:solidFill>
              </a:rPr>
              <a:t>国際会議（査読あり）</a:t>
            </a:r>
            <a:endParaRPr lang="en-US" altLang="ja-JP" sz="2800" dirty="0">
              <a:solidFill>
                <a:schemeClr val="tx1"/>
              </a:solidFill>
            </a:endParaRPr>
          </a:p>
          <a:p>
            <a:pPr lvl="1" algn="just"/>
            <a:r>
              <a:rPr lang="en-US" altLang="ja-JP" sz="1800" dirty="0">
                <a:solidFill>
                  <a:schemeClr val="tx1"/>
                </a:solidFill>
              </a:rPr>
              <a:t>Kohei Matsumoto, Keisuke Yoneda and Toshiharu Sugawara. “</a:t>
            </a:r>
            <a:r>
              <a:rPr lang="en-US" altLang="ja-JP" sz="1800" b="0" i="0" dirty="0">
                <a:solidFill>
                  <a:schemeClr val="tx1"/>
                </a:solidFill>
                <a:effectLst/>
                <a:latin typeface="Trebuchet MS" panose="020B0603020202020204" pitchFamily="34" charset="0"/>
              </a:rPr>
              <a:t>Autonomous Energy-Saving Behaviors with Fulfilling Requirements for Multi-Agent Cooperative Patrolling Problem.</a:t>
            </a:r>
            <a:r>
              <a:rPr lang="en-US" altLang="ja-JP" sz="1800" dirty="0">
                <a:solidFill>
                  <a:schemeClr val="tx1"/>
                </a:solidFill>
              </a:rPr>
              <a:t>” Proceedings of the 15th International Conference on Agents and Artificial (ICAART 2023). February,</a:t>
            </a:r>
            <a:r>
              <a:rPr lang="ja-JP" altLang="en-US" sz="1800" dirty="0">
                <a:solidFill>
                  <a:schemeClr val="tx1"/>
                </a:solidFill>
              </a:rPr>
              <a:t> </a:t>
            </a:r>
            <a:r>
              <a:rPr lang="en-US" altLang="ja-JP" sz="1800" dirty="0">
                <a:solidFill>
                  <a:schemeClr val="tx1"/>
                </a:solidFill>
              </a:rPr>
              <a:t>2023. (accepted as a full paper)</a:t>
            </a:r>
          </a:p>
          <a:p>
            <a:pPr algn="just">
              <a:lnSpc>
                <a:spcPct val="150000"/>
              </a:lnSpc>
            </a:pPr>
            <a:r>
              <a:rPr lang="ja-JP" altLang="en-US" sz="2800" dirty="0">
                <a:solidFill>
                  <a:schemeClr val="tx1"/>
                </a:solidFill>
              </a:rPr>
              <a:t>表彰</a:t>
            </a:r>
            <a:endParaRPr lang="en-US" altLang="ja-JP" sz="2800" dirty="0">
              <a:solidFill>
                <a:schemeClr val="tx1"/>
              </a:solidFill>
            </a:endParaRPr>
          </a:p>
          <a:p>
            <a:pPr lvl="1" algn="just">
              <a:lnSpc>
                <a:spcPct val="110000"/>
              </a:lnSpc>
            </a:pPr>
            <a:r>
              <a:rPr lang="ja-JP" altLang="en-US" sz="1800" dirty="0">
                <a:solidFill>
                  <a:schemeClr val="tx1"/>
                </a:solidFill>
              </a:rPr>
              <a:t>松本航平</a:t>
            </a:r>
            <a:r>
              <a:rPr lang="en-US" altLang="ja-JP" sz="1800" dirty="0">
                <a:solidFill>
                  <a:schemeClr val="tx1"/>
                </a:solidFill>
              </a:rPr>
              <a:t>, </a:t>
            </a:r>
            <a:r>
              <a:rPr lang="ja-JP" altLang="en-US" sz="1800" dirty="0">
                <a:solidFill>
                  <a:schemeClr val="tx1"/>
                </a:solidFill>
              </a:rPr>
              <a:t>米田圭佑</a:t>
            </a:r>
            <a:r>
              <a:rPr lang="en-US" altLang="ja-JP" sz="1800" dirty="0">
                <a:solidFill>
                  <a:schemeClr val="tx1"/>
                </a:solidFill>
              </a:rPr>
              <a:t>, </a:t>
            </a:r>
            <a:r>
              <a:rPr lang="ja-JP" altLang="en-US" sz="1800" dirty="0">
                <a:solidFill>
                  <a:schemeClr val="tx1"/>
                </a:solidFill>
              </a:rPr>
              <a:t>菅原俊治</a:t>
            </a:r>
            <a:r>
              <a:rPr lang="en-US" altLang="ja-JP" sz="1800" dirty="0">
                <a:solidFill>
                  <a:schemeClr val="tx1"/>
                </a:solidFill>
              </a:rPr>
              <a:t>. “</a:t>
            </a:r>
            <a:r>
              <a:rPr lang="ja-JP" altLang="en-US" sz="1800" dirty="0">
                <a:solidFill>
                  <a:schemeClr val="tx1"/>
                </a:solidFill>
              </a:rPr>
              <a:t>マルチエージェント協調巡回問題におけるエネルギー消費抑制手法の提案</a:t>
            </a:r>
            <a:r>
              <a:rPr lang="en-US" altLang="ja-JP" sz="1800" dirty="0">
                <a:solidFill>
                  <a:schemeClr val="tx1"/>
                </a:solidFill>
              </a:rPr>
              <a:t>.” 2022 Summer Symposium on Multi Agent Systems for Harmonization. 2022. </a:t>
            </a:r>
            <a:r>
              <a:rPr lang="ja-JP" altLang="en-US" sz="1800" dirty="0">
                <a:solidFill>
                  <a:srgbClr val="FF0000"/>
                </a:solidFill>
              </a:rPr>
              <a:t>優秀賞</a:t>
            </a:r>
            <a:r>
              <a:rPr lang="en-US" altLang="ja-JP" sz="1800" dirty="0">
                <a:solidFill>
                  <a:srgbClr val="FF0000"/>
                </a:solidFill>
              </a:rPr>
              <a:t>, </a:t>
            </a:r>
            <a:r>
              <a:rPr lang="ja-JP" altLang="en-US" sz="1800" dirty="0">
                <a:solidFill>
                  <a:srgbClr val="FF0000"/>
                </a:solidFill>
              </a:rPr>
              <a:t>奨励賞</a:t>
            </a:r>
            <a:endParaRPr lang="en-US" altLang="ja-JP" sz="1800" dirty="0">
              <a:solidFill>
                <a:srgbClr val="FF0000"/>
              </a:solidFill>
            </a:endParaRPr>
          </a:p>
          <a:p>
            <a:pPr lvl="1" algn="just">
              <a:lnSpc>
                <a:spcPct val="150000"/>
              </a:lnSpc>
            </a:pPr>
            <a:endParaRPr lang="en-US" altLang="ja-JP" sz="2400" dirty="0">
              <a:solidFill>
                <a:schemeClr val="tx1"/>
              </a:solidFill>
            </a:endParaRPr>
          </a:p>
          <a:p>
            <a:pPr>
              <a:lnSpc>
                <a:spcPct val="150000"/>
              </a:lnSpc>
            </a:pPr>
            <a:endParaRPr lang="en-US" altLang="ja-JP" sz="2800" dirty="0">
              <a:solidFill>
                <a:schemeClr val="tx1"/>
              </a:solidFill>
            </a:endParaRPr>
          </a:p>
          <a:p>
            <a:pPr lvl="1"/>
            <a:endParaRPr lang="en-US" altLang="ja-JP" sz="1800" dirty="0">
              <a:solidFill>
                <a:schemeClr val="tx1"/>
              </a:solidFill>
            </a:endParaRPr>
          </a:p>
        </p:txBody>
      </p:sp>
      <p:sp>
        <p:nvSpPr>
          <p:cNvPr id="4" name="スライド番号プレースホルダー 3">
            <a:extLst>
              <a:ext uri="{FF2B5EF4-FFF2-40B4-BE49-F238E27FC236}">
                <a16:creationId xmlns:a16="http://schemas.microsoft.com/office/drawing/2014/main" id="{64C508A6-BFB8-41F2-9931-878953B3309D}"/>
              </a:ext>
            </a:extLst>
          </p:cNvPr>
          <p:cNvSpPr>
            <a:spLocks noGrp="1"/>
          </p:cNvSpPr>
          <p:nvPr>
            <p:ph type="sldNum" sz="quarter" idx="12"/>
          </p:nvPr>
        </p:nvSpPr>
        <p:spPr>
          <a:xfrm>
            <a:off x="11508661" y="6492875"/>
            <a:ext cx="683339" cy="365125"/>
          </a:xfrm>
        </p:spPr>
        <p:txBody>
          <a:bodyPr/>
          <a:lstStyle/>
          <a:p>
            <a:fld id="{48152886-A5BA-4EA1-AB9E-B32CF8EDC981}" type="slidenum">
              <a:rPr kumimoji="1" lang="ja-JP" altLang="en-US" sz="2400" smtClean="0">
                <a:solidFill>
                  <a:schemeClr val="bg1"/>
                </a:solidFill>
              </a:rPr>
              <a:t>31</a:t>
            </a:fld>
            <a:endParaRPr kumimoji="1" lang="ja-JP" altLang="en-US" sz="2400" dirty="0">
              <a:solidFill>
                <a:schemeClr val="bg1"/>
              </a:solidFill>
            </a:endParaRPr>
          </a:p>
        </p:txBody>
      </p:sp>
      <p:sp>
        <p:nvSpPr>
          <p:cNvPr id="7" name="タイトル 1">
            <a:extLst>
              <a:ext uri="{FF2B5EF4-FFF2-40B4-BE49-F238E27FC236}">
                <a16:creationId xmlns:a16="http://schemas.microsoft.com/office/drawing/2014/main" id="{19187CA9-3308-4B6A-EEB0-5002DB6AB386}"/>
              </a:ext>
            </a:extLst>
          </p:cNvPr>
          <p:cNvSpPr txBox="1">
            <a:spLocks/>
          </p:cNvSpPr>
          <p:nvPr/>
        </p:nvSpPr>
        <p:spPr>
          <a:xfrm>
            <a:off x="881626" y="179377"/>
            <a:ext cx="11691374" cy="154052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6600" dirty="0"/>
              <a:t>業績リスト</a:t>
            </a:r>
            <a:endParaRPr lang="ja-JP" altLang="en-US" sz="4400" dirty="0"/>
          </a:p>
        </p:txBody>
      </p:sp>
      <p:sp>
        <p:nvSpPr>
          <p:cNvPr id="5" name="スライド番号プレースホルダー 3">
            <a:extLst>
              <a:ext uri="{FF2B5EF4-FFF2-40B4-BE49-F238E27FC236}">
                <a16:creationId xmlns:a16="http://schemas.microsoft.com/office/drawing/2014/main" id="{C9677D0B-9F51-05AF-3792-AF658DB70E0A}"/>
              </a:ext>
            </a:extLst>
          </p:cNvPr>
          <p:cNvSpPr txBox="1">
            <a:spLocks/>
          </p:cNvSpPr>
          <p:nvPr/>
        </p:nvSpPr>
        <p:spPr>
          <a:xfrm>
            <a:off x="11088396" y="6090835"/>
            <a:ext cx="852541" cy="587788"/>
          </a:xfrm>
          <a:prstGeom prst="rect">
            <a:avLst/>
          </a:prstGeom>
        </p:spPr>
        <p:txBody>
          <a:bodyPr vert="horz" lIns="91440" tIns="45720" rIns="91440" bIns="45720" rtlCol="0" anchor="ctr"/>
          <a:lstStyle>
            <a:defPPr>
              <a:defRPr lang="en-US"/>
            </a:defPPr>
            <a:lvl1pPr marL="0" algn="r" defTabSz="457200" rtl="0" eaLnBrk="1" latinLnBrk="0" hangingPunct="1">
              <a:defRPr sz="3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152886-A5BA-4EA1-AB9E-B32CF8EDC981}" type="slidenum">
              <a:rPr kumimoji="1" lang="ja-JP" altLang="en-US" sz="3600" smtClean="0"/>
              <a:pPr/>
              <a:t>31</a:t>
            </a:fld>
            <a:endParaRPr kumimoji="1" lang="ja-JP" altLang="en-US" sz="3600" dirty="0"/>
          </a:p>
        </p:txBody>
      </p:sp>
    </p:spTree>
    <p:extLst>
      <p:ext uri="{BB962C8B-B14F-4D97-AF65-F5344CB8AC3E}">
        <p14:creationId xmlns:p14="http://schemas.microsoft.com/office/powerpoint/2010/main" val="23010914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49301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B36923-ECFA-DFF2-9E79-D0E7DDA99F26}"/>
              </a:ext>
            </a:extLst>
          </p:cNvPr>
          <p:cNvSpPr>
            <a:spLocks noGrp="1"/>
          </p:cNvSpPr>
          <p:nvPr>
            <p:ph type="ctrTitle"/>
          </p:nvPr>
        </p:nvSpPr>
        <p:spPr>
          <a:xfrm>
            <a:off x="3669974" y="2893599"/>
            <a:ext cx="4852051" cy="1070801"/>
          </a:xfrm>
        </p:spPr>
        <p:txBody>
          <a:bodyPr/>
          <a:lstStyle/>
          <a:p>
            <a:pPr algn="ctr"/>
            <a:r>
              <a:rPr kumimoji="1" lang="en-US" altLang="ja-JP" sz="8800" dirty="0"/>
              <a:t>Appendix</a:t>
            </a:r>
            <a:endParaRPr kumimoji="1" lang="ja-JP" altLang="en-US" sz="6000" dirty="0"/>
          </a:p>
        </p:txBody>
      </p:sp>
    </p:spTree>
    <p:extLst>
      <p:ext uri="{BB962C8B-B14F-4D97-AF65-F5344CB8AC3E}">
        <p14:creationId xmlns:p14="http://schemas.microsoft.com/office/powerpoint/2010/main" val="3408128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72BAF52-B6A0-40E7-A871-482268C24F52}"/>
              </a:ext>
            </a:extLst>
          </p:cNvPr>
          <p:cNvSpPr>
            <a:spLocks noGrp="1"/>
          </p:cNvSpPr>
          <p:nvPr>
            <p:ph idx="1"/>
          </p:nvPr>
        </p:nvSpPr>
        <p:spPr>
          <a:xfrm>
            <a:off x="429846" y="1742830"/>
            <a:ext cx="11511091" cy="4818185"/>
          </a:xfrm>
        </p:spPr>
        <p:txBody>
          <a:bodyPr>
            <a:normAutofit/>
          </a:bodyPr>
          <a:lstStyle/>
          <a:p>
            <a:r>
              <a:rPr kumimoji="1" lang="en-US" altLang="ja-JP" sz="3600" dirty="0">
                <a:solidFill>
                  <a:schemeClr val="tx1"/>
                </a:solidFill>
              </a:rPr>
              <a:t>ES-group</a:t>
            </a:r>
            <a:r>
              <a:rPr kumimoji="1" lang="ja-JP" altLang="en-US" sz="3600" dirty="0">
                <a:solidFill>
                  <a:schemeClr val="tx1"/>
                </a:solidFill>
              </a:rPr>
              <a:t>を停止していき，品質要求を満たしたうえで，エージェント数を減らす</a:t>
            </a:r>
            <a:endParaRPr kumimoji="1" lang="en-US" altLang="ja-JP" sz="3600" dirty="0">
              <a:solidFill>
                <a:schemeClr val="tx1"/>
              </a:solidFill>
            </a:endParaRPr>
          </a:p>
          <a:p>
            <a:endParaRPr lang="en-US" altLang="ja-JP" sz="3600" dirty="0">
              <a:solidFill>
                <a:schemeClr val="tx1"/>
              </a:solidFill>
            </a:endParaRPr>
          </a:p>
          <a:p>
            <a:r>
              <a:rPr kumimoji="1" lang="en-US" altLang="ja-JP" sz="3600" dirty="0">
                <a:solidFill>
                  <a:schemeClr val="tx1"/>
                </a:solidFill>
              </a:rPr>
              <a:t>AMTDS/ER</a:t>
            </a:r>
            <a:r>
              <a:rPr kumimoji="1" lang="ja-JP" altLang="en-US" sz="3600" dirty="0">
                <a:solidFill>
                  <a:schemeClr val="tx1"/>
                </a:solidFill>
              </a:rPr>
              <a:t>をイベント発生確率を学習できるように</a:t>
            </a:r>
            <a:endParaRPr kumimoji="1" lang="en-US" altLang="ja-JP" sz="3600" dirty="0">
              <a:solidFill>
                <a:schemeClr val="tx1"/>
              </a:solidFill>
            </a:endParaRPr>
          </a:p>
          <a:p>
            <a:pPr marL="0" indent="0">
              <a:buNone/>
            </a:pPr>
            <a:r>
              <a:rPr lang="en-US" altLang="ja-JP" sz="3600" dirty="0">
                <a:solidFill>
                  <a:schemeClr val="tx1"/>
                </a:solidFill>
              </a:rPr>
              <a:t>  </a:t>
            </a:r>
            <a:r>
              <a:rPr kumimoji="1" lang="ja-JP" altLang="en-US" sz="3600" dirty="0">
                <a:solidFill>
                  <a:schemeClr val="tx1"/>
                </a:solidFill>
              </a:rPr>
              <a:t>拡張する</a:t>
            </a:r>
            <a:endParaRPr kumimoji="1" lang="en-US" altLang="ja-JP" sz="3500" dirty="0">
              <a:solidFill>
                <a:schemeClr val="tx1"/>
              </a:solidFill>
            </a:endParaRPr>
          </a:p>
          <a:p>
            <a:endParaRPr kumimoji="1" lang="en-US" altLang="ja-JP" sz="3500" dirty="0"/>
          </a:p>
          <a:p>
            <a:endParaRPr kumimoji="1" lang="en-US" altLang="ja-JP" sz="3500" dirty="0"/>
          </a:p>
        </p:txBody>
      </p:sp>
      <p:sp>
        <p:nvSpPr>
          <p:cNvPr id="4" name="スライド番号プレースホルダー 3">
            <a:extLst>
              <a:ext uri="{FF2B5EF4-FFF2-40B4-BE49-F238E27FC236}">
                <a16:creationId xmlns:a16="http://schemas.microsoft.com/office/drawing/2014/main" id="{64C508A6-BFB8-41F2-9931-878953B3309D}"/>
              </a:ext>
            </a:extLst>
          </p:cNvPr>
          <p:cNvSpPr>
            <a:spLocks noGrp="1"/>
          </p:cNvSpPr>
          <p:nvPr>
            <p:ph type="sldNum" sz="quarter" idx="12"/>
          </p:nvPr>
        </p:nvSpPr>
        <p:spPr>
          <a:xfrm>
            <a:off x="11508661" y="6492875"/>
            <a:ext cx="683339" cy="365125"/>
          </a:xfrm>
        </p:spPr>
        <p:txBody>
          <a:bodyPr/>
          <a:lstStyle/>
          <a:p>
            <a:fld id="{48152886-A5BA-4EA1-AB9E-B32CF8EDC981}" type="slidenum">
              <a:rPr kumimoji="1" lang="ja-JP" altLang="en-US" sz="2400" smtClean="0">
                <a:solidFill>
                  <a:schemeClr val="bg1"/>
                </a:solidFill>
              </a:rPr>
              <a:t>34</a:t>
            </a:fld>
            <a:endParaRPr kumimoji="1" lang="ja-JP" altLang="en-US" sz="2400" dirty="0">
              <a:solidFill>
                <a:schemeClr val="bg1"/>
              </a:solidFill>
            </a:endParaRPr>
          </a:p>
        </p:txBody>
      </p:sp>
      <p:sp>
        <p:nvSpPr>
          <p:cNvPr id="7" name="タイトル 1">
            <a:extLst>
              <a:ext uri="{FF2B5EF4-FFF2-40B4-BE49-F238E27FC236}">
                <a16:creationId xmlns:a16="http://schemas.microsoft.com/office/drawing/2014/main" id="{19187CA9-3308-4B6A-EEB0-5002DB6AB386}"/>
              </a:ext>
            </a:extLst>
          </p:cNvPr>
          <p:cNvSpPr txBox="1">
            <a:spLocks/>
          </p:cNvSpPr>
          <p:nvPr/>
        </p:nvSpPr>
        <p:spPr>
          <a:xfrm>
            <a:off x="1278792" y="365125"/>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7200" dirty="0"/>
              <a:t>今後の課題</a:t>
            </a:r>
            <a:endParaRPr lang="ja-JP" altLang="en-US" sz="5400" dirty="0"/>
          </a:p>
        </p:txBody>
      </p:sp>
      <p:sp>
        <p:nvSpPr>
          <p:cNvPr id="5" name="スライド番号プレースホルダー 3">
            <a:extLst>
              <a:ext uri="{FF2B5EF4-FFF2-40B4-BE49-F238E27FC236}">
                <a16:creationId xmlns:a16="http://schemas.microsoft.com/office/drawing/2014/main" id="{1C5BB858-4599-B0D3-7332-3C29FFF31279}"/>
              </a:ext>
            </a:extLst>
          </p:cNvPr>
          <p:cNvSpPr txBox="1">
            <a:spLocks/>
          </p:cNvSpPr>
          <p:nvPr/>
        </p:nvSpPr>
        <p:spPr>
          <a:xfrm>
            <a:off x="11088396" y="6090835"/>
            <a:ext cx="852541" cy="587788"/>
          </a:xfrm>
          <a:prstGeom prst="rect">
            <a:avLst/>
          </a:prstGeom>
        </p:spPr>
        <p:txBody>
          <a:bodyPr vert="horz" lIns="91440" tIns="45720" rIns="91440" bIns="45720" rtlCol="0" anchor="ctr"/>
          <a:lstStyle>
            <a:defPPr>
              <a:defRPr lang="en-US"/>
            </a:defPPr>
            <a:lvl1pPr marL="0" algn="r" defTabSz="457200" rtl="0" eaLnBrk="1" latinLnBrk="0" hangingPunct="1">
              <a:defRPr sz="3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152886-A5BA-4EA1-AB9E-B32CF8EDC981}" type="slidenum">
              <a:rPr kumimoji="1" lang="ja-JP" altLang="en-US" sz="3600" smtClean="0"/>
              <a:pPr/>
              <a:t>34</a:t>
            </a:fld>
            <a:endParaRPr kumimoji="1" lang="ja-JP" altLang="en-US" dirty="0"/>
          </a:p>
        </p:txBody>
      </p:sp>
      <p:pic>
        <p:nvPicPr>
          <p:cNvPr id="2" name="図 1" descr="ロゴ が含まれている画像&#10;&#10;自動的に生成された説明">
            <a:extLst>
              <a:ext uri="{FF2B5EF4-FFF2-40B4-BE49-F238E27FC236}">
                <a16:creationId xmlns:a16="http://schemas.microsoft.com/office/drawing/2014/main" id="{09F0DAC0-8CAC-7606-61EB-D2E6C3CB7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4134" y="4346943"/>
            <a:ext cx="2328494" cy="2328494"/>
          </a:xfrm>
          <a:prstGeom prst="rect">
            <a:avLst/>
          </a:prstGeom>
          <a:ln w="19050">
            <a:solidFill>
              <a:schemeClr val="tx1"/>
            </a:solidFill>
          </a:ln>
        </p:spPr>
      </p:pic>
    </p:spTree>
    <p:extLst>
      <p:ext uri="{BB962C8B-B14F-4D97-AF65-F5344CB8AC3E}">
        <p14:creationId xmlns:p14="http://schemas.microsoft.com/office/powerpoint/2010/main" val="3160289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72BAF52-B6A0-40E7-A871-482268C24F52}"/>
              </a:ext>
            </a:extLst>
          </p:cNvPr>
          <p:cNvSpPr>
            <a:spLocks noGrp="1"/>
          </p:cNvSpPr>
          <p:nvPr>
            <p:ph idx="1"/>
          </p:nvPr>
        </p:nvSpPr>
        <p:spPr>
          <a:xfrm>
            <a:off x="429846" y="1742830"/>
            <a:ext cx="11511091" cy="4818185"/>
          </a:xfrm>
        </p:spPr>
        <p:txBody>
          <a:bodyPr>
            <a:normAutofit lnSpcReduction="10000"/>
          </a:bodyPr>
          <a:lstStyle/>
          <a:p>
            <a:r>
              <a:rPr kumimoji="1" lang="ja-JP" altLang="en-US" sz="3500" dirty="0">
                <a:solidFill>
                  <a:schemeClr val="tx1"/>
                </a:solidFill>
              </a:rPr>
              <a:t>バッテリを持つ複数のエージェントが充電基地で充電しながら継続的な巡回を行う手法</a:t>
            </a:r>
            <a:endParaRPr kumimoji="1" lang="en-US" altLang="ja-JP" sz="3500" dirty="0">
              <a:solidFill>
                <a:schemeClr val="tx1"/>
              </a:solidFill>
            </a:endParaRPr>
          </a:p>
          <a:p>
            <a:endParaRPr kumimoji="1" lang="en-US" altLang="ja-JP" sz="3500" dirty="0">
              <a:solidFill>
                <a:schemeClr val="tx1"/>
              </a:solidFill>
            </a:endParaRPr>
          </a:p>
          <a:p>
            <a:r>
              <a:rPr kumimoji="1" lang="ja-JP" altLang="en-US" sz="3500" dirty="0">
                <a:solidFill>
                  <a:schemeClr val="tx1"/>
                </a:solidFill>
              </a:rPr>
              <a:t>環境内のごみの発生確率は</a:t>
            </a:r>
            <a:r>
              <a:rPr kumimoji="1" lang="ja-JP" altLang="en-US" sz="3500" dirty="0">
                <a:solidFill>
                  <a:srgbClr val="FF0000"/>
                </a:solidFill>
              </a:rPr>
              <a:t>既知</a:t>
            </a:r>
            <a:endParaRPr kumimoji="1" lang="en-US" altLang="ja-JP" sz="3500" dirty="0">
              <a:solidFill>
                <a:srgbClr val="FF0000"/>
              </a:solidFill>
            </a:endParaRPr>
          </a:p>
          <a:p>
            <a:endParaRPr kumimoji="1" lang="en-US" altLang="ja-JP" sz="3500" dirty="0"/>
          </a:p>
          <a:p>
            <a:r>
              <a:rPr kumimoji="1" lang="ja-JP" altLang="en-US" sz="3500" dirty="0">
                <a:solidFill>
                  <a:schemeClr val="tx1"/>
                </a:solidFill>
              </a:rPr>
              <a:t>目標決定は</a:t>
            </a:r>
            <a:r>
              <a:rPr kumimoji="1" lang="en-US" altLang="ja-JP" sz="3500" dirty="0">
                <a:solidFill>
                  <a:schemeClr val="tx1"/>
                </a:solidFill>
              </a:rPr>
              <a:t>4</a:t>
            </a:r>
            <a:r>
              <a:rPr kumimoji="1" lang="ja-JP" altLang="en-US" sz="3500" dirty="0">
                <a:solidFill>
                  <a:schemeClr val="tx1"/>
                </a:solidFill>
              </a:rPr>
              <a:t>つの戦力から良い戦略を</a:t>
            </a:r>
            <a:r>
              <a:rPr kumimoji="1" lang="en-US" altLang="ja-JP" sz="3500" dirty="0">
                <a:solidFill>
                  <a:srgbClr val="0070C0"/>
                </a:solidFill>
              </a:rPr>
              <a:t>Q</a:t>
            </a:r>
            <a:r>
              <a:rPr kumimoji="1" lang="ja-JP" altLang="en-US" sz="3500" dirty="0">
                <a:solidFill>
                  <a:srgbClr val="0070C0"/>
                </a:solidFill>
              </a:rPr>
              <a:t>学習</a:t>
            </a:r>
            <a:r>
              <a:rPr kumimoji="1" lang="ja-JP" altLang="en-US" sz="3500" dirty="0">
                <a:solidFill>
                  <a:schemeClr val="tx1"/>
                </a:solidFill>
              </a:rPr>
              <a:t>で選ぶ</a:t>
            </a:r>
            <a:endParaRPr kumimoji="1" lang="en-US" altLang="ja-JP" sz="3500" dirty="0">
              <a:solidFill>
                <a:schemeClr val="tx1"/>
              </a:solidFill>
            </a:endParaRPr>
          </a:p>
          <a:p>
            <a:pPr marL="0" indent="0">
              <a:buNone/>
            </a:pPr>
            <a:r>
              <a:rPr lang="en-US" altLang="ja-JP" sz="3500" dirty="0"/>
              <a:t>	</a:t>
            </a:r>
            <a:r>
              <a:rPr lang="en-US" altLang="ja-JP" sz="3500" dirty="0">
                <a:solidFill>
                  <a:schemeClr val="tx1"/>
                </a:solidFill>
              </a:rPr>
              <a:t>1. </a:t>
            </a:r>
            <a:r>
              <a:rPr lang="ja-JP" altLang="en-US" sz="3000" dirty="0">
                <a:solidFill>
                  <a:schemeClr val="tx1"/>
                </a:solidFill>
              </a:rPr>
              <a:t>ランダム法</a:t>
            </a:r>
            <a:r>
              <a:rPr lang="en-US" altLang="ja-JP" sz="3000" dirty="0">
                <a:solidFill>
                  <a:schemeClr val="tx1"/>
                </a:solidFill>
              </a:rPr>
              <a:t>			</a:t>
            </a:r>
            <a:r>
              <a:rPr kumimoji="1" lang="en-US" altLang="ja-JP" sz="3000" dirty="0">
                <a:solidFill>
                  <a:schemeClr val="tx1"/>
                </a:solidFill>
              </a:rPr>
              <a:t>2.</a:t>
            </a:r>
            <a:r>
              <a:rPr lang="en-US" altLang="ja-JP" sz="3000" dirty="0">
                <a:solidFill>
                  <a:schemeClr val="tx1"/>
                </a:solidFill>
              </a:rPr>
              <a:t> </a:t>
            </a:r>
            <a:r>
              <a:rPr lang="ja-JP" altLang="en-US" sz="3000" dirty="0">
                <a:solidFill>
                  <a:schemeClr val="tx1"/>
                </a:solidFill>
              </a:rPr>
              <a:t>貪欲法</a:t>
            </a:r>
            <a:endParaRPr lang="en-US" altLang="ja-JP" sz="3000" dirty="0">
              <a:solidFill>
                <a:schemeClr val="tx1"/>
              </a:solidFill>
            </a:endParaRPr>
          </a:p>
          <a:p>
            <a:pPr marL="0" indent="0">
              <a:buNone/>
            </a:pPr>
            <a:r>
              <a:rPr kumimoji="1" lang="en-US" altLang="ja-JP" sz="3000" dirty="0">
                <a:solidFill>
                  <a:schemeClr val="tx1"/>
                </a:solidFill>
              </a:rPr>
              <a:t>	3. </a:t>
            </a:r>
            <a:r>
              <a:rPr kumimoji="1" lang="ja-JP" altLang="en-US" sz="3000" dirty="0">
                <a:solidFill>
                  <a:schemeClr val="tx1"/>
                </a:solidFill>
              </a:rPr>
              <a:t>訪問間隔優先法</a:t>
            </a:r>
            <a:r>
              <a:rPr kumimoji="1" lang="en-US" altLang="ja-JP" sz="3000" dirty="0">
                <a:solidFill>
                  <a:schemeClr val="tx1"/>
                </a:solidFill>
              </a:rPr>
              <a:t>		4. </a:t>
            </a:r>
            <a:r>
              <a:rPr kumimoji="1" lang="ja-JP" altLang="en-US" sz="3000" dirty="0">
                <a:solidFill>
                  <a:schemeClr val="tx1"/>
                </a:solidFill>
              </a:rPr>
              <a:t>戦略目標決定法</a:t>
            </a:r>
            <a:endParaRPr kumimoji="1" lang="ja-JP" altLang="en-US" sz="3500" dirty="0">
              <a:solidFill>
                <a:schemeClr val="tx1"/>
              </a:solidFill>
            </a:endParaRPr>
          </a:p>
        </p:txBody>
      </p:sp>
      <p:sp>
        <p:nvSpPr>
          <p:cNvPr id="4" name="スライド番号プレースホルダー 3">
            <a:extLst>
              <a:ext uri="{FF2B5EF4-FFF2-40B4-BE49-F238E27FC236}">
                <a16:creationId xmlns:a16="http://schemas.microsoft.com/office/drawing/2014/main" id="{64C508A6-BFB8-41F2-9931-878953B3309D}"/>
              </a:ext>
            </a:extLst>
          </p:cNvPr>
          <p:cNvSpPr>
            <a:spLocks noGrp="1"/>
          </p:cNvSpPr>
          <p:nvPr>
            <p:ph type="sldNum" sz="quarter" idx="12"/>
          </p:nvPr>
        </p:nvSpPr>
        <p:spPr>
          <a:xfrm>
            <a:off x="11508661" y="6492875"/>
            <a:ext cx="683339" cy="365125"/>
          </a:xfrm>
        </p:spPr>
        <p:txBody>
          <a:bodyPr/>
          <a:lstStyle/>
          <a:p>
            <a:fld id="{48152886-A5BA-4EA1-AB9E-B32CF8EDC981}" type="slidenum">
              <a:rPr kumimoji="1" lang="ja-JP" altLang="en-US" sz="2400" smtClean="0">
                <a:solidFill>
                  <a:schemeClr val="bg1"/>
                </a:solidFill>
              </a:rPr>
              <a:t>35</a:t>
            </a:fld>
            <a:endParaRPr kumimoji="1" lang="ja-JP" altLang="en-US" sz="2400" dirty="0">
              <a:solidFill>
                <a:schemeClr val="bg1"/>
              </a:solidFill>
            </a:endParaRPr>
          </a:p>
        </p:txBody>
      </p:sp>
      <p:sp>
        <p:nvSpPr>
          <p:cNvPr id="7" name="タイトル 1">
            <a:extLst>
              <a:ext uri="{FF2B5EF4-FFF2-40B4-BE49-F238E27FC236}">
                <a16:creationId xmlns:a16="http://schemas.microsoft.com/office/drawing/2014/main" id="{19187CA9-3308-4B6A-EEB0-5002DB6AB386}"/>
              </a:ext>
            </a:extLst>
          </p:cNvPr>
          <p:cNvSpPr txBox="1">
            <a:spLocks/>
          </p:cNvSpPr>
          <p:nvPr/>
        </p:nvSpPr>
        <p:spPr>
          <a:xfrm>
            <a:off x="1278792" y="365125"/>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7200" dirty="0"/>
              <a:t>AMTDS</a:t>
            </a:r>
            <a:endParaRPr lang="ja-JP" altLang="en-US" sz="5400" dirty="0"/>
          </a:p>
        </p:txBody>
      </p:sp>
      <p:sp>
        <p:nvSpPr>
          <p:cNvPr id="5" name="スライド番号プレースホルダー 3">
            <a:extLst>
              <a:ext uri="{FF2B5EF4-FFF2-40B4-BE49-F238E27FC236}">
                <a16:creationId xmlns:a16="http://schemas.microsoft.com/office/drawing/2014/main" id="{1C5BB858-4599-B0D3-7332-3C29FFF31279}"/>
              </a:ext>
            </a:extLst>
          </p:cNvPr>
          <p:cNvSpPr txBox="1">
            <a:spLocks/>
          </p:cNvSpPr>
          <p:nvPr/>
        </p:nvSpPr>
        <p:spPr>
          <a:xfrm>
            <a:off x="11088396" y="6090835"/>
            <a:ext cx="852541" cy="587788"/>
          </a:xfrm>
          <a:prstGeom prst="rect">
            <a:avLst/>
          </a:prstGeom>
        </p:spPr>
        <p:txBody>
          <a:bodyPr vert="horz" lIns="91440" tIns="45720" rIns="91440" bIns="45720" rtlCol="0" anchor="ctr"/>
          <a:lstStyle>
            <a:defPPr>
              <a:defRPr lang="en-US"/>
            </a:defPPr>
            <a:lvl1pPr marL="0" algn="r" defTabSz="457200" rtl="0" eaLnBrk="1" latinLnBrk="0" hangingPunct="1">
              <a:defRPr sz="3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152886-A5BA-4EA1-AB9E-B32CF8EDC981}" type="slidenum">
              <a:rPr kumimoji="1" lang="ja-JP" altLang="en-US" sz="3600" smtClean="0"/>
              <a:pPr/>
              <a:t>35</a:t>
            </a:fld>
            <a:endParaRPr kumimoji="1" lang="ja-JP" altLang="en-US" dirty="0"/>
          </a:p>
        </p:txBody>
      </p:sp>
    </p:spTree>
    <p:extLst>
      <p:ext uri="{BB962C8B-B14F-4D97-AF65-F5344CB8AC3E}">
        <p14:creationId xmlns:p14="http://schemas.microsoft.com/office/powerpoint/2010/main" val="17189413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4C508A6-BFB8-41F2-9931-878953B3309D}"/>
              </a:ext>
            </a:extLst>
          </p:cNvPr>
          <p:cNvSpPr>
            <a:spLocks noGrp="1"/>
          </p:cNvSpPr>
          <p:nvPr>
            <p:ph type="sldNum" sz="quarter" idx="12"/>
          </p:nvPr>
        </p:nvSpPr>
        <p:spPr>
          <a:xfrm>
            <a:off x="11508661" y="6492875"/>
            <a:ext cx="683339" cy="365125"/>
          </a:xfrm>
        </p:spPr>
        <p:txBody>
          <a:bodyPr/>
          <a:lstStyle/>
          <a:p>
            <a:fld id="{48152886-A5BA-4EA1-AB9E-B32CF8EDC981}" type="slidenum">
              <a:rPr kumimoji="1" lang="ja-JP" altLang="en-US" sz="2400" smtClean="0">
                <a:solidFill>
                  <a:schemeClr val="bg1"/>
                </a:solidFill>
              </a:rPr>
              <a:t>36</a:t>
            </a:fld>
            <a:endParaRPr kumimoji="1" lang="ja-JP" altLang="en-US" sz="2400" dirty="0">
              <a:solidFill>
                <a:schemeClr val="bg1"/>
              </a:solidFill>
            </a:endParaRPr>
          </a:p>
        </p:txBody>
      </p:sp>
      <mc:AlternateContent xmlns:mc="http://schemas.openxmlformats.org/markup-compatibility/2006">
        <mc:Choice xmlns:a14="http://schemas.microsoft.com/office/drawing/2010/main" Requires="a14">
          <p:sp>
            <p:nvSpPr>
              <p:cNvPr id="7" name="タイトル 1">
                <a:extLst>
                  <a:ext uri="{FF2B5EF4-FFF2-40B4-BE49-F238E27FC236}">
                    <a16:creationId xmlns:a16="http://schemas.microsoft.com/office/drawing/2014/main" id="{19187CA9-3308-4B6A-EEB0-5002DB6AB386}"/>
                  </a:ext>
                </a:extLst>
              </p:cNvPr>
              <p:cNvSpPr txBox="1">
                <a:spLocks/>
              </p:cNvSpPr>
              <p:nvPr/>
            </p:nvSpPr>
            <p:spPr>
              <a:xfrm>
                <a:off x="1480537" y="332857"/>
                <a:ext cx="9676989" cy="1831069"/>
              </a:xfrm>
              <a:prstGeom prst="rect">
                <a:avLst/>
              </a:prstGeom>
            </p:spPr>
            <p:txBody>
              <a:bodyPr vert="horz" lIns="91440" tIns="45720" rIns="91440" bIns="45720" rtlCol="0" anchor="t">
                <a:no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14:m>
                  <m:oMath xmlns:m="http://schemas.openxmlformats.org/officeDocument/2006/math">
                    <m:sSup>
                      <m:sSupPr>
                        <m:ctrlPr>
                          <a:rPr lang="en-US" altLang="ja-JP" sz="7200" i="1" smtClean="0">
                            <a:solidFill>
                              <a:schemeClr val="accent1"/>
                            </a:solidFill>
                            <a:latin typeface="Cambria Math" panose="02040503050406030204" pitchFamily="18" charset="0"/>
                          </a:rPr>
                        </m:ctrlPr>
                      </m:sSupPr>
                      <m:e>
                        <m:r>
                          <a:rPr lang="en-US" altLang="ja-JP" sz="7200" i="1">
                            <a:solidFill>
                              <a:schemeClr val="accent1"/>
                            </a:solidFill>
                            <a:latin typeface="Cambria Math" panose="02040503050406030204" pitchFamily="18" charset="0"/>
                          </a:rPr>
                          <m:t>𝐸</m:t>
                        </m:r>
                      </m:e>
                      <m:sup>
                        <m:r>
                          <a:rPr lang="en-US" altLang="ja-JP" sz="7200" i="1">
                            <a:solidFill>
                              <a:schemeClr val="accent1"/>
                            </a:solidFill>
                            <a:latin typeface="Cambria Math" panose="02040503050406030204" pitchFamily="18" charset="0"/>
                          </a:rPr>
                          <m:t>𝑖</m:t>
                        </m:r>
                      </m:sup>
                    </m:sSup>
                    <m:d>
                      <m:dPr>
                        <m:ctrlPr>
                          <a:rPr lang="en-US" altLang="ja-JP" sz="7200" i="1">
                            <a:solidFill>
                              <a:schemeClr val="accent1"/>
                            </a:solidFill>
                            <a:latin typeface="Cambria Math" panose="02040503050406030204" pitchFamily="18" charset="0"/>
                          </a:rPr>
                        </m:ctrlPr>
                      </m:dPr>
                      <m:e>
                        <m:sSub>
                          <m:sSubPr>
                            <m:ctrlPr>
                              <a:rPr lang="en-US" altLang="ja-JP" sz="7200" i="1">
                                <a:solidFill>
                                  <a:schemeClr val="accent1"/>
                                </a:solidFill>
                                <a:latin typeface="Cambria Math" panose="02040503050406030204" pitchFamily="18" charset="0"/>
                              </a:rPr>
                            </m:ctrlPr>
                          </m:sSubPr>
                          <m:e>
                            <m:r>
                              <a:rPr lang="en-US" altLang="ja-JP" sz="7200" i="1">
                                <a:solidFill>
                                  <a:schemeClr val="accent1"/>
                                </a:solidFill>
                                <a:latin typeface="Cambria Math" panose="02040503050406030204" pitchFamily="18" charset="0"/>
                              </a:rPr>
                              <m:t>𝐿</m:t>
                            </m:r>
                          </m:e>
                          <m:sub>
                            <m:r>
                              <a:rPr lang="en-US" altLang="ja-JP" sz="7200" i="1">
                                <a:solidFill>
                                  <a:schemeClr val="accent1"/>
                                </a:solidFill>
                                <a:latin typeface="Cambria Math" panose="02040503050406030204" pitchFamily="18" charset="0"/>
                              </a:rPr>
                              <m:t>𝑡</m:t>
                            </m:r>
                            <m:r>
                              <a:rPr lang="en-US" altLang="ja-JP" sz="7200" i="1">
                                <a:solidFill>
                                  <a:schemeClr val="accent1"/>
                                </a:solidFill>
                                <a:latin typeface="Cambria Math" panose="02040503050406030204" pitchFamily="18" charset="0"/>
                              </a:rPr>
                              <m:t>+</m:t>
                            </m:r>
                            <m:r>
                              <a:rPr lang="en-US" altLang="ja-JP" sz="7200" i="1">
                                <a:solidFill>
                                  <a:schemeClr val="accent1"/>
                                </a:solidFill>
                                <a:latin typeface="Cambria Math" panose="02040503050406030204" pitchFamily="18" charset="0"/>
                              </a:rPr>
                              <m:t>𝑇</m:t>
                            </m:r>
                          </m:sub>
                        </m:sSub>
                        <m:d>
                          <m:dPr>
                            <m:ctrlPr>
                              <a:rPr lang="en-US" altLang="ja-JP" sz="7200" i="1">
                                <a:solidFill>
                                  <a:schemeClr val="accent1"/>
                                </a:solidFill>
                                <a:latin typeface="Cambria Math" panose="02040503050406030204" pitchFamily="18" charset="0"/>
                              </a:rPr>
                            </m:ctrlPr>
                          </m:dPr>
                          <m:e>
                            <m:r>
                              <a:rPr lang="en-US" altLang="ja-JP" sz="7200" i="1">
                                <a:solidFill>
                                  <a:schemeClr val="accent1"/>
                                </a:solidFill>
                                <a:latin typeface="Cambria Math" panose="02040503050406030204" pitchFamily="18" charset="0"/>
                              </a:rPr>
                              <m:t>𝑣</m:t>
                            </m:r>
                          </m:e>
                        </m:d>
                      </m:e>
                    </m:d>
                  </m:oMath>
                </a14:m>
                <a:r>
                  <a:rPr lang="ja-JP" altLang="en-US" sz="7200" dirty="0"/>
                  <a:t>の求め方</a:t>
                </a:r>
                <a:endParaRPr lang="en-US" altLang="ja-JP" sz="6600" dirty="0"/>
              </a:p>
            </p:txBody>
          </p:sp>
        </mc:Choice>
        <mc:Fallback>
          <p:sp>
            <p:nvSpPr>
              <p:cNvPr id="7" name="タイトル 1">
                <a:extLst>
                  <a:ext uri="{FF2B5EF4-FFF2-40B4-BE49-F238E27FC236}">
                    <a16:creationId xmlns:a16="http://schemas.microsoft.com/office/drawing/2014/main" id="{19187CA9-3308-4B6A-EEB0-5002DB6AB386}"/>
                  </a:ext>
                </a:extLst>
              </p:cNvPr>
              <p:cNvSpPr txBox="1">
                <a:spLocks noRot="1" noChangeAspect="1" noMove="1" noResize="1" noEditPoints="1" noAdjustHandles="1" noChangeArrowheads="1" noChangeShapeType="1" noTextEdit="1"/>
              </p:cNvSpPr>
              <p:nvPr/>
            </p:nvSpPr>
            <p:spPr>
              <a:xfrm>
                <a:off x="1480537" y="332857"/>
                <a:ext cx="9676989" cy="1831069"/>
              </a:xfrm>
              <a:prstGeom prst="rect">
                <a:avLst/>
              </a:prstGeom>
              <a:blipFill>
                <a:blip r:embed="rId3"/>
                <a:stretch>
                  <a:fillRect t="-4333" b="-1000"/>
                </a:stretch>
              </a:blipFill>
            </p:spPr>
            <p:txBody>
              <a:bodyPr/>
              <a:lstStyle/>
              <a:p>
                <a:r>
                  <a:rPr lang="ja-JP" altLang="en-US">
                    <a:noFill/>
                  </a:rPr>
                  <a:t> </a:t>
                </a:r>
              </a:p>
            </p:txBody>
          </p:sp>
        </mc:Fallback>
      </mc:AlternateContent>
      <p:sp>
        <p:nvSpPr>
          <p:cNvPr id="5" name="スライド番号プレースホルダー 3">
            <a:extLst>
              <a:ext uri="{FF2B5EF4-FFF2-40B4-BE49-F238E27FC236}">
                <a16:creationId xmlns:a16="http://schemas.microsoft.com/office/drawing/2014/main" id="{C9677D0B-9F51-05AF-3792-AF658DB70E0A}"/>
              </a:ext>
            </a:extLst>
          </p:cNvPr>
          <p:cNvSpPr txBox="1">
            <a:spLocks/>
          </p:cNvSpPr>
          <p:nvPr/>
        </p:nvSpPr>
        <p:spPr>
          <a:xfrm>
            <a:off x="11088396" y="6090835"/>
            <a:ext cx="852541" cy="587788"/>
          </a:xfrm>
          <a:prstGeom prst="rect">
            <a:avLst/>
          </a:prstGeom>
        </p:spPr>
        <p:txBody>
          <a:bodyPr vert="horz" lIns="91440" tIns="45720" rIns="91440" bIns="45720" rtlCol="0" anchor="ctr"/>
          <a:lstStyle>
            <a:defPPr>
              <a:defRPr lang="en-US"/>
            </a:defPPr>
            <a:lvl1pPr marL="0" algn="r" defTabSz="457200" rtl="0" eaLnBrk="1" latinLnBrk="0" hangingPunct="1">
              <a:defRPr sz="3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152886-A5BA-4EA1-AB9E-B32CF8EDC981}" type="slidenum">
              <a:rPr kumimoji="1" lang="ja-JP" altLang="en-US" sz="3600" smtClean="0"/>
              <a:pPr/>
              <a:t>36</a:t>
            </a:fld>
            <a:endParaRPr kumimoji="1" lang="ja-JP" altLang="en-US" dirty="0"/>
          </a:p>
        </p:txBody>
      </p:sp>
      <mc:AlternateContent xmlns:mc="http://schemas.openxmlformats.org/markup-compatibility/2006">
        <mc:Choice xmlns:a14="http://schemas.microsoft.com/office/drawing/2010/main" Requires="a14">
          <p:sp>
            <p:nvSpPr>
              <p:cNvPr id="8" name="コンテンツ プレースホルダー 7">
                <a:extLst>
                  <a:ext uri="{FF2B5EF4-FFF2-40B4-BE49-F238E27FC236}">
                    <a16:creationId xmlns:a16="http://schemas.microsoft.com/office/drawing/2014/main" id="{B6A05D8C-85DE-97E0-0CBA-31AC506ABC8C}"/>
                  </a:ext>
                </a:extLst>
              </p:cNvPr>
              <p:cNvSpPr>
                <a:spLocks noGrp="1"/>
              </p:cNvSpPr>
              <p:nvPr>
                <p:ph idx="1"/>
              </p:nvPr>
            </p:nvSpPr>
            <p:spPr>
              <a:xfrm>
                <a:off x="627768" y="2206514"/>
                <a:ext cx="11382526" cy="4482430"/>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p>
                        <m:sSupPr>
                          <m:ctrlPr>
                            <a:rPr lang="en-US" altLang="ja-JP" sz="3600" i="1" smtClean="0">
                              <a:solidFill>
                                <a:schemeClr val="tx1"/>
                              </a:solidFill>
                              <a:latin typeface="Cambria Math" panose="02040503050406030204" pitchFamily="18" charset="0"/>
                              <a:ea typeface="Cambria Math" panose="02040503050406030204" pitchFamily="18" charset="0"/>
                            </a:rPr>
                          </m:ctrlPr>
                        </m:sSupPr>
                        <m:e>
                          <m:r>
                            <a:rPr lang="en-US" altLang="ja-JP" sz="3600" i="1">
                              <a:solidFill>
                                <a:schemeClr val="tx1"/>
                              </a:solidFill>
                              <a:latin typeface="Cambria Math" panose="02040503050406030204" pitchFamily="18" charset="0"/>
                              <a:ea typeface="Cambria Math" panose="02040503050406030204" pitchFamily="18" charset="0"/>
                            </a:rPr>
                            <m:t>𝐸</m:t>
                          </m:r>
                        </m:e>
                        <m:sup>
                          <m:r>
                            <a:rPr lang="en-US" altLang="ja-JP" sz="3600" i="1">
                              <a:solidFill>
                                <a:schemeClr val="tx1"/>
                              </a:solidFill>
                              <a:latin typeface="Cambria Math" panose="02040503050406030204" pitchFamily="18" charset="0"/>
                              <a:ea typeface="Cambria Math" panose="02040503050406030204" pitchFamily="18" charset="0"/>
                            </a:rPr>
                            <m:t>𝑖</m:t>
                          </m:r>
                        </m:sup>
                      </m:sSup>
                      <m:d>
                        <m:dPr>
                          <m:ctrlPr>
                            <a:rPr lang="en-US" altLang="ja-JP" sz="3600" i="1">
                              <a:solidFill>
                                <a:schemeClr val="tx1"/>
                              </a:solidFill>
                              <a:latin typeface="Cambria Math" panose="02040503050406030204" pitchFamily="18" charset="0"/>
                              <a:ea typeface="Cambria Math" panose="02040503050406030204" pitchFamily="18" charset="0"/>
                            </a:rPr>
                          </m:ctrlPr>
                        </m:dPr>
                        <m:e>
                          <m:sSub>
                            <m:sSubPr>
                              <m:ctrlPr>
                                <a:rPr lang="en-US" altLang="ja-JP" sz="3600" i="1">
                                  <a:solidFill>
                                    <a:schemeClr val="tx1"/>
                                  </a:solidFill>
                                  <a:latin typeface="Cambria Math" panose="02040503050406030204" pitchFamily="18" charset="0"/>
                                  <a:ea typeface="Cambria Math" panose="02040503050406030204" pitchFamily="18" charset="0"/>
                                </a:rPr>
                              </m:ctrlPr>
                            </m:sSubPr>
                            <m:e>
                              <m:r>
                                <a:rPr lang="en-US" altLang="ja-JP" sz="3600" b="0" i="1" smtClean="0">
                                  <a:solidFill>
                                    <a:schemeClr val="tx1"/>
                                  </a:solidFill>
                                  <a:latin typeface="Cambria Math" panose="02040503050406030204" pitchFamily="18" charset="0"/>
                                  <a:ea typeface="Cambria Math" panose="02040503050406030204" pitchFamily="18" charset="0"/>
                                </a:rPr>
                                <m:t>𝐿</m:t>
                              </m:r>
                            </m:e>
                            <m:sub>
                              <m:r>
                                <a:rPr lang="en-US" altLang="ja-JP" sz="3600" b="0" i="1" smtClean="0">
                                  <a:solidFill>
                                    <a:schemeClr val="tx1"/>
                                  </a:solidFill>
                                  <a:latin typeface="Cambria Math" panose="02040503050406030204" pitchFamily="18" charset="0"/>
                                  <a:ea typeface="Cambria Math" panose="02040503050406030204" pitchFamily="18" charset="0"/>
                                </a:rPr>
                                <m:t>𝑡</m:t>
                              </m:r>
                              <m:r>
                                <a:rPr lang="en-US" altLang="ja-JP" sz="3600" b="0" i="1" smtClean="0">
                                  <a:solidFill>
                                    <a:schemeClr val="tx1"/>
                                  </a:solidFill>
                                  <a:latin typeface="Cambria Math" panose="02040503050406030204" pitchFamily="18" charset="0"/>
                                  <a:ea typeface="Cambria Math" panose="02040503050406030204" pitchFamily="18" charset="0"/>
                                </a:rPr>
                                <m:t>+</m:t>
                              </m:r>
                              <m:r>
                                <a:rPr lang="en-US" altLang="ja-JP" sz="3600" b="0" i="1" smtClean="0">
                                  <a:solidFill>
                                    <a:schemeClr val="tx1"/>
                                  </a:solidFill>
                                  <a:latin typeface="Cambria Math" panose="02040503050406030204" pitchFamily="18" charset="0"/>
                                  <a:ea typeface="Cambria Math" panose="02040503050406030204" pitchFamily="18" charset="0"/>
                                </a:rPr>
                                <m:t>𝑇</m:t>
                              </m:r>
                            </m:sub>
                          </m:sSub>
                          <m:d>
                            <m:dPr>
                              <m:ctrlPr>
                                <a:rPr lang="en-US" altLang="ja-JP" sz="3600" i="1">
                                  <a:solidFill>
                                    <a:schemeClr val="tx1"/>
                                  </a:solidFill>
                                  <a:latin typeface="Cambria Math" panose="02040503050406030204" pitchFamily="18" charset="0"/>
                                  <a:ea typeface="Cambria Math" panose="02040503050406030204" pitchFamily="18" charset="0"/>
                                </a:rPr>
                              </m:ctrlPr>
                            </m:dPr>
                            <m:e>
                              <m:r>
                                <a:rPr lang="en-US" altLang="ja-JP" sz="3600" b="0" i="1" smtClean="0">
                                  <a:solidFill>
                                    <a:schemeClr val="tx1"/>
                                  </a:solidFill>
                                  <a:latin typeface="Cambria Math" panose="02040503050406030204" pitchFamily="18" charset="0"/>
                                  <a:ea typeface="Cambria Math" panose="02040503050406030204" pitchFamily="18" charset="0"/>
                                </a:rPr>
                                <m:t>𝑣</m:t>
                              </m:r>
                            </m:e>
                          </m:d>
                        </m:e>
                      </m:d>
                      <m:r>
                        <a:rPr lang="en-US" altLang="ja-JP" sz="3600" b="0" i="1" smtClean="0">
                          <a:solidFill>
                            <a:schemeClr val="tx1"/>
                          </a:solidFill>
                          <a:latin typeface="Cambria Math" panose="02040503050406030204" pitchFamily="18" charset="0"/>
                          <a:ea typeface="Cambria Math" panose="02040503050406030204" pitchFamily="18" charset="0"/>
                        </a:rPr>
                        <m:t>=</m:t>
                      </m:r>
                      <m:r>
                        <a:rPr lang="en-US" altLang="ja-JP" sz="3600" b="0" i="1" smtClean="0">
                          <a:solidFill>
                            <a:schemeClr val="tx1"/>
                          </a:solidFill>
                          <a:latin typeface="Cambria Math" panose="02040503050406030204" pitchFamily="18" charset="0"/>
                          <a:ea typeface="Cambria Math" panose="02040503050406030204" pitchFamily="18" charset="0"/>
                        </a:rPr>
                        <m:t>𝑝</m:t>
                      </m:r>
                      <m:d>
                        <m:dPr>
                          <m:ctrlPr>
                            <a:rPr lang="en-US" altLang="ja-JP" sz="3600" b="0" i="1" smtClean="0">
                              <a:solidFill>
                                <a:schemeClr val="tx1"/>
                              </a:solidFill>
                              <a:latin typeface="Cambria Math" panose="02040503050406030204" pitchFamily="18" charset="0"/>
                              <a:ea typeface="Cambria Math" panose="02040503050406030204" pitchFamily="18" charset="0"/>
                            </a:rPr>
                          </m:ctrlPr>
                        </m:dPr>
                        <m:e>
                          <m:r>
                            <a:rPr lang="en-US" altLang="ja-JP" sz="3600" b="0" i="1" smtClean="0">
                              <a:solidFill>
                                <a:schemeClr val="tx1"/>
                              </a:solidFill>
                              <a:latin typeface="Cambria Math" panose="02040503050406030204" pitchFamily="18" charset="0"/>
                              <a:ea typeface="Cambria Math" panose="02040503050406030204" pitchFamily="18" charset="0"/>
                            </a:rPr>
                            <m:t>𝑣</m:t>
                          </m:r>
                        </m:e>
                      </m:d>
                      <m:r>
                        <a:rPr lang="en-US" altLang="ja-JP" sz="3600" b="0" i="1" smtClean="0">
                          <a:solidFill>
                            <a:schemeClr val="tx1"/>
                          </a:solidFill>
                          <a:latin typeface="Cambria Math" panose="02040503050406030204" pitchFamily="18" charset="0"/>
                          <a:ea typeface="Cambria Math" panose="02040503050406030204" pitchFamily="18" charset="0"/>
                        </a:rPr>
                        <m:t>×</m:t>
                      </m:r>
                      <m:d>
                        <m:dPr>
                          <m:ctrlPr>
                            <a:rPr lang="en-US" altLang="ja-JP" sz="3600" b="0" i="1" smtClean="0">
                              <a:solidFill>
                                <a:schemeClr val="tx1"/>
                              </a:solidFill>
                              <a:latin typeface="Cambria Math" panose="02040503050406030204" pitchFamily="18" charset="0"/>
                              <a:ea typeface="Cambria Math" panose="02040503050406030204" pitchFamily="18" charset="0"/>
                            </a:rPr>
                          </m:ctrlPr>
                        </m:dPr>
                        <m:e>
                          <m:d>
                            <m:dPr>
                              <m:ctrlPr>
                                <a:rPr lang="en-US" altLang="ja-JP" sz="3600" b="0" i="1" smtClean="0">
                                  <a:solidFill>
                                    <a:schemeClr val="tx1"/>
                                  </a:solidFill>
                                  <a:latin typeface="Cambria Math" panose="02040503050406030204" pitchFamily="18" charset="0"/>
                                  <a:ea typeface="Cambria Math" panose="02040503050406030204" pitchFamily="18" charset="0"/>
                                </a:rPr>
                              </m:ctrlPr>
                            </m:dPr>
                            <m:e>
                              <m:r>
                                <a:rPr lang="en-US" altLang="ja-JP" sz="3600" b="0" i="1" smtClean="0">
                                  <a:solidFill>
                                    <a:schemeClr val="tx1"/>
                                  </a:solidFill>
                                  <a:latin typeface="Cambria Math" panose="02040503050406030204" pitchFamily="18" charset="0"/>
                                  <a:ea typeface="Cambria Math" panose="02040503050406030204" pitchFamily="18" charset="0"/>
                                </a:rPr>
                                <m:t>𝑡</m:t>
                              </m:r>
                              <m:r>
                                <a:rPr lang="en-US" altLang="ja-JP" sz="3600" b="0" i="1" smtClean="0">
                                  <a:solidFill>
                                    <a:schemeClr val="tx1"/>
                                  </a:solidFill>
                                  <a:latin typeface="Cambria Math" panose="02040503050406030204" pitchFamily="18" charset="0"/>
                                  <a:ea typeface="Cambria Math" panose="02040503050406030204" pitchFamily="18" charset="0"/>
                                </a:rPr>
                                <m:t>+</m:t>
                              </m:r>
                              <m:r>
                                <a:rPr lang="en-US" altLang="ja-JP" sz="3600" b="0" i="1" smtClean="0">
                                  <a:solidFill>
                                    <a:schemeClr val="tx1"/>
                                  </a:solidFill>
                                  <a:latin typeface="Cambria Math" panose="02040503050406030204" pitchFamily="18" charset="0"/>
                                  <a:ea typeface="Cambria Math" panose="02040503050406030204" pitchFamily="18" charset="0"/>
                                </a:rPr>
                                <m:t>𝑇</m:t>
                              </m:r>
                            </m:e>
                          </m:d>
                          <m:r>
                            <a:rPr lang="en-US" altLang="ja-JP" sz="3600" b="0" i="1" smtClean="0">
                              <a:solidFill>
                                <a:schemeClr val="tx1"/>
                              </a:solidFill>
                              <a:latin typeface="Cambria Math" panose="02040503050406030204" pitchFamily="18" charset="0"/>
                              <a:ea typeface="Cambria Math" panose="02040503050406030204" pitchFamily="18" charset="0"/>
                            </a:rPr>
                            <m:t>−</m:t>
                          </m:r>
                          <m:sSubSup>
                            <m:sSubSupPr>
                              <m:ctrlPr>
                                <a:rPr lang="en-US" altLang="ja-JP" sz="3600" b="0" i="1" smtClean="0">
                                  <a:solidFill>
                                    <a:schemeClr val="tx1"/>
                                  </a:solidFill>
                                  <a:latin typeface="Cambria Math" panose="02040503050406030204" pitchFamily="18" charset="0"/>
                                  <a:ea typeface="Cambria Math" panose="02040503050406030204" pitchFamily="18" charset="0"/>
                                </a:rPr>
                              </m:ctrlPr>
                            </m:sSubSupPr>
                            <m:e>
                              <m:r>
                                <a:rPr lang="en-US" altLang="ja-JP" sz="3600" b="0" i="1" smtClean="0">
                                  <a:solidFill>
                                    <a:schemeClr val="tx1"/>
                                  </a:solidFill>
                                  <a:latin typeface="Cambria Math" panose="02040503050406030204" pitchFamily="18" charset="0"/>
                                  <a:ea typeface="Cambria Math" panose="02040503050406030204" pitchFamily="18" charset="0"/>
                                </a:rPr>
                                <m:t>𝑡</m:t>
                              </m:r>
                            </m:e>
                            <m:sub>
                              <m:r>
                                <a:rPr lang="en-US" altLang="ja-JP" sz="3600" b="0" i="1" smtClean="0">
                                  <a:solidFill>
                                    <a:schemeClr val="tx1"/>
                                  </a:solidFill>
                                  <a:latin typeface="Cambria Math" panose="02040503050406030204" pitchFamily="18" charset="0"/>
                                  <a:ea typeface="Cambria Math" panose="02040503050406030204" pitchFamily="18" charset="0"/>
                                </a:rPr>
                                <m:t>𝑣𝑖𝑠</m:t>
                              </m:r>
                            </m:sub>
                            <m:sup>
                              <m:r>
                                <a:rPr lang="en-US" altLang="ja-JP" sz="3600" b="0" i="1" smtClean="0">
                                  <a:solidFill>
                                    <a:schemeClr val="tx1"/>
                                  </a:solidFill>
                                  <a:latin typeface="Cambria Math" panose="02040503050406030204" pitchFamily="18" charset="0"/>
                                  <a:ea typeface="Cambria Math" panose="02040503050406030204" pitchFamily="18" charset="0"/>
                                </a:rPr>
                                <m:t>𝑣</m:t>
                              </m:r>
                            </m:sup>
                          </m:sSubSup>
                        </m:e>
                      </m:d>
                    </m:oMath>
                  </m:oMathPara>
                </a14:m>
                <a:endParaRPr lang="en-US" altLang="ja-JP" sz="3600" dirty="0">
                  <a:solidFill>
                    <a:schemeClr val="tx1"/>
                  </a:solidFill>
                </a:endParaRPr>
              </a:p>
            </p:txBody>
          </p:sp>
        </mc:Choice>
        <mc:Fallback>
          <p:sp>
            <p:nvSpPr>
              <p:cNvPr id="8" name="コンテンツ プレースホルダー 7">
                <a:extLst>
                  <a:ext uri="{FF2B5EF4-FFF2-40B4-BE49-F238E27FC236}">
                    <a16:creationId xmlns:a16="http://schemas.microsoft.com/office/drawing/2014/main" id="{B6A05D8C-85DE-97E0-0CBA-31AC506ABC8C}"/>
                  </a:ext>
                </a:extLst>
              </p:cNvPr>
              <p:cNvSpPr>
                <a:spLocks noGrp="1" noRot="1" noChangeAspect="1" noMove="1" noResize="1" noEditPoints="1" noAdjustHandles="1" noChangeArrowheads="1" noChangeShapeType="1" noTextEdit="1"/>
              </p:cNvSpPr>
              <p:nvPr>
                <p:ph idx="1"/>
              </p:nvPr>
            </p:nvSpPr>
            <p:spPr>
              <a:xfrm>
                <a:off x="627768" y="2206514"/>
                <a:ext cx="11382526" cy="4482430"/>
              </a:xfrm>
              <a:blipFill>
                <a:blip r:embed="rId4"/>
                <a:stretch>
                  <a:fillRect/>
                </a:stretch>
              </a:blipFill>
            </p:spPr>
            <p:txBody>
              <a:bodyPr/>
              <a:lstStyle/>
              <a:p>
                <a:r>
                  <a:rPr lang="ja-JP" altLang="en-US">
                    <a:noFill/>
                  </a:rPr>
                  <a:t> </a:t>
                </a:r>
              </a:p>
            </p:txBody>
          </p:sp>
        </mc:Fallback>
      </mc:AlternateContent>
      <p:grpSp>
        <p:nvGrpSpPr>
          <p:cNvPr id="6" name="グループ化 5">
            <a:extLst>
              <a:ext uri="{FF2B5EF4-FFF2-40B4-BE49-F238E27FC236}">
                <a16:creationId xmlns:a16="http://schemas.microsoft.com/office/drawing/2014/main" id="{4553B42F-E134-163E-3128-DF5D3B159D3B}"/>
              </a:ext>
            </a:extLst>
          </p:cNvPr>
          <p:cNvGrpSpPr/>
          <p:nvPr/>
        </p:nvGrpSpPr>
        <p:grpSpPr>
          <a:xfrm>
            <a:off x="4664439" y="3193221"/>
            <a:ext cx="7185891" cy="955454"/>
            <a:chOff x="4156364" y="3166716"/>
            <a:chExt cx="7185891" cy="955454"/>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ED9BD14A-4DCD-629B-2F4A-5F19AF10092E}"/>
                    </a:ext>
                  </a:extLst>
                </p:cNvPr>
                <p:cNvSpPr txBox="1"/>
                <p:nvPr/>
              </p:nvSpPr>
              <p:spPr>
                <a:xfrm>
                  <a:off x="4156364" y="3166716"/>
                  <a:ext cx="7185891" cy="955454"/>
                </a:xfrm>
                <a:prstGeom prst="rect">
                  <a:avLst/>
                </a:prstGeom>
                <a:noFill/>
                <a:ln w="19050">
                  <a:noFill/>
                </a:ln>
              </p:spPr>
              <p:txBody>
                <a:bodyPr wrap="square">
                  <a:spAutoFit/>
                </a:bodyPr>
                <a:lstStyle/>
                <a:p>
                  <a:pPr algn="ctr"/>
                  <a:r>
                    <a:rPr lang="en-US" altLang="ja-JP" sz="2800" b="0" dirty="0">
                      <a:ea typeface="Cambria Math" panose="02040503050406030204" pitchFamily="18" charset="0"/>
                    </a:rPr>
                    <a:t> </a:t>
                  </a:r>
                  <a14:m>
                    <m:oMath xmlns:m="http://schemas.openxmlformats.org/officeDocument/2006/math">
                      <m:r>
                        <a:rPr lang="en-US" altLang="ja-JP" sz="2800" b="0" i="1" smtClean="0">
                          <a:latin typeface="Cambria Math" panose="02040503050406030204" pitchFamily="18" charset="0"/>
                          <a:ea typeface="Cambria Math" panose="02040503050406030204" pitchFamily="18" charset="0"/>
                        </a:rPr>
                        <m:t>𝑝</m:t>
                      </m:r>
                      <m:r>
                        <a:rPr lang="en-US" altLang="ja-JP" sz="2800" b="0" i="1" smtClean="0">
                          <a:latin typeface="Cambria Math" panose="02040503050406030204" pitchFamily="18" charset="0"/>
                          <a:ea typeface="Cambria Math" panose="02040503050406030204" pitchFamily="18" charset="0"/>
                        </a:rPr>
                        <m:t>(</m:t>
                      </m:r>
                      <m:r>
                        <a:rPr lang="en-US" altLang="ja-JP" sz="2800" b="0" i="1" smtClean="0">
                          <a:latin typeface="Cambria Math" panose="02040503050406030204" pitchFamily="18" charset="0"/>
                          <a:ea typeface="Cambria Math" panose="02040503050406030204" pitchFamily="18" charset="0"/>
                        </a:rPr>
                        <m:t>𝑣</m:t>
                      </m:r>
                      <m:r>
                        <a:rPr lang="en-US" altLang="ja-JP" sz="2800" b="0" i="1" smtClean="0">
                          <a:latin typeface="Cambria Math" panose="02040503050406030204" pitchFamily="18" charset="0"/>
                          <a:ea typeface="Cambria Math" panose="02040503050406030204" pitchFamily="18" charset="0"/>
                        </a:rPr>
                        <m:t>)</m:t>
                      </m:r>
                    </m:oMath>
                  </a14:m>
                  <a:r>
                    <a:rPr lang="ja-JP" altLang="en-US" sz="2800" dirty="0">
                      <a:latin typeface="Cambria Math" panose="02040503050406030204" pitchFamily="18" charset="0"/>
                      <a:ea typeface="Cambria Math" panose="02040503050406030204" pitchFamily="18" charset="0"/>
                    </a:rPr>
                    <a:t>：</a:t>
                  </a:r>
                  <a:r>
                    <a:rPr lang="en-US" altLang="ja-JP" sz="2800" dirty="0"/>
                    <a:t> </a:t>
                  </a:r>
                  <a14:m>
                    <m:oMath xmlns:m="http://schemas.openxmlformats.org/officeDocument/2006/math">
                      <m:r>
                        <a:rPr lang="en-US" altLang="ja-JP" sz="2400" i="1" dirty="0">
                          <a:latin typeface="Cambria Math" panose="02040503050406030204" pitchFamily="18" charset="0"/>
                        </a:rPr>
                        <m:t>𝑣</m:t>
                      </m:r>
                    </m:oMath>
                  </a14:m>
                  <a:r>
                    <a:rPr lang="ja-JP" altLang="en-US" sz="2400" i="1" dirty="0">
                      <a:latin typeface="Cambria Math" panose="02040503050406030204" pitchFamily="18" charset="0"/>
                    </a:rPr>
                    <a:t>のイベント発生確率</a:t>
                  </a:r>
                  <a:endParaRPr lang="en-US" altLang="ja-JP" sz="2800" i="1" dirty="0">
                    <a:latin typeface="Cambria Math" panose="02040503050406030204" pitchFamily="18" charset="0"/>
                    <a:ea typeface="Cambria Math" panose="02040503050406030204" pitchFamily="18" charset="0"/>
                  </a:endParaRPr>
                </a:p>
                <a:p>
                  <a:pPr algn="ctr"/>
                  <a:r>
                    <a:rPr lang="en-US" altLang="ja-JP" sz="2800" dirty="0">
                      <a:ea typeface="Cambria Math" panose="02040503050406030204" pitchFamily="18" charset="0"/>
                    </a:rPr>
                    <a:t>            </a:t>
                  </a:r>
                  <a14:m>
                    <m:oMath xmlns:m="http://schemas.openxmlformats.org/officeDocument/2006/math">
                      <m:sSubSup>
                        <m:sSubSupPr>
                          <m:ctrlPr>
                            <a:rPr lang="en-US" altLang="ja-JP" sz="2800" i="1" smtClean="0">
                              <a:latin typeface="Cambria Math" panose="02040503050406030204" pitchFamily="18" charset="0"/>
                              <a:ea typeface="Cambria Math" panose="02040503050406030204" pitchFamily="18" charset="0"/>
                            </a:rPr>
                          </m:ctrlPr>
                        </m:sSubSupPr>
                        <m:e>
                          <m:r>
                            <a:rPr lang="en-US" altLang="ja-JP" sz="2800" i="1">
                              <a:latin typeface="Cambria Math" panose="02040503050406030204" pitchFamily="18" charset="0"/>
                              <a:ea typeface="Cambria Math" panose="02040503050406030204" pitchFamily="18" charset="0"/>
                            </a:rPr>
                            <m:t>𝑡</m:t>
                          </m:r>
                        </m:e>
                        <m:sub>
                          <m:r>
                            <a:rPr lang="en-US" altLang="ja-JP" sz="2800" i="1">
                              <a:latin typeface="Cambria Math" panose="02040503050406030204" pitchFamily="18" charset="0"/>
                              <a:ea typeface="Cambria Math" panose="02040503050406030204" pitchFamily="18" charset="0"/>
                            </a:rPr>
                            <m:t>𝑣𝑖𝑠</m:t>
                          </m:r>
                        </m:sub>
                        <m:sup>
                          <m:r>
                            <a:rPr lang="en-US" altLang="ja-JP" sz="2800" i="1">
                              <a:latin typeface="Cambria Math" panose="02040503050406030204" pitchFamily="18" charset="0"/>
                              <a:ea typeface="Cambria Math" panose="02040503050406030204" pitchFamily="18" charset="0"/>
                            </a:rPr>
                            <m:t>𝑣</m:t>
                          </m:r>
                        </m:sup>
                      </m:sSubSup>
                      <m:r>
                        <a:rPr lang="en-US" altLang="ja-JP" sz="2800" b="0" i="0" smtClean="0">
                          <a:latin typeface="Cambria Math" panose="02040503050406030204" pitchFamily="18" charset="0"/>
                          <a:ea typeface="Cambria Math" panose="02040503050406030204" pitchFamily="18" charset="0"/>
                        </a:rPr>
                        <m:t> </m:t>
                      </m:r>
                    </m:oMath>
                  </a14:m>
                  <a:r>
                    <a:rPr lang="ja-JP" altLang="en-US" sz="2800" dirty="0">
                      <a:latin typeface="Cambria Math" panose="02040503050406030204" pitchFamily="18" charset="0"/>
                      <a:ea typeface="Cambria Math" panose="02040503050406030204" pitchFamily="18" charset="0"/>
                    </a:rPr>
                    <a:t> ：</a:t>
                  </a:r>
                  <a14:m>
                    <m:oMath xmlns:m="http://schemas.openxmlformats.org/officeDocument/2006/math">
                      <m:r>
                        <a:rPr lang="en-US" altLang="ja-JP" sz="2800" b="0" i="1" dirty="0" smtClean="0">
                          <a:latin typeface="Cambria Math" panose="02040503050406030204" pitchFamily="18" charset="0"/>
                          <a:ea typeface="Cambria Math" panose="02040503050406030204" pitchFamily="18" charset="0"/>
                        </a:rPr>
                        <m:t>∀</m:t>
                      </m:r>
                      <m:r>
                        <a:rPr lang="en-US" altLang="ja-JP" sz="2800" b="0" i="1" dirty="0" smtClean="0">
                          <a:latin typeface="Cambria Math" panose="02040503050406030204" pitchFamily="18" charset="0"/>
                          <a:ea typeface="Cambria Math" panose="02040503050406030204" pitchFamily="18" charset="0"/>
                        </a:rPr>
                        <m:t>𝑖</m:t>
                      </m:r>
                      <m:r>
                        <a:rPr lang="en-US" altLang="ja-JP" sz="2800" b="0" i="1" dirty="0" smtClean="0">
                          <a:latin typeface="Cambria Math" panose="02040503050406030204" pitchFamily="18" charset="0"/>
                          <a:ea typeface="Cambria Math" panose="02040503050406030204" pitchFamily="18" charset="0"/>
                        </a:rPr>
                        <m:t>∈</m:t>
                      </m:r>
                      <m:r>
                        <a:rPr lang="en-US" altLang="ja-JP" sz="2800" b="0" i="1" dirty="0" smtClean="0">
                          <a:latin typeface="Cambria Math" panose="02040503050406030204" pitchFamily="18" charset="0"/>
                          <a:ea typeface="Cambria Math" panose="02040503050406030204" pitchFamily="18" charset="0"/>
                        </a:rPr>
                        <m:t>𝐴</m:t>
                      </m:r>
                    </m:oMath>
                  </a14:m>
                  <a:r>
                    <a:rPr lang="ja-JP" altLang="en-US" sz="2400" i="1" dirty="0">
                      <a:latin typeface="Cambria Math" panose="02040503050406030204" pitchFamily="18" charset="0"/>
                    </a:rPr>
                    <a:t>が</a:t>
                  </a:r>
                  <a14:m>
                    <m:oMath xmlns:m="http://schemas.openxmlformats.org/officeDocument/2006/math">
                      <m:r>
                        <a:rPr lang="en-US" altLang="ja-JP" sz="2400" b="0" i="1" dirty="0" smtClean="0">
                          <a:latin typeface="Cambria Math" panose="02040503050406030204" pitchFamily="18" charset="0"/>
                        </a:rPr>
                        <m:t>𝑣</m:t>
                      </m:r>
                    </m:oMath>
                  </a14:m>
                  <a:r>
                    <a:rPr lang="ja-JP" altLang="en-US" sz="2400" i="1" dirty="0">
                      <a:latin typeface="Cambria Math" panose="02040503050406030204" pitchFamily="18" charset="0"/>
                    </a:rPr>
                    <a:t>に訪問した最終時刻</a:t>
                  </a:r>
                  <a:endParaRPr lang="en-US" altLang="ja-JP" sz="2400" i="1" dirty="0">
                    <a:latin typeface="Cambria Math" panose="02040503050406030204" pitchFamily="18" charset="0"/>
                  </a:endParaRPr>
                </a:p>
              </p:txBody>
            </p:sp>
          </mc:Choice>
          <mc:Fallback xmlns="">
            <p:sp>
              <p:nvSpPr>
                <p:cNvPr id="2" name="テキスト ボックス 1">
                  <a:extLst>
                    <a:ext uri="{FF2B5EF4-FFF2-40B4-BE49-F238E27FC236}">
                      <a16:creationId xmlns:a16="http://schemas.microsoft.com/office/drawing/2014/main" id="{ED9BD14A-4DCD-629B-2F4A-5F19AF10092E}"/>
                    </a:ext>
                  </a:extLst>
                </p:cNvPr>
                <p:cNvSpPr txBox="1">
                  <a:spLocks noRot="1" noChangeAspect="1" noMove="1" noResize="1" noEditPoints="1" noAdjustHandles="1" noChangeArrowheads="1" noChangeShapeType="1" noTextEdit="1"/>
                </p:cNvSpPr>
                <p:nvPr/>
              </p:nvSpPr>
              <p:spPr>
                <a:xfrm>
                  <a:off x="4156364" y="3166716"/>
                  <a:ext cx="7185891" cy="955454"/>
                </a:xfrm>
                <a:prstGeom prst="rect">
                  <a:avLst/>
                </a:prstGeom>
                <a:blipFill>
                  <a:blip r:embed="rId5"/>
                  <a:stretch>
                    <a:fillRect t="-10897" b="-15385"/>
                  </a:stretch>
                </a:blipFill>
                <a:ln w="19050">
                  <a:noFill/>
                </a:ln>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17F4A8E0-A4D6-858E-EC8B-03162F0725F0}"/>
                </a:ext>
              </a:extLst>
            </p:cNvPr>
            <p:cNvSpPr txBox="1"/>
            <p:nvPr/>
          </p:nvSpPr>
          <p:spPr>
            <a:xfrm>
              <a:off x="5615709" y="3198167"/>
              <a:ext cx="5541818" cy="892552"/>
            </a:xfrm>
            <a:prstGeom prst="rect">
              <a:avLst/>
            </a:prstGeom>
            <a:noFill/>
            <a:ln w="19050">
              <a:solidFill>
                <a:schemeClr val="accent1"/>
              </a:solidFill>
            </a:ln>
          </p:spPr>
          <p:txBody>
            <a:bodyPr wrap="square">
              <a:spAutoFit/>
            </a:bodyPr>
            <a:lstStyle/>
            <a:p>
              <a:pPr algn="ctr"/>
              <a:endParaRPr lang="en-US" altLang="ja-JP" sz="2800" b="0" dirty="0">
                <a:ea typeface="Cambria Math" panose="02040503050406030204" pitchFamily="18" charset="0"/>
              </a:endParaRPr>
            </a:p>
            <a:p>
              <a:pPr algn="ctr"/>
              <a:endParaRPr lang="en-US" altLang="ja-JP" sz="2400" i="1" dirty="0">
                <a:latin typeface="Cambria Math" panose="02040503050406030204" pitchFamily="18" charset="0"/>
              </a:endParaRPr>
            </a:p>
          </p:txBody>
        </p:sp>
      </p:grpSp>
    </p:spTree>
    <p:extLst>
      <p:ext uri="{BB962C8B-B14F-4D97-AF65-F5344CB8AC3E}">
        <p14:creationId xmlns:p14="http://schemas.microsoft.com/office/powerpoint/2010/main" val="36539236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D2370016-4E57-4588-80E0-CC7990D86F1C}"/>
              </a:ext>
            </a:extLst>
          </p:cNvPr>
          <p:cNvSpPr txBox="1">
            <a:spLocks/>
          </p:cNvSpPr>
          <p:nvPr/>
        </p:nvSpPr>
        <p:spPr>
          <a:xfrm>
            <a:off x="706343" y="1326229"/>
            <a:ext cx="9239177" cy="44389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endParaRPr lang="en-US" altLang="ja-JP" sz="2800"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F3C3998-0836-4EDA-A3B8-1234190F0D80}"/>
                  </a:ext>
                </a:extLst>
              </p:cNvPr>
              <p:cNvSpPr txBox="1"/>
              <p:nvPr/>
            </p:nvSpPr>
            <p:spPr>
              <a:xfrm>
                <a:off x="-282592" y="1043856"/>
                <a:ext cx="6927529" cy="400110"/>
              </a:xfrm>
              <a:prstGeom prst="rect">
                <a:avLst/>
              </a:prstGeom>
              <a:noFill/>
            </p:spPr>
            <p:txBody>
              <a:bodyPr wrap="square" rtlCol="0">
                <a:spAutoFit/>
              </a:bodyPr>
              <a:lstStyle/>
              <a:p>
                <a:pPr algn="ctr"/>
                <a:r>
                  <a:rPr kumimoji="1" lang="ja-JP" altLang="en-US" sz="2000" dirty="0">
                    <a:solidFill>
                      <a:schemeClr val="tx1"/>
                    </a:solidFill>
                  </a:rPr>
                  <a:t>品質要求値</a:t>
                </a:r>
                <a:r>
                  <a:rPr kumimoji="1" lang="en-US" altLang="ja-JP" sz="2000" dirty="0">
                    <a:solidFill>
                      <a:schemeClr val="tx1"/>
                    </a:solidFill>
                  </a:rPr>
                  <a:t>:</a:t>
                </a:r>
                <a:r>
                  <a:rPr kumimoji="1" lang="en-US" altLang="ja-JP" sz="2000" dirty="0">
                    <a:solidFill>
                      <a:schemeClr val="tx1"/>
                    </a:solidFill>
                    <a:sym typeface="Wingdings" panose="05000000000000000000" pitchFamily="2" charset="2"/>
                  </a:rPr>
                  <a:t>(6</a:t>
                </a:r>
                <a:r>
                  <a:rPr kumimoji="1" lang="en-US" altLang="ja-JP" sz="2000" dirty="0">
                    <a:solidFill>
                      <a:schemeClr val="tx1"/>
                    </a:solidFill>
                  </a:rPr>
                  <a:t>00/step</a:t>
                </a:r>
                <a14:m>
                  <m:oMath xmlns:m="http://schemas.openxmlformats.org/officeDocument/2006/math">
                    <m:r>
                      <a:rPr kumimoji="1" lang="en-US" altLang="ja-JP" sz="2000" i="1" smtClean="0">
                        <a:solidFill>
                          <a:schemeClr val="tx1"/>
                        </a:solidFill>
                        <a:latin typeface="Cambria Math" panose="02040503050406030204" pitchFamily="18" charset="0"/>
                        <a:ea typeface="Cambria Math" panose="02040503050406030204" pitchFamily="18" charset="0"/>
                      </a:rPr>
                      <m:t>×</m:t>
                    </m:r>
                  </m:oMath>
                </a14:m>
                <a:r>
                  <a:rPr kumimoji="1" lang="en-US" altLang="ja-JP" sz="2000" dirty="0">
                    <a:solidFill>
                      <a:schemeClr val="tx1"/>
                    </a:solidFill>
                  </a:rPr>
                  <a:t>3,600)=2,160,000</a:t>
                </a:r>
                <a:r>
                  <a:rPr kumimoji="1" lang="ja-JP" altLang="en-US" sz="2000" dirty="0">
                    <a:solidFill>
                      <a:schemeClr val="tx1"/>
                    </a:solidFill>
                  </a:rPr>
                  <a:t>　</a:t>
                </a:r>
                <a:endParaRPr kumimoji="1" lang="en-US" altLang="ja-JP" sz="2000" dirty="0">
                  <a:solidFill>
                    <a:schemeClr val="tx1"/>
                  </a:solidFill>
                </a:endParaRPr>
              </a:p>
            </p:txBody>
          </p:sp>
        </mc:Choice>
        <mc:Fallback xmlns="">
          <p:sp>
            <p:nvSpPr>
              <p:cNvPr id="5" name="テキスト ボックス 4">
                <a:extLst>
                  <a:ext uri="{FF2B5EF4-FFF2-40B4-BE49-F238E27FC236}">
                    <a16:creationId xmlns:a16="http://schemas.microsoft.com/office/drawing/2014/main" id="{1F3C3998-0836-4EDA-A3B8-1234190F0D80}"/>
                  </a:ext>
                </a:extLst>
              </p:cNvPr>
              <p:cNvSpPr txBox="1">
                <a:spLocks noRot="1" noChangeAspect="1" noMove="1" noResize="1" noEditPoints="1" noAdjustHandles="1" noChangeArrowheads="1" noChangeShapeType="1" noTextEdit="1"/>
              </p:cNvSpPr>
              <p:nvPr/>
            </p:nvSpPr>
            <p:spPr>
              <a:xfrm>
                <a:off x="-282592" y="1043856"/>
                <a:ext cx="6927529" cy="400110"/>
              </a:xfrm>
              <a:prstGeom prst="rect">
                <a:avLst/>
              </a:prstGeom>
              <a:blipFill>
                <a:blip r:embed="rId3"/>
                <a:stretch>
                  <a:fillRect t="-13636" b="-27273"/>
                </a:stretch>
              </a:blipFill>
            </p:spPr>
            <p:txBody>
              <a:bodyPr/>
              <a:lstStyle/>
              <a:p>
                <a:r>
                  <a:rPr lang="ja-JP" altLang="en-US">
                    <a:noFill/>
                  </a:rPr>
                  <a:t> </a:t>
                </a:r>
              </a:p>
            </p:txBody>
          </p:sp>
        </mc:Fallback>
      </mc:AlternateContent>
      <p:pic>
        <p:nvPicPr>
          <p:cNvPr id="9" name="図 8">
            <a:extLst>
              <a:ext uri="{FF2B5EF4-FFF2-40B4-BE49-F238E27FC236}">
                <a16:creationId xmlns:a16="http://schemas.microsoft.com/office/drawing/2014/main" id="{B50A1CD2-3A43-B8A3-67C3-C79A88B3731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0542973" y="49726"/>
            <a:ext cx="1260000" cy="1260000"/>
          </a:xfrm>
          <a:prstGeom prst="rect">
            <a:avLst/>
          </a:prstGeom>
        </p:spPr>
      </p:pic>
      <p:pic>
        <p:nvPicPr>
          <p:cNvPr id="13" name="コンテンツ プレースホルダー 8">
            <a:extLst>
              <a:ext uri="{FF2B5EF4-FFF2-40B4-BE49-F238E27FC236}">
                <a16:creationId xmlns:a16="http://schemas.microsoft.com/office/drawing/2014/main" id="{FCF8EB29-6351-07EB-6433-AEA964E68DC5}"/>
              </a:ext>
            </a:extLst>
          </p:cNvPr>
          <p:cNvPicPr>
            <a:picLocks noGrp="1" noChangeAspect="1"/>
          </p:cNvPicPr>
          <p:nvPr>
            <p:ph idx="1"/>
          </p:nvPr>
        </p:nvPicPr>
        <p:blipFill>
          <a:blip r:embed="rId5">
            <a:extLst>
              <a:ext uri="{28A0092B-C50C-407E-A947-70E740481C1C}">
                <a14:useLocalDpi xmlns:a14="http://schemas.microsoft.com/office/drawing/2010/main" val="0"/>
              </a:ext>
            </a:extLst>
          </a:blip>
          <a:srcRect/>
          <a:stretch/>
        </p:blipFill>
        <p:spPr>
          <a:xfrm>
            <a:off x="18526" y="1344143"/>
            <a:ext cx="5892139" cy="3600000"/>
          </a:xfrm>
        </p:spPr>
      </p:pic>
      <p:pic>
        <p:nvPicPr>
          <p:cNvPr id="8" name="コンテンツ プレースホルダー 8">
            <a:extLst>
              <a:ext uri="{FF2B5EF4-FFF2-40B4-BE49-F238E27FC236}">
                <a16:creationId xmlns:a16="http://schemas.microsoft.com/office/drawing/2014/main" id="{63833D6F-C64E-8724-9CC8-C46E2FA3C64F}"/>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453654" y="1344631"/>
            <a:ext cx="5738346" cy="3600000"/>
          </a:xfrm>
          <a:prstGeom prst="rect">
            <a:avLst/>
          </a:prstGeom>
        </p:spPr>
      </p:pic>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2F64FCB-F39E-E643-F52D-887D70A2A85B}"/>
                  </a:ext>
                </a:extLst>
              </p:cNvPr>
              <p:cNvSpPr txBox="1"/>
              <p:nvPr/>
            </p:nvSpPr>
            <p:spPr>
              <a:xfrm>
                <a:off x="1375364" y="4873500"/>
                <a:ext cx="3611619" cy="400110"/>
              </a:xfrm>
              <a:prstGeom prst="rect">
                <a:avLst/>
              </a:prstGeom>
              <a:noFill/>
              <a:ln>
                <a:noFill/>
              </a:ln>
            </p:spPr>
            <p:txBody>
              <a:bodyPr wrap="square" rtlCol="0">
                <a:spAutoFit/>
              </a:bodyPr>
              <a:lstStyle/>
              <a:p>
                <a:r>
                  <a:rPr kumimoji="1" lang="ja-JP" altLang="en-US" sz="2000" dirty="0">
                    <a:solidFill>
                      <a:schemeClr val="tx1"/>
                    </a:solidFill>
                  </a:rPr>
                  <a:t>イベント残存時間の総和 </a:t>
                </a:r>
                <a14:m>
                  <m:oMath xmlns:m="http://schemas.openxmlformats.org/officeDocument/2006/math">
                    <m:r>
                      <m:rPr>
                        <m:sty m:val="p"/>
                      </m:rPr>
                      <a:rPr lang="en-US" altLang="ja-JP" sz="2000" b="0" i="0" smtClean="0">
                        <a:solidFill>
                          <a:schemeClr val="tx1"/>
                        </a:solidFill>
                        <a:latin typeface="Cambria Math" panose="02040503050406030204" pitchFamily="18" charset="0"/>
                      </a:rPr>
                      <m:t>D</m:t>
                    </m:r>
                    <m:d>
                      <m:dPr>
                        <m:ctrlPr>
                          <a:rPr lang="en-US" altLang="ja-JP" sz="2000" b="0" i="1" smtClean="0">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𝑠</m:t>
                        </m:r>
                      </m:e>
                    </m:d>
                  </m:oMath>
                </a14:m>
                <a:r>
                  <a:rPr kumimoji="1" lang="ja-JP" altLang="en-US" sz="2000" dirty="0">
                    <a:solidFill>
                      <a:schemeClr val="tx1"/>
                    </a:solidFill>
                  </a:rPr>
                  <a:t> </a:t>
                </a:r>
              </a:p>
            </p:txBody>
          </p:sp>
        </mc:Choice>
        <mc:Fallback xmlns="">
          <p:sp>
            <p:nvSpPr>
              <p:cNvPr id="10" name="テキスト ボックス 9">
                <a:extLst>
                  <a:ext uri="{FF2B5EF4-FFF2-40B4-BE49-F238E27FC236}">
                    <a16:creationId xmlns:a16="http://schemas.microsoft.com/office/drawing/2014/main" id="{62F64FCB-F39E-E643-F52D-887D70A2A85B}"/>
                  </a:ext>
                </a:extLst>
              </p:cNvPr>
              <p:cNvSpPr txBox="1">
                <a:spLocks noRot="1" noChangeAspect="1" noMove="1" noResize="1" noEditPoints="1" noAdjustHandles="1" noChangeArrowheads="1" noChangeShapeType="1" noTextEdit="1"/>
              </p:cNvSpPr>
              <p:nvPr/>
            </p:nvSpPr>
            <p:spPr>
              <a:xfrm>
                <a:off x="1375364" y="4873500"/>
                <a:ext cx="3611619" cy="400110"/>
              </a:xfrm>
              <a:prstGeom prst="rect">
                <a:avLst/>
              </a:prstGeom>
              <a:blipFill>
                <a:blip r:embed="rId7"/>
                <a:stretch>
                  <a:fillRect l="-1858" t="-6061" b="-27273"/>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709823F-7BA2-6A76-B982-4C04D13440D9}"/>
                  </a:ext>
                </a:extLst>
              </p:cNvPr>
              <p:cNvSpPr txBox="1"/>
              <p:nvPr/>
            </p:nvSpPr>
            <p:spPr>
              <a:xfrm>
                <a:off x="7927451" y="4887254"/>
                <a:ext cx="3066195" cy="400110"/>
              </a:xfrm>
              <a:prstGeom prst="rect">
                <a:avLst/>
              </a:prstGeom>
              <a:noFill/>
              <a:ln>
                <a:noFill/>
              </a:ln>
            </p:spPr>
            <p:txBody>
              <a:bodyPr wrap="square" rtlCol="0">
                <a:spAutoFit/>
              </a:bodyPr>
              <a:lstStyle/>
              <a:p>
                <a:r>
                  <a:rPr kumimoji="1" lang="ja-JP" altLang="en-US" sz="2000" dirty="0"/>
                  <a:t>総エネルギー消費量 </a:t>
                </a:r>
                <a14:m>
                  <m:oMath xmlns:m="http://schemas.openxmlformats.org/officeDocument/2006/math">
                    <m:r>
                      <m:rPr>
                        <m:sty m:val="p"/>
                      </m:rPr>
                      <a:rPr lang="en-US" altLang="ja-JP" sz="2000">
                        <a:latin typeface="Cambria Math" panose="02040503050406030204" pitchFamily="18" charset="0"/>
                      </a:rPr>
                      <m:t>C</m:t>
                    </m:r>
                    <m:d>
                      <m:dPr>
                        <m:ctrlPr>
                          <a:rPr lang="en-US" altLang="ja-JP" sz="2000" b="0" i="1" smtClean="0">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𝑠</m:t>
                        </m:r>
                      </m:e>
                    </m:d>
                  </m:oMath>
                </a14:m>
                <a:r>
                  <a:rPr kumimoji="1" lang="ja-JP" altLang="en-US" sz="2000" dirty="0"/>
                  <a:t> </a:t>
                </a:r>
              </a:p>
            </p:txBody>
          </p:sp>
        </mc:Choice>
        <mc:Fallback xmlns="">
          <p:sp>
            <p:nvSpPr>
              <p:cNvPr id="11" name="テキスト ボックス 10">
                <a:extLst>
                  <a:ext uri="{FF2B5EF4-FFF2-40B4-BE49-F238E27FC236}">
                    <a16:creationId xmlns:a16="http://schemas.microsoft.com/office/drawing/2014/main" id="{F709823F-7BA2-6A76-B982-4C04D13440D9}"/>
                  </a:ext>
                </a:extLst>
              </p:cNvPr>
              <p:cNvSpPr txBox="1">
                <a:spLocks noRot="1" noChangeAspect="1" noMove="1" noResize="1" noEditPoints="1" noAdjustHandles="1" noChangeArrowheads="1" noChangeShapeType="1" noTextEdit="1"/>
              </p:cNvSpPr>
              <p:nvPr/>
            </p:nvSpPr>
            <p:spPr>
              <a:xfrm>
                <a:off x="7927451" y="4887254"/>
                <a:ext cx="3066195" cy="400110"/>
              </a:xfrm>
              <a:prstGeom prst="rect">
                <a:avLst/>
              </a:prstGeom>
              <a:blipFill>
                <a:blip r:embed="rId8"/>
                <a:stretch>
                  <a:fillRect l="-1988" t="-7692" b="-29231"/>
                </a:stretch>
              </a:blipFill>
              <a:ln>
                <a:noFill/>
              </a:ln>
            </p:spPr>
            <p:txBody>
              <a:bodyPr/>
              <a:lstStyle/>
              <a:p>
                <a:r>
                  <a:rPr lang="ja-JP" altLang="en-US">
                    <a:noFill/>
                  </a:rPr>
                  <a:t> </a:t>
                </a:r>
              </a:p>
            </p:txBody>
          </p:sp>
        </mc:Fallback>
      </mc:AlternateContent>
      <p:sp>
        <p:nvSpPr>
          <p:cNvPr id="14" name="タイトル 1">
            <a:extLst>
              <a:ext uri="{FF2B5EF4-FFF2-40B4-BE49-F238E27FC236}">
                <a16:creationId xmlns:a16="http://schemas.microsoft.com/office/drawing/2014/main" id="{7C09860A-6CA9-3641-0A2F-E9A9E6A96D47}"/>
              </a:ext>
            </a:extLst>
          </p:cNvPr>
          <p:cNvSpPr txBox="1">
            <a:spLocks/>
          </p:cNvSpPr>
          <p:nvPr/>
        </p:nvSpPr>
        <p:spPr>
          <a:xfrm>
            <a:off x="1276192" y="103359"/>
            <a:ext cx="9717454"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6600" dirty="0"/>
              <a:t>実験結果</a:t>
            </a:r>
            <a:r>
              <a:rPr lang="en-US" altLang="ja-JP" sz="6600" dirty="0"/>
              <a:t>(</a:t>
            </a:r>
            <a:r>
              <a:rPr lang="ja-JP" altLang="en-US" sz="6600" dirty="0"/>
              <a:t>実験</a:t>
            </a:r>
            <a:r>
              <a:rPr lang="en-US" altLang="ja-JP" sz="6600" dirty="0"/>
              <a:t>1)</a:t>
            </a:r>
            <a:endParaRPr lang="ja-JP" altLang="en-US" sz="4000" dirty="0"/>
          </a:p>
        </p:txBody>
      </p:sp>
      <p:sp>
        <p:nvSpPr>
          <p:cNvPr id="16" name="スライド番号プレースホルダー 3">
            <a:extLst>
              <a:ext uri="{FF2B5EF4-FFF2-40B4-BE49-F238E27FC236}">
                <a16:creationId xmlns:a16="http://schemas.microsoft.com/office/drawing/2014/main" id="{E389C20B-28F0-B23B-E2C3-EE0D6A261D2B}"/>
              </a:ext>
            </a:extLst>
          </p:cNvPr>
          <p:cNvSpPr txBox="1">
            <a:spLocks/>
          </p:cNvSpPr>
          <p:nvPr/>
        </p:nvSpPr>
        <p:spPr>
          <a:xfrm>
            <a:off x="11088396" y="6090835"/>
            <a:ext cx="852541" cy="587788"/>
          </a:xfrm>
          <a:prstGeom prst="rect">
            <a:avLst/>
          </a:prstGeom>
        </p:spPr>
        <p:txBody>
          <a:bodyPr vert="horz" lIns="91440" tIns="45720" rIns="91440" bIns="45720" rtlCol="0" anchor="ctr"/>
          <a:lstStyle>
            <a:defPPr>
              <a:defRPr lang="en-US"/>
            </a:defPPr>
            <a:lvl1pPr marL="0" algn="r" defTabSz="457200" rtl="0" eaLnBrk="1" latinLnBrk="0" hangingPunct="1">
              <a:defRPr sz="3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152886-A5BA-4EA1-AB9E-B32CF8EDC981}" type="slidenum">
              <a:rPr kumimoji="1" lang="ja-JP" altLang="en-US" sz="3600" smtClean="0"/>
              <a:pPr/>
              <a:t>37</a:t>
            </a:fld>
            <a:endParaRPr kumimoji="1" lang="ja-JP" altLang="en-US" dirty="0"/>
          </a:p>
        </p:txBody>
      </p:sp>
      <p:sp>
        <p:nvSpPr>
          <p:cNvPr id="17" name="矢印: 上下 16">
            <a:extLst>
              <a:ext uri="{FF2B5EF4-FFF2-40B4-BE49-F238E27FC236}">
                <a16:creationId xmlns:a16="http://schemas.microsoft.com/office/drawing/2014/main" id="{997DE89E-E231-24BD-A296-DEF4D0D4C281}"/>
              </a:ext>
            </a:extLst>
          </p:cNvPr>
          <p:cNvSpPr/>
          <p:nvPr/>
        </p:nvSpPr>
        <p:spPr>
          <a:xfrm>
            <a:off x="6049555" y="1477792"/>
            <a:ext cx="463563" cy="293242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4E47B9F2-5DC0-3F06-6FDE-38C2D556B73A}"/>
              </a:ext>
            </a:extLst>
          </p:cNvPr>
          <p:cNvSpPr txBox="1"/>
          <p:nvPr/>
        </p:nvSpPr>
        <p:spPr>
          <a:xfrm>
            <a:off x="5931824" y="4410219"/>
            <a:ext cx="699023" cy="400110"/>
          </a:xfrm>
          <a:prstGeom prst="rect">
            <a:avLst/>
          </a:prstGeom>
          <a:noFill/>
          <a:ln w="19050">
            <a:noFill/>
          </a:ln>
        </p:spPr>
        <p:txBody>
          <a:bodyPr wrap="square" rtlCol="0">
            <a:spAutoFit/>
          </a:bodyPr>
          <a:lstStyle/>
          <a:p>
            <a:r>
              <a:rPr kumimoji="1" lang="ja-JP" altLang="en-US" sz="2000" dirty="0"/>
              <a:t>良い</a:t>
            </a:r>
          </a:p>
        </p:txBody>
      </p:sp>
      <p:sp>
        <p:nvSpPr>
          <p:cNvPr id="19" name="テキスト ボックス 18">
            <a:extLst>
              <a:ext uri="{FF2B5EF4-FFF2-40B4-BE49-F238E27FC236}">
                <a16:creationId xmlns:a16="http://schemas.microsoft.com/office/drawing/2014/main" id="{A56C60AC-F093-C380-BCFF-238ABD1D686B}"/>
              </a:ext>
            </a:extLst>
          </p:cNvPr>
          <p:cNvSpPr txBox="1"/>
          <p:nvPr/>
        </p:nvSpPr>
        <p:spPr>
          <a:xfrm>
            <a:off x="5931823" y="1143435"/>
            <a:ext cx="699023" cy="400110"/>
          </a:xfrm>
          <a:prstGeom prst="rect">
            <a:avLst/>
          </a:prstGeom>
          <a:noFill/>
          <a:ln w="19050">
            <a:noFill/>
          </a:ln>
        </p:spPr>
        <p:txBody>
          <a:bodyPr wrap="square" rtlCol="0">
            <a:spAutoFit/>
          </a:bodyPr>
          <a:lstStyle/>
          <a:p>
            <a:r>
              <a:rPr kumimoji="1" lang="ja-JP" altLang="en-US" sz="2000" dirty="0"/>
              <a:t>悪い</a:t>
            </a:r>
          </a:p>
        </p:txBody>
      </p:sp>
      <p:grpSp>
        <p:nvGrpSpPr>
          <p:cNvPr id="29" name="グループ化 28">
            <a:extLst>
              <a:ext uri="{FF2B5EF4-FFF2-40B4-BE49-F238E27FC236}">
                <a16:creationId xmlns:a16="http://schemas.microsoft.com/office/drawing/2014/main" id="{163DBE63-305C-DA0B-96C6-A455640D2BA0}"/>
              </a:ext>
            </a:extLst>
          </p:cNvPr>
          <p:cNvGrpSpPr/>
          <p:nvPr/>
        </p:nvGrpSpPr>
        <p:grpSpPr>
          <a:xfrm>
            <a:off x="1226705" y="5240421"/>
            <a:ext cx="4748159" cy="1015663"/>
            <a:chOff x="1233347" y="5492511"/>
            <a:chExt cx="4748159" cy="1015663"/>
          </a:xfrm>
        </p:grpSpPr>
        <p:sp>
          <p:nvSpPr>
            <p:cNvPr id="3" name="テキスト ボックス 2">
              <a:extLst>
                <a:ext uri="{FF2B5EF4-FFF2-40B4-BE49-F238E27FC236}">
                  <a16:creationId xmlns:a16="http://schemas.microsoft.com/office/drawing/2014/main" id="{580B911A-3F17-5125-911F-F93B676D735E}"/>
                </a:ext>
              </a:extLst>
            </p:cNvPr>
            <p:cNvSpPr txBox="1"/>
            <p:nvPr/>
          </p:nvSpPr>
          <p:spPr>
            <a:xfrm>
              <a:off x="2446643" y="5492511"/>
              <a:ext cx="2161514" cy="1015663"/>
            </a:xfrm>
            <a:prstGeom prst="rect">
              <a:avLst/>
            </a:prstGeom>
            <a:noFill/>
          </p:spPr>
          <p:txBody>
            <a:bodyPr wrap="square" rtlCol="0">
              <a:spAutoFit/>
            </a:bodyPr>
            <a:lstStyle/>
            <a:p>
              <a:pPr algn="ctr"/>
              <a:r>
                <a:rPr kumimoji="1" lang="en-US" altLang="ja-JP" sz="2000" dirty="0">
                  <a:solidFill>
                    <a:srgbClr val="0070C0"/>
                  </a:solidFill>
                </a:rPr>
                <a:t>1396642.2</a:t>
              </a:r>
            </a:p>
            <a:p>
              <a:pPr algn="ctr"/>
              <a:r>
                <a:rPr kumimoji="1" lang="en-US" altLang="ja-JP" sz="2000" dirty="0">
                  <a:solidFill>
                    <a:srgbClr val="FF0000"/>
                  </a:solidFill>
                </a:rPr>
                <a:t>1544735.5</a:t>
              </a:r>
            </a:p>
            <a:p>
              <a:pPr algn="ctr"/>
              <a:r>
                <a:rPr kumimoji="1" lang="en-US" altLang="ja-JP" sz="2000" dirty="0"/>
                <a:t>1902030.4</a:t>
              </a:r>
              <a:r>
                <a:rPr kumimoji="1" lang="ja-JP" altLang="en-US" sz="2000" dirty="0"/>
                <a:t>　</a:t>
              </a:r>
              <a:endParaRPr kumimoji="1" lang="en-US" altLang="ja-JP" sz="2000" dirty="0"/>
            </a:p>
          </p:txBody>
        </p:sp>
        <p:sp>
          <p:nvSpPr>
            <p:cNvPr id="15" name="矢印: 右カーブ 14">
              <a:extLst>
                <a:ext uri="{FF2B5EF4-FFF2-40B4-BE49-F238E27FC236}">
                  <a16:creationId xmlns:a16="http://schemas.microsoft.com/office/drawing/2014/main" id="{66C4D839-9DF6-C2AB-4F05-D645F1E3666A}"/>
                </a:ext>
              </a:extLst>
            </p:cNvPr>
            <p:cNvSpPr/>
            <p:nvPr/>
          </p:nvSpPr>
          <p:spPr>
            <a:xfrm>
              <a:off x="2523724" y="5608059"/>
              <a:ext cx="367335" cy="4953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矢印: 左カーブ 19">
              <a:extLst>
                <a:ext uri="{FF2B5EF4-FFF2-40B4-BE49-F238E27FC236}">
                  <a16:creationId xmlns:a16="http://schemas.microsoft.com/office/drawing/2014/main" id="{74D47B7B-8054-7B16-E690-391A1EB23463}"/>
                </a:ext>
              </a:extLst>
            </p:cNvPr>
            <p:cNvSpPr/>
            <p:nvPr/>
          </p:nvSpPr>
          <p:spPr>
            <a:xfrm>
              <a:off x="4209903" y="5626862"/>
              <a:ext cx="460911" cy="74627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テキスト ボックス 20">
              <a:extLst>
                <a:ext uri="{FF2B5EF4-FFF2-40B4-BE49-F238E27FC236}">
                  <a16:creationId xmlns:a16="http://schemas.microsoft.com/office/drawing/2014/main" id="{4739EC9D-596C-BBA7-DC73-B63CCF06DE3D}"/>
                </a:ext>
              </a:extLst>
            </p:cNvPr>
            <p:cNvSpPr txBox="1"/>
            <p:nvPr/>
          </p:nvSpPr>
          <p:spPr>
            <a:xfrm>
              <a:off x="1233347" y="5587335"/>
              <a:ext cx="1381969" cy="523220"/>
            </a:xfrm>
            <a:prstGeom prst="rect">
              <a:avLst/>
            </a:prstGeom>
            <a:noFill/>
          </p:spPr>
          <p:txBody>
            <a:bodyPr wrap="square" rtlCol="0">
              <a:spAutoFit/>
            </a:bodyPr>
            <a:lstStyle/>
            <a:p>
              <a:pPr algn="ctr"/>
              <a:r>
                <a:rPr kumimoji="1" lang="en-US" altLang="ja-JP" sz="2800" dirty="0">
                  <a:solidFill>
                    <a:schemeClr val="accent2"/>
                  </a:solidFill>
                </a:rPr>
                <a:t>+10.6%</a:t>
              </a:r>
            </a:p>
          </p:txBody>
        </p:sp>
        <p:sp>
          <p:nvSpPr>
            <p:cNvPr id="22" name="テキスト ボックス 21">
              <a:extLst>
                <a:ext uri="{FF2B5EF4-FFF2-40B4-BE49-F238E27FC236}">
                  <a16:creationId xmlns:a16="http://schemas.microsoft.com/office/drawing/2014/main" id="{C7B8696E-0731-98DE-491B-959EB5C7E064}"/>
                </a:ext>
              </a:extLst>
            </p:cNvPr>
            <p:cNvSpPr txBox="1"/>
            <p:nvPr/>
          </p:nvSpPr>
          <p:spPr>
            <a:xfrm>
              <a:off x="4590860" y="5702716"/>
              <a:ext cx="1390646" cy="523220"/>
            </a:xfrm>
            <a:prstGeom prst="rect">
              <a:avLst/>
            </a:prstGeom>
            <a:noFill/>
          </p:spPr>
          <p:txBody>
            <a:bodyPr wrap="square" rtlCol="0">
              <a:spAutoFit/>
            </a:bodyPr>
            <a:lstStyle/>
            <a:p>
              <a:pPr algn="ctr"/>
              <a:r>
                <a:rPr kumimoji="1" lang="en-US" altLang="ja-JP" sz="2800" dirty="0">
                  <a:solidFill>
                    <a:schemeClr val="accent2"/>
                  </a:solidFill>
                </a:rPr>
                <a:t>+36.2%</a:t>
              </a:r>
            </a:p>
          </p:txBody>
        </p:sp>
      </p:grpSp>
      <p:grpSp>
        <p:nvGrpSpPr>
          <p:cNvPr id="28" name="グループ化 27">
            <a:extLst>
              <a:ext uri="{FF2B5EF4-FFF2-40B4-BE49-F238E27FC236}">
                <a16:creationId xmlns:a16="http://schemas.microsoft.com/office/drawing/2014/main" id="{A4E2403F-C433-5903-7369-C145168D0797}"/>
              </a:ext>
            </a:extLst>
          </p:cNvPr>
          <p:cNvGrpSpPr/>
          <p:nvPr/>
        </p:nvGrpSpPr>
        <p:grpSpPr>
          <a:xfrm>
            <a:off x="7265531" y="5174717"/>
            <a:ext cx="4490021" cy="1077218"/>
            <a:chOff x="7197927" y="5492511"/>
            <a:chExt cx="4490021" cy="1077218"/>
          </a:xfrm>
        </p:grpSpPr>
        <p:sp>
          <p:nvSpPr>
            <p:cNvPr id="23" name="矢印: 左カーブ 22">
              <a:extLst>
                <a:ext uri="{FF2B5EF4-FFF2-40B4-BE49-F238E27FC236}">
                  <a16:creationId xmlns:a16="http://schemas.microsoft.com/office/drawing/2014/main" id="{64374EBB-B224-9D1C-440B-0A575958B28B}"/>
                </a:ext>
              </a:extLst>
            </p:cNvPr>
            <p:cNvSpPr/>
            <p:nvPr/>
          </p:nvSpPr>
          <p:spPr>
            <a:xfrm>
              <a:off x="9861713" y="5630232"/>
              <a:ext cx="457144" cy="77839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矢印: 右カーブ 23">
              <a:extLst>
                <a:ext uri="{FF2B5EF4-FFF2-40B4-BE49-F238E27FC236}">
                  <a16:creationId xmlns:a16="http://schemas.microsoft.com/office/drawing/2014/main" id="{ED26E471-AD23-AF98-EA18-C62AE12DCCB8}"/>
                </a:ext>
              </a:extLst>
            </p:cNvPr>
            <p:cNvSpPr/>
            <p:nvPr/>
          </p:nvSpPr>
          <p:spPr>
            <a:xfrm>
              <a:off x="8357232" y="5630232"/>
              <a:ext cx="377380" cy="47118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テキスト ボックス 24">
              <a:extLst>
                <a:ext uri="{FF2B5EF4-FFF2-40B4-BE49-F238E27FC236}">
                  <a16:creationId xmlns:a16="http://schemas.microsoft.com/office/drawing/2014/main" id="{52C5BCAC-68F7-0EDC-2707-BB31F93E6370}"/>
                </a:ext>
              </a:extLst>
            </p:cNvPr>
            <p:cNvSpPr txBox="1"/>
            <p:nvPr/>
          </p:nvSpPr>
          <p:spPr>
            <a:xfrm>
              <a:off x="7197927" y="5605158"/>
              <a:ext cx="1171437" cy="523220"/>
            </a:xfrm>
            <a:prstGeom prst="rect">
              <a:avLst/>
            </a:prstGeom>
            <a:noFill/>
          </p:spPr>
          <p:txBody>
            <a:bodyPr wrap="square" rtlCol="0">
              <a:spAutoFit/>
            </a:bodyPr>
            <a:lstStyle/>
            <a:p>
              <a:pPr algn="ctr"/>
              <a:r>
                <a:rPr kumimoji="1" lang="en-US" altLang="ja-JP" sz="2800" dirty="0">
                  <a:solidFill>
                    <a:schemeClr val="accent2"/>
                  </a:solidFill>
                </a:rPr>
                <a:t>―9.2%</a:t>
              </a:r>
              <a:endParaRPr kumimoji="1" lang="en-US" altLang="ja-JP" sz="2000" dirty="0">
                <a:solidFill>
                  <a:schemeClr val="accent2"/>
                </a:solidFill>
              </a:endParaRPr>
            </a:p>
          </p:txBody>
        </p:sp>
        <p:sp>
          <p:nvSpPr>
            <p:cNvPr id="26" name="テキスト ボックス 25">
              <a:extLst>
                <a:ext uri="{FF2B5EF4-FFF2-40B4-BE49-F238E27FC236}">
                  <a16:creationId xmlns:a16="http://schemas.microsoft.com/office/drawing/2014/main" id="{9FA03102-D48E-F2D8-2843-4D4EA56A9588}"/>
                </a:ext>
              </a:extLst>
            </p:cNvPr>
            <p:cNvSpPr txBox="1"/>
            <p:nvPr/>
          </p:nvSpPr>
          <p:spPr>
            <a:xfrm>
              <a:off x="10337939" y="5738775"/>
              <a:ext cx="1350009" cy="523220"/>
            </a:xfrm>
            <a:prstGeom prst="rect">
              <a:avLst/>
            </a:prstGeom>
            <a:noFill/>
          </p:spPr>
          <p:txBody>
            <a:bodyPr wrap="square" rtlCol="0">
              <a:spAutoFit/>
            </a:bodyPr>
            <a:lstStyle/>
            <a:p>
              <a:pPr algn="ctr"/>
              <a:r>
                <a:rPr kumimoji="1" lang="en-US" altLang="ja-JP" sz="2800" dirty="0">
                  <a:solidFill>
                    <a:schemeClr val="accent2"/>
                  </a:solidFill>
                </a:rPr>
                <a:t>―28.6%</a:t>
              </a:r>
            </a:p>
          </p:txBody>
        </p:sp>
        <p:sp>
          <p:nvSpPr>
            <p:cNvPr id="27" name="テキスト ボックス 26">
              <a:extLst>
                <a:ext uri="{FF2B5EF4-FFF2-40B4-BE49-F238E27FC236}">
                  <a16:creationId xmlns:a16="http://schemas.microsoft.com/office/drawing/2014/main" id="{571B4F3B-47C9-CD4A-79FD-D91BADAE9174}"/>
                </a:ext>
              </a:extLst>
            </p:cNvPr>
            <p:cNvSpPr txBox="1"/>
            <p:nvPr/>
          </p:nvSpPr>
          <p:spPr>
            <a:xfrm>
              <a:off x="8216633" y="5492511"/>
              <a:ext cx="2161514" cy="1077218"/>
            </a:xfrm>
            <a:prstGeom prst="rect">
              <a:avLst/>
            </a:prstGeom>
            <a:noFill/>
          </p:spPr>
          <p:txBody>
            <a:bodyPr wrap="square" rtlCol="0">
              <a:spAutoFit/>
            </a:bodyPr>
            <a:lstStyle/>
            <a:p>
              <a:pPr algn="ctr"/>
              <a:r>
                <a:rPr kumimoji="1" lang="en-US" altLang="ja-JP" sz="2000" dirty="0">
                  <a:solidFill>
                    <a:srgbClr val="0070C0"/>
                  </a:solidFill>
                </a:rPr>
                <a:t>53975.1</a:t>
              </a:r>
            </a:p>
            <a:p>
              <a:pPr algn="ctr"/>
              <a:r>
                <a:rPr kumimoji="1" lang="en-US" altLang="ja-JP" sz="2000" dirty="0">
                  <a:solidFill>
                    <a:srgbClr val="FF0000"/>
                  </a:solidFill>
                </a:rPr>
                <a:t>48996.3</a:t>
              </a:r>
            </a:p>
            <a:p>
              <a:pPr algn="ctr"/>
              <a:r>
                <a:rPr kumimoji="1" lang="en-US" altLang="ja-JP" sz="2000" dirty="0"/>
                <a:t>38517.1</a:t>
              </a:r>
              <a:r>
                <a:rPr kumimoji="1" lang="ja-JP" altLang="en-US" sz="2400" dirty="0"/>
                <a:t>　</a:t>
              </a:r>
              <a:endParaRPr kumimoji="1" lang="en-US" altLang="ja-JP" sz="2400" dirty="0"/>
            </a:p>
          </p:txBody>
        </p:sp>
      </p:gr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300B862D-2504-F799-7B0C-873ECDF73A0C}"/>
                  </a:ext>
                </a:extLst>
              </p:cNvPr>
              <p:cNvSpPr txBox="1"/>
              <p:nvPr/>
            </p:nvSpPr>
            <p:spPr>
              <a:xfrm>
                <a:off x="458635" y="6224452"/>
                <a:ext cx="10904060" cy="534249"/>
              </a:xfrm>
              <a:prstGeom prst="rect">
                <a:avLst/>
              </a:prstGeom>
              <a:noFill/>
            </p:spPr>
            <p:txBody>
              <a:bodyPr wrap="square" rtlCol="0">
                <a:spAutoFit/>
              </a:bodyPr>
              <a:lstStyle/>
              <a:p>
                <a:pPr algn="ctr"/>
                <a14:m>
                  <m:oMath xmlns:m="http://schemas.openxmlformats.org/officeDocument/2006/math">
                    <m:sSup>
                      <m:sSupPr>
                        <m:ctrlPr>
                          <a:rPr lang="en-US" altLang="ja-JP" sz="2800" b="1" i="1" smtClean="0">
                            <a:solidFill>
                              <a:schemeClr val="tx1"/>
                            </a:solidFill>
                            <a:latin typeface="Cambria Math" panose="02040503050406030204" pitchFamily="18" charset="0"/>
                          </a:rPr>
                        </m:ctrlPr>
                      </m:sSupPr>
                      <m:e>
                        <m:r>
                          <a:rPr lang="en-US" altLang="ja-JP" sz="2800" b="1" i="1">
                            <a:solidFill>
                              <a:schemeClr val="tx1"/>
                            </a:solidFill>
                            <a:latin typeface="Cambria Math" panose="02040503050406030204" pitchFamily="18" charset="0"/>
                          </a:rPr>
                          <m:t>𝑲</m:t>
                        </m:r>
                      </m:e>
                      <m:sup>
                        <m:r>
                          <a:rPr lang="en-US" altLang="ja-JP" sz="2800" b="1" i="1">
                            <a:solidFill>
                              <a:schemeClr val="tx1"/>
                            </a:solidFill>
                            <a:latin typeface="Cambria Math" panose="02040503050406030204" pitchFamily="18" charset="0"/>
                          </a:rPr>
                          <m:t>𝒊</m:t>
                        </m:r>
                      </m:sup>
                    </m:sSup>
                  </m:oMath>
                </a14:m>
                <a:r>
                  <a:rPr kumimoji="1" lang="ja-JP" altLang="en-US" sz="2800" b="1" dirty="0">
                    <a:solidFill>
                      <a:schemeClr val="tx1"/>
                    </a:solidFill>
                  </a:rPr>
                  <a:t>の導入により，</a:t>
                </a:r>
                <a:r>
                  <a:rPr kumimoji="1" lang="ja-JP" altLang="en-US" sz="2800" b="1" dirty="0">
                    <a:solidFill>
                      <a:srgbClr val="0070C0"/>
                    </a:solidFill>
                  </a:rPr>
                  <a:t>より多くのエネルギー削減が実現</a:t>
                </a:r>
                <a:endParaRPr kumimoji="1" lang="en-US" altLang="ja-JP" sz="2400" b="1" dirty="0">
                  <a:solidFill>
                    <a:srgbClr val="0070C0"/>
                  </a:solidFill>
                </a:endParaRPr>
              </a:p>
            </p:txBody>
          </p:sp>
        </mc:Choice>
        <mc:Fallback xmlns="">
          <p:sp>
            <p:nvSpPr>
              <p:cNvPr id="30" name="テキスト ボックス 29">
                <a:extLst>
                  <a:ext uri="{FF2B5EF4-FFF2-40B4-BE49-F238E27FC236}">
                    <a16:creationId xmlns:a16="http://schemas.microsoft.com/office/drawing/2014/main" id="{300B862D-2504-F799-7B0C-873ECDF73A0C}"/>
                  </a:ext>
                </a:extLst>
              </p:cNvPr>
              <p:cNvSpPr txBox="1">
                <a:spLocks noRot="1" noChangeAspect="1" noMove="1" noResize="1" noEditPoints="1" noAdjustHandles="1" noChangeArrowheads="1" noChangeShapeType="1" noTextEdit="1"/>
              </p:cNvSpPr>
              <p:nvPr/>
            </p:nvSpPr>
            <p:spPr>
              <a:xfrm>
                <a:off x="458635" y="6224452"/>
                <a:ext cx="10904060" cy="534249"/>
              </a:xfrm>
              <a:prstGeom prst="rect">
                <a:avLst/>
              </a:prstGeom>
              <a:blipFill>
                <a:blip r:embed="rId9"/>
                <a:stretch>
                  <a:fillRect t="-6818" b="-32955"/>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D3149CF2-25A3-3E94-2A71-2B903900DB68}"/>
              </a:ext>
            </a:extLst>
          </p:cNvPr>
          <p:cNvSpPr txBox="1"/>
          <p:nvPr/>
        </p:nvSpPr>
        <p:spPr>
          <a:xfrm>
            <a:off x="2634813" y="3445153"/>
            <a:ext cx="3027078" cy="369332"/>
          </a:xfrm>
          <a:prstGeom prst="rect">
            <a:avLst/>
          </a:prstGeom>
          <a:noFill/>
          <a:ln w="19050">
            <a:noFill/>
          </a:ln>
        </p:spPr>
        <p:txBody>
          <a:bodyPr wrap="square" rtlCol="0">
            <a:spAutoFit/>
          </a:bodyPr>
          <a:lstStyle/>
          <a:p>
            <a:r>
              <a:rPr kumimoji="1" lang="ja-JP" altLang="en-US" dirty="0"/>
              <a:t>←</a:t>
            </a:r>
            <a:r>
              <a:rPr kumimoji="1" lang="ja-JP" altLang="en-US" dirty="0">
                <a:solidFill>
                  <a:srgbClr val="0070C0"/>
                </a:solidFill>
              </a:rPr>
              <a:t>エネルギー節約行動なし</a:t>
            </a:r>
          </a:p>
        </p:txBody>
      </p:sp>
      <p:sp>
        <p:nvSpPr>
          <p:cNvPr id="31" name="テキスト ボックス 30">
            <a:extLst>
              <a:ext uri="{FF2B5EF4-FFF2-40B4-BE49-F238E27FC236}">
                <a16:creationId xmlns:a16="http://schemas.microsoft.com/office/drawing/2014/main" id="{0BB0942B-38D0-D36E-FBC5-568D1FB3B970}"/>
              </a:ext>
            </a:extLst>
          </p:cNvPr>
          <p:cNvSpPr txBox="1"/>
          <p:nvPr/>
        </p:nvSpPr>
        <p:spPr>
          <a:xfrm>
            <a:off x="2634813" y="3675878"/>
            <a:ext cx="1328184" cy="369332"/>
          </a:xfrm>
          <a:prstGeom prst="rect">
            <a:avLst/>
          </a:prstGeom>
          <a:noFill/>
          <a:ln w="19050">
            <a:noFill/>
          </a:ln>
        </p:spPr>
        <p:txBody>
          <a:bodyPr wrap="square" rtlCol="0">
            <a:spAutoFit/>
          </a:bodyPr>
          <a:lstStyle/>
          <a:p>
            <a:r>
              <a:rPr kumimoji="1" lang="ja-JP" altLang="en-US" dirty="0"/>
              <a:t>←</a:t>
            </a:r>
            <a:r>
              <a:rPr kumimoji="1" lang="ja-JP" altLang="en-US" dirty="0">
                <a:solidFill>
                  <a:srgbClr val="FF0000"/>
                </a:solidFill>
              </a:rPr>
              <a:t>先行研究</a:t>
            </a:r>
          </a:p>
        </p:txBody>
      </p:sp>
      <p:sp>
        <p:nvSpPr>
          <p:cNvPr id="32" name="テキスト ボックス 31">
            <a:extLst>
              <a:ext uri="{FF2B5EF4-FFF2-40B4-BE49-F238E27FC236}">
                <a16:creationId xmlns:a16="http://schemas.microsoft.com/office/drawing/2014/main" id="{70938FD5-57CF-0DE0-40B2-076308DF027E}"/>
              </a:ext>
            </a:extLst>
          </p:cNvPr>
          <p:cNvSpPr txBox="1"/>
          <p:nvPr/>
        </p:nvSpPr>
        <p:spPr>
          <a:xfrm>
            <a:off x="2634813" y="3912192"/>
            <a:ext cx="1328184" cy="369332"/>
          </a:xfrm>
          <a:prstGeom prst="rect">
            <a:avLst/>
          </a:prstGeom>
          <a:noFill/>
          <a:ln w="19050">
            <a:noFill/>
          </a:ln>
        </p:spPr>
        <p:txBody>
          <a:bodyPr wrap="square" rtlCol="0">
            <a:spAutoFit/>
          </a:bodyPr>
          <a:lstStyle/>
          <a:p>
            <a:r>
              <a:rPr kumimoji="1" lang="ja-JP" altLang="en-US" dirty="0"/>
              <a:t>←提案手法</a:t>
            </a:r>
          </a:p>
        </p:txBody>
      </p:sp>
      <p:sp>
        <p:nvSpPr>
          <p:cNvPr id="33" name="テキスト ボックス 32">
            <a:extLst>
              <a:ext uri="{FF2B5EF4-FFF2-40B4-BE49-F238E27FC236}">
                <a16:creationId xmlns:a16="http://schemas.microsoft.com/office/drawing/2014/main" id="{3A121A96-CFC4-983C-AA45-DC19D2458DA1}"/>
              </a:ext>
            </a:extLst>
          </p:cNvPr>
          <p:cNvSpPr txBox="1"/>
          <p:nvPr/>
        </p:nvSpPr>
        <p:spPr>
          <a:xfrm>
            <a:off x="8895456" y="4096858"/>
            <a:ext cx="1328184" cy="369332"/>
          </a:xfrm>
          <a:prstGeom prst="rect">
            <a:avLst/>
          </a:prstGeom>
          <a:noFill/>
          <a:ln w="19050">
            <a:noFill/>
          </a:ln>
        </p:spPr>
        <p:txBody>
          <a:bodyPr wrap="square" rtlCol="0">
            <a:spAutoFit/>
          </a:bodyPr>
          <a:lstStyle/>
          <a:p>
            <a:r>
              <a:rPr kumimoji="1" lang="ja-JP" altLang="en-US" dirty="0"/>
              <a:t>←提案手法</a:t>
            </a:r>
          </a:p>
        </p:txBody>
      </p:sp>
      <p:sp>
        <p:nvSpPr>
          <p:cNvPr id="34" name="テキスト ボックス 33">
            <a:extLst>
              <a:ext uri="{FF2B5EF4-FFF2-40B4-BE49-F238E27FC236}">
                <a16:creationId xmlns:a16="http://schemas.microsoft.com/office/drawing/2014/main" id="{1EC0544D-01F2-C18D-4742-317DC742B6B8}"/>
              </a:ext>
            </a:extLst>
          </p:cNvPr>
          <p:cNvSpPr txBox="1"/>
          <p:nvPr/>
        </p:nvSpPr>
        <p:spPr>
          <a:xfrm>
            <a:off x="2637067" y="4136607"/>
            <a:ext cx="1567238" cy="369332"/>
          </a:xfrm>
          <a:prstGeom prst="rect">
            <a:avLst/>
          </a:prstGeom>
          <a:noFill/>
          <a:ln w="19050">
            <a:noFill/>
          </a:ln>
        </p:spPr>
        <p:txBody>
          <a:bodyPr wrap="square" rtlCol="0">
            <a:spAutoFit/>
          </a:bodyPr>
          <a:lstStyle/>
          <a:p>
            <a:r>
              <a:rPr kumimoji="1" lang="ja-JP" altLang="en-US" dirty="0"/>
              <a:t>←</a:t>
            </a:r>
            <a:r>
              <a:rPr kumimoji="1" lang="ja-JP" altLang="en-US" dirty="0">
                <a:solidFill>
                  <a:schemeClr val="accent2"/>
                </a:solidFill>
              </a:rPr>
              <a:t>品質要求値</a:t>
            </a:r>
          </a:p>
        </p:txBody>
      </p:sp>
      <p:sp>
        <p:nvSpPr>
          <p:cNvPr id="35" name="テキスト ボックス 34">
            <a:extLst>
              <a:ext uri="{FF2B5EF4-FFF2-40B4-BE49-F238E27FC236}">
                <a16:creationId xmlns:a16="http://schemas.microsoft.com/office/drawing/2014/main" id="{EA4FFD19-563E-39EE-29EB-388EA57B3AEA}"/>
              </a:ext>
            </a:extLst>
          </p:cNvPr>
          <p:cNvSpPr txBox="1"/>
          <p:nvPr/>
        </p:nvSpPr>
        <p:spPr>
          <a:xfrm>
            <a:off x="8895456" y="3682174"/>
            <a:ext cx="3027078" cy="369332"/>
          </a:xfrm>
          <a:prstGeom prst="rect">
            <a:avLst/>
          </a:prstGeom>
          <a:noFill/>
          <a:ln w="19050">
            <a:noFill/>
          </a:ln>
        </p:spPr>
        <p:txBody>
          <a:bodyPr wrap="square" rtlCol="0">
            <a:spAutoFit/>
          </a:bodyPr>
          <a:lstStyle/>
          <a:p>
            <a:r>
              <a:rPr kumimoji="1" lang="ja-JP" altLang="en-US" dirty="0"/>
              <a:t>←</a:t>
            </a:r>
            <a:r>
              <a:rPr kumimoji="1" lang="ja-JP" altLang="en-US" dirty="0">
                <a:solidFill>
                  <a:srgbClr val="0070C0"/>
                </a:solidFill>
              </a:rPr>
              <a:t>エネルギー節約行動なし</a:t>
            </a:r>
          </a:p>
        </p:txBody>
      </p:sp>
      <p:sp>
        <p:nvSpPr>
          <p:cNvPr id="36" name="テキスト ボックス 35">
            <a:extLst>
              <a:ext uri="{FF2B5EF4-FFF2-40B4-BE49-F238E27FC236}">
                <a16:creationId xmlns:a16="http://schemas.microsoft.com/office/drawing/2014/main" id="{CD5658A4-3993-C9F6-558F-EEE46CC6EB5B}"/>
              </a:ext>
            </a:extLst>
          </p:cNvPr>
          <p:cNvSpPr txBox="1"/>
          <p:nvPr/>
        </p:nvSpPr>
        <p:spPr>
          <a:xfrm>
            <a:off x="8890841" y="3892706"/>
            <a:ext cx="1328184" cy="369332"/>
          </a:xfrm>
          <a:prstGeom prst="rect">
            <a:avLst/>
          </a:prstGeom>
          <a:noFill/>
          <a:ln w="19050">
            <a:noFill/>
          </a:ln>
        </p:spPr>
        <p:txBody>
          <a:bodyPr wrap="square" rtlCol="0">
            <a:spAutoFit/>
          </a:bodyPr>
          <a:lstStyle/>
          <a:p>
            <a:r>
              <a:rPr kumimoji="1" lang="ja-JP" altLang="en-US" dirty="0"/>
              <a:t>←</a:t>
            </a:r>
            <a:r>
              <a:rPr kumimoji="1" lang="ja-JP" altLang="en-US" dirty="0">
                <a:solidFill>
                  <a:srgbClr val="FF0000"/>
                </a:solidFill>
              </a:rPr>
              <a:t>先行研究</a:t>
            </a:r>
          </a:p>
        </p:txBody>
      </p:sp>
    </p:spTree>
    <p:extLst>
      <p:ext uri="{BB962C8B-B14F-4D97-AF65-F5344CB8AC3E}">
        <p14:creationId xmlns:p14="http://schemas.microsoft.com/office/powerpoint/2010/main" val="10111473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D2370016-4E57-4588-80E0-CC7990D86F1C}"/>
              </a:ext>
            </a:extLst>
          </p:cNvPr>
          <p:cNvSpPr txBox="1">
            <a:spLocks/>
          </p:cNvSpPr>
          <p:nvPr/>
        </p:nvSpPr>
        <p:spPr>
          <a:xfrm>
            <a:off x="706343" y="1326229"/>
            <a:ext cx="9239177" cy="44389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endParaRPr lang="en-US" altLang="ja-JP" sz="2800"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F3C3998-0836-4EDA-A3B8-1234190F0D80}"/>
                  </a:ext>
                </a:extLst>
              </p:cNvPr>
              <p:cNvSpPr txBox="1"/>
              <p:nvPr/>
            </p:nvSpPr>
            <p:spPr>
              <a:xfrm>
                <a:off x="-282592" y="1043856"/>
                <a:ext cx="6927529" cy="400110"/>
              </a:xfrm>
              <a:prstGeom prst="rect">
                <a:avLst/>
              </a:prstGeom>
              <a:noFill/>
            </p:spPr>
            <p:txBody>
              <a:bodyPr wrap="square" rtlCol="0">
                <a:spAutoFit/>
              </a:bodyPr>
              <a:lstStyle/>
              <a:p>
                <a:pPr algn="ctr"/>
                <a:r>
                  <a:rPr kumimoji="1" lang="ja-JP" altLang="en-US" sz="2000" dirty="0"/>
                  <a:t>品質要求値</a:t>
                </a:r>
                <a:r>
                  <a:rPr kumimoji="1" lang="en-US" altLang="ja-JP" sz="2000" dirty="0"/>
                  <a:t>:</a:t>
                </a:r>
                <a:r>
                  <a:rPr kumimoji="1" lang="en-US" altLang="ja-JP" sz="2000" dirty="0">
                    <a:sym typeface="Wingdings" panose="05000000000000000000" pitchFamily="2" charset="2"/>
                  </a:rPr>
                  <a:t>(6</a:t>
                </a:r>
                <a:r>
                  <a:rPr kumimoji="1" lang="en-US" altLang="ja-JP" sz="2000" dirty="0"/>
                  <a:t>00/step</a:t>
                </a:r>
                <a14:m>
                  <m:oMath xmlns:m="http://schemas.openxmlformats.org/officeDocument/2006/math">
                    <m:r>
                      <a:rPr kumimoji="1" lang="en-US" altLang="ja-JP" sz="2000" i="1" smtClean="0">
                        <a:latin typeface="Cambria Math" panose="02040503050406030204" pitchFamily="18" charset="0"/>
                        <a:ea typeface="Cambria Math" panose="02040503050406030204" pitchFamily="18" charset="0"/>
                      </a:rPr>
                      <m:t>×</m:t>
                    </m:r>
                  </m:oMath>
                </a14:m>
                <a:r>
                  <a:rPr kumimoji="1" lang="en-US" altLang="ja-JP" sz="2000" dirty="0"/>
                  <a:t>3,600)=2,160,000</a:t>
                </a:r>
                <a:r>
                  <a:rPr kumimoji="1" lang="ja-JP" altLang="en-US" sz="2000" dirty="0"/>
                  <a:t>　</a:t>
                </a:r>
                <a:endParaRPr kumimoji="1" lang="en-US" altLang="ja-JP" sz="2000" dirty="0"/>
              </a:p>
            </p:txBody>
          </p:sp>
        </mc:Choice>
        <mc:Fallback xmlns="">
          <p:sp>
            <p:nvSpPr>
              <p:cNvPr id="5" name="テキスト ボックス 4">
                <a:extLst>
                  <a:ext uri="{FF2B5EF4-FFF2-40B4-BE49-F238E27FC236}">
                    <a16:creationId xmlns:a16="http://schemas.microsoft.com/office/drawing/2014/main" id="{1F3C3998-0836-4EDA-A3B8-1234190F0D80}"/>
                  </a:ext>
                </a:extLst>
              </p:cNvPr>
              <p:cNvSpPr txBox="1">
                <a:spLocks noRot="1" noChangeAspect="1" noMove="1" noResize="1" noEditPoints="1" noAdjustHandles="1" noChangeArrowheads="1" noChangeShapeType="1" noTextEdit="1"/>
              </p:cNvSpPr>
              <p:nvPr/>
            </p:nvSpPr>
            <p:spPr>
              <a:xfrm>
                <a:off x="-282592" y="1043856"/>
                <a:ext cx="6927529" cy="400110"/>
              </a:xfrm>
              <a:prstGeom prst="rect">
                <a:avLst/>
              </a:prstGeom>
              <a:blipFill>
                <a:blip r:embed="rId3"/>
                <a:stretch>
                  <a:fillRect t="-13636" b="-27273"/>
                </a:stretch>
              </a:blipFill>
            </p:spPr>
            <p:txBody>
              <a:bodyPr/>
              <a:lstStyle/>
              <a:p>
                <a:r>
                  <a:rPr lang="ja-JP" altLang="en-US">
                    <a:noFill/>
                  </a:rPr>
                  <a:t> </a:t>
                </a:r>
              </a:p>
            </p:txBody>
          </p:sp>
        </mc:Fallback>
      </mc:AlternateContent>
      <p:pic>
        <p:nvPicPr>
          <p:cNvPr id="13" name="コンテンツ プレースホルダー 8">
            <a:extLst>
              <a:ext uri="{FF2B5EF4-FFF2-40B4-BE49-F238E27FC236}">
                <a16:creationId xmlns:a16="http://schemas.microsoft.com/office/drawing/2014/main" id="{FCF8EB29-6351-07EB-6433-AEA964E68DC5}"/>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p:blipFill>
        <p:spPr>
          <a:xfrm>
            <a:off x="18528" y="1344143"/>
            <a:ext cx="5892134" cy="3600000"/>
          </a:xfrm>
        </p:spPr>
      </p:pic>
      <p:pic>
        <p:nvPicPr>
          <p:cNvPr id="8" name="コンテンツ プレースホルダー 8">
            <a:extLst>
              <a:ext uri="{FF2B5EF4-FFF2-40B4-BE49-F238E27FC236}">
                <a16:creationId xmlns:a16="http://schemas.microsoft.com/office/drawing/2014/main" id="{63833D6F-C64E-8724-9CC8-C46E2FA3C64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453654" y="1344631"/>
            <a:ext cx="5738345" cy="3600000"/>
          </a:xfrm>
          <a:prstGeom prst="rect">
            <a:avLst/>
          </a:prstGeom>
        </p:spPr>
      </p:pic>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2F64FCB-F39E-E643-F52D-887D70A2A85B}"/>
                  </a:ext>
                </a:extLst>
              </p:cNvPr>
              <p:cNvSpPr txBox="1"/>
              <p:nvPr/>
            </p:nvSpPr>
            <p:spPr>
              <a:xfrm>
                <a:off x="1375364" y="4873500"/>
                <a:ext cx="3611619" cy="400110"/>
              </a:xfrm>
              <a:prstGeom prst="rect">
                <a:avLst/>
              </a:prstGeom>
              <a:noFill/>
              <a:ln>
                <a:noFill/>
              </a:ln>
            </p:spPr>
            <p:txBody>
              <a:bodyPr wrap="square" rtlCol="0">
                <a:spAutoFit/>
              </a:bodyPr>
              <a:lstStyle/>
              <a:p>
                <a:r>
                  <a:rPr kumimoji="1" lang="ja-JP" altLang="en-US" sz="2000" dirty="0"/>
                  <a:t>イベント残存時間の総和 </a:t>
                </a:r>
                <a14:m>
                  <m:oMath xmlns:m="http://schemas.openxmlformats.org/officeDocument/2006/math">
                    <m:r>
                      <m:rPr>
                        <m:sty m:val="p"/>
                      </m:rPr>
                      <a:rPr lang="en-US" altLang="ja-JP" sz="2000" b="0" i="0" smtClean="0">
                        <a:solidFill>
                          <a:schemeClr val="tx1"/>
                        </a:solidFill>
                        <a:latin typeface="Cambria Math" panose="02040503050406030204" pitchFamily="18" charset="0"/>
                      </a:rPr>
                      <m:t>D</m:t>
                    </m:r>
                    <m:d>
                      <m:dPr>
                        <m:ctrlPr>
                          <a:rPr lang="en-US" altLang="ja-JP" sz="2000" b="0" i="1" smtClean="0">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𝑠</m:t>
                        </m:r>
                      </m:e>
                    </m:d>
                  </m:oMath>
                </a14:m>
                <a:r>
                  <a:rPr kumimoji="1" lang="ja-JP" altLang="en-US" sz="2000" dirty="0"/>
                  <a:t> </a:t>
                </a:r>
              </a:p>
            </p:txBody>
          </p:sp>
        </mc:Choice>
        <mc:Fallback xmlns="">
          <p:sp>
            <p:nvSpPr>
              <p:cNvPr id="10" name="テキスト ボックス 9">
                <a:extLst>
                  <a:ext uri="{FF2B5EF4-FFF2-40B4-BE49-F238E27FC236}">
                    <a16:creationId xmlns:a16="http://schemas.microsoft.com/office/drawing/2014/main" id="{62F64FCB-F39E-E643-F52D-887D70A2A85B}"/>
                  </a:ext>
                </a:extLst>
              </p:cNvPr>
              <p:cNvSpPr txBox="1">
                <a:spLocks noRot="1" noChangeAspect="1" noMove="1" noResize="1" noEditPoints="1" noAdjustHandles="1" noChangeArrowheads="1" noChangeShapeType="1" noTextEdit="1"/>
              </p:cNvSpPr>
              <p:nvPr/>
            </p:nvSpPr>
            <p:spPr>
              <a:xfrm>
                <a:off x="1375364" y="4873500"/>
                <a:ext cx="3611619" cy="400110"/>
              </a:xfrm>
              <a:prstGeom prst="rect">
                <a:avLst/>
              </a:prstGeom>
              <a:blipFill>
                <a:blip r:embed="rId7"/>
                <a:stretch>
                  <a:fillRect l="-1858" t="-6061" b="-27273"/>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709823F-7BA2-6A76-B982-4C04D13440D9}"/>
                  </a:ext>
                </a:extLst>
              </p:cNvPr>
              <p:cNvSpPr txBox="1"/>
              <p:nvPr/>
            </p:nvSpPr>
            <p:spPr>
              <a:xfrm>
                <a:off x="7927451" y="4887254"/>
                <a:ext cx="3066195" cy="400110"/>
              </a:xfrm>
              <a:prstGeom prst="rect">
                <a:avLst/>
              </a:prstGeom>
              <a:noFill/>
              <a:ln>
                <a:noFill/>
              </a:ln>
            </p:spPr>
            <p:txBody>
              <a:bodyPr wrap="square" rtlCol="0">
                <a:spAutoFit/>
              </a:bodyPr>
              <a:lstStyle/>
              <a:p>
                <a:r>
                  <a:rPr kumimoji="1" lang="ja-JP" altLang="en-US" sz="2000" dirty="0"/>
                  <a:t>総エネルギー消費量 </a:t>
                </a:r>
                <a14:m>
                  <m:oMath xmlns:m="http://schemas.openxmlformats.org/officeDocument/2006/math">
                    <m:r>
                      <m:rPr>
                        <m:sty m:val="p"/>
                      </m:rPr>
                      <a:rPr lang="en-US" altLang="ja-JP" sz="2000">
                        <a:latin typeface="Cambria Math" panose="02040503050406030204" pitchFamily="18" charset="0"/>
                      </a:rPr>
                      <m:t>C</m:t>
                    </m:r>
                    <m:d>
                      <m:dPr>
                        <m:ctrlPr>
                          <a:rPr lang="en-US" altLang="ja-JP" sz="2000" b="0" i="1" smtClean="0">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𝑠</m:t>
                        </m:r>
                      </m:e>
                    </m:d>
                  </m:oMath>
                </a14:m>
                <a:r>
                  <a:rPr kumimoji="1" lang="ja-JP" altLang="en-US" sz="2000" dirty="0"/>
                  <a:t> </a:t>
                </a:r>
              </a:p>
            </p:txBody>
          </p:sp>
        </mc:Choice>
        <mc:Fallback xmlns="">
          <p:sp>
            <p:nvSpPr>
              <p:cNvPr id="11" name="テキスト ボックス 10">
                <a:extLst>
                  <a:ext uri="{FF2B5EF4-FFF2-40B4-BE49-F238E27FC236}">
                    <a16:creationId xmlns:a16="http://schemas.microsoft.com/office/drawing/2014/main" id="{F709823F-7BA2-6A76-B982-4C04D13440D9}"/>
                  </a:ext>
                </a:extLst>
              </p:cNvPr>
              <p:cNvSpPr txBox="1">
                <a:spLocks noRot="1" noChangeAspect="1" noMove="1" noResize="1" noEditPoints="1" noAdjustHandles="1" noChangeArrowheads="1" noChangeShapeType="1" noTextEdit="1"/>
              </p:cNvSpPr>
              <p:nvPr/>
            </p:nvSpPr>
            <p:spPr>
              <a:xfrm>
                <a:off x="7927451" y="4887254"/>
                <a:ext cx="3066195" cy="400110"/>
              </a:xfrm>
              <a:prstGeom prst="rect">
                <a:avLst/>
              </a:prstGeom>
              <a:blipFill>
                <a:blip r:embed="rId8"/>
                <a:stretch>
                  <a:fillRect l="-1988" t="-7692" b="-29231"/>
                </a:stretch>
              </a:blipFill>
              <a:ln>
                <a:noFill/>
              </a:ln>
            </p:spPr>
            <p:txBody>
              <a:bodyPr/>
              <a:lstStyle/>
              <a:p>
                <a:r>
                  <a:rPr lang="ja-JP" altLang="en-US">
                    <a:noFill/>
                  </a:rPr>
                  <a:t> </a:t>
                </a:r>
              </a:p>
            </p:txBody>
          </p:sp>
        </mc:Fallback>
      </mc:AlternateContent>
      <p:sp>
        <p:nvSpPr>
          <p:cNvPr id="14" name="タイトル 1">
            <a:extLst>
              <a:ext uri="{FF2B5EF4-FFF2-40B4-BE49-F238E27FC236}">
                <a16:creationId xmlns:a16="http://schemas.microsoft.com/office/drawing/2014/main" id="{7C09860A-6CA9-3641-0A2F-E9A9E6A96D47}"/>
              </a:ext>
            </a:extLst>
          </p:cNvPr>
          <p:cNvSpPr txBox="1">
            <a:spLocks/>
          </p:cNvSpPr>
          <p:nvPr/>
        </p:nvSpPr>
        <p:spPr>
          <a:xfrm>
            <a:off x="1276192" y="103359"/>
            <a:ext cx="9717454"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6600" dirty="0"/>
              <a:t>実験結果</a:t>
            </a:r>
            <a:r>
              <a:rPr lang="en-US" altLang="ja-JP" sz="6600" dirty="0"/>
              <a:t>(</a:t>
            </a:r>
            <a:r>
              <a:rPr lang="ja-JP" altLang="en-US" sz="6600" dirty="0"/>
              <a:t>実験</a:t>
            </a:r>
            <a:r>
              <a:rPr lang="en-US" altLang="ja-JP" sz="6600" dirty="0"/>
              <a:t>2)</a:t>
            </a:r>
            <a:endParaRPr lang="ja-JP" altLang="en-US" sz="4000" dirty="0"/>
          </a:p>
        </p:txBody>
      </p:sp>
      <p:sp>
        <p:nvSpPr>
          <p:cNvPr id="2" name="テキスト ボックス 1">
            <a:extLst>
              <a:ext uri="{FF2B5EF4-FFF2-40B4-BE49-F238E27FC236}">
                <a16:creationId xmlns:a16="http://schemas.microsoft.com/office/drawing/2014/main" id="{A3205FFB-14C7-0CA9-DC77-70EA2CADE855}"/>
              </a:ext>
            </a:extLst>
          </p:cNvPr>
          <p:cNvSpPr txBox="1"/>
          <p:nvPr/>
        </p:nvSpPr>
        <p:spPr>
          <a:xfrm>
            <a:off x="347304" y="5613493"/>
            <a:ext cx="11575230" cy="584775"/>
          </a:xfrm>
          <a:prstGeom prst="rect">
            <a:avLst/>
          </a:prstGeom>
          <a:noFill/>
          <a:ln>
            <a:noFill/>
          </a:ln>
        </p:spPr>
        <p:txBody>
          <a:bodyPr wrap="square" rtlCol="0">
            <a:spAutoFit/>
          </a:bodyPr>
          <a:lstStyle/>
          <a:p>
            <a:pPr algn="ctr"/>
            <a:r>
              <a:rPr kumimoji="1" lang="ja-JP" altLang="en-US" sz="3200" b="1" dirty="0"/>
              <a:t>環境に応じて</a:t>
            </a:r>
            <a:r>
              <a:rPr kumimoji="1" lang="ja-JP" altLang="en-US" sz="3200" b="1" dirty="0">
                <a:solidFill>
                  <a:srgbClr val="0070C0"/>
                </a:solidFill>
              </a:rPr>
              <a:t>エネルギー節約行動を調整できる</a:t>
            </a:r>
            <a:endParaRPr kumimoji="1" lang="en-US" altLang="ja-JP" sz="3200" b="1" dirty="0">
              <a:solidFill>
                <a:srgbClr val="0070C0"/>
              </a:solidFill>
            </a:endParaRPr>
          </a:p>
        </p:txBody>
      </p:sp>
      <p:sp>
        <p:nvSpPr>
          <p:cNvPr id="16" name="スライド番号プレースホルダー 3">
            <a:extLst>
              <a:ext uri="{FF2B5EF4-FFF2-40B4-BE49-F238E27FC236}">
                <a16:creationId xmlns:a16="http://schemas.microsoft.com/office/drawing/2014/main" id="{E389C20B-28F0-B23B-E2C3-EE0D6A261D2B}"/>
              </a:ext>
            </a:extLst>
          </p:cNvPr>
          <p:cNvSpPr txBox="1">
            <a:spLocks/>
          </p:cNvSpPr>
          <p:nvPr/>
        </p:nvSpPr>
        <p:spPr>
          <a:xfrm>
            <a:off x="11088396" y="6090835"/>
            <a:ext cx="852541" cy="587788"/>
          </a:xfrm>
          <a:prstGeom prst="rect">
            <a:avLst/>
          </a:prstGeom>
        </p:spPr>
        <p:txBody>
          <a:bodyPr vert="horz" lIns="91440" tIns="45720" rIns="91440" bIns="45720" rtlCol="0" anchor="ctr"/>
          <a:lstStyle>
            <a:defPPr>
              <a:defRPr lang="en-US"/>
            </a:defPPr>
            <a:lvl1pPr marL="0" algn="r" defTabSz="457200" rtl="0" eaLnBrk="1" latinLnBrk="0" hangingPunct="1">
              <a:defRPr sz="3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152886-A5BA-4EA1-AB9E-B32CF8EDC981}" type="slidenum">
              <a:rPr kumimoji="1" lang="ja-JP" altLang="en-US" sz="3600" smtClean="0"/>
              <a:pPr/>
              <a:t>38</a:t>
            </a:fld>
            <a:endParaRPr kumimoji="1" lang="ja-JP" altLang="en-US" dirty="0"/>
          </a:p>
        </p:txBody>
      </p:sp>
      <p:sp>
        <p:nvSpPr>
          <p:cNvPr id="17" name="矢印: 上下 16">
            <a:extLst>
              <a:ext uri="{FF2B5EF4-FFF2-40B4-BE49-F238E27FC236}">
                <a16:creationId xmlns:a16="http://schemas.microsoft.com/office/drawing/2014/main" id="{997DE89E-E231-24BD-A296-DEF4D0D4C281}"/>
              </a:ext>
            </a:extLst>
          </p:cNvPr>
          <p:cNvSpPr/>
          <p:nvPr/>
        </p:nvSpPr>
        <p:spPr>
          <a:xfrm>
            <a:off x="6049555" y="1477792"/>
            <a:ext cx="463563" cy="293242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4E47B9F2-5DC0-3F06-6FDE-38C2D556B73A}"/>
              </a:ext>
            </a:extLst>
          </p:cNvPr>
          <p:cNvSpPr txBox="1"/>
          <p:nvPr/>
        </p:nvSpPr>
        <p:spPr>
          <a:xfrm>
            <a:off x="5931824" y="4410219"/>
            <a:ext cx="699023" cy="400110"/>
          </a:xfrm>
          <a:prstGeom prst="rect">
            <a:avLst/>
          </a:prstGeom>
          <a:noFill/>
          <a:ln w="19050">
            <a:noFill/>
          </a:ln>
        </p:spPr>
        <p:txBody>
          <a:bodyPr wrap="square" rtlCol="0">
            <a:spAutoFit/>
          </a:bodyPr>
          <a:lstStyle/>
          <a:p>
            <a:r>
              <a:rPr kumimoji="1" lang="ja-JP" altLang="en-US" sz="2000" dirty="0"/>
              <a:t>良い</a:t>
            </a:r>
          </a:p>
        </p:txBody>
      </p:sp>
      <p:sp>
        <p:nvSpPr>
          <p:cNvPr id="19" name="テキスト ボックス 18">
            <a:extLst>
              <a:ext uri="{FF2B5EF4-FFF2-40B4-BE49-F238E27FC236}">
                <a16:creationId xmlns:a16="http://schemas.microsoft.com/office/drawing/2014/main" id="{A56C60AC-F093-C380-BCFF-238ABD1D686B}"/>
              </a:ext>
            </a:extLst>
          </p:cNvPr>
          <p:cNvSpPr txBox="1"/>
          <p:nvPr/>
        </p:nvSpPr>
        <p:spPr>
          <a:xfrm>
            <a:off x="5931823" y="1143435"/>
            <a:ext cx="699023" cy="400110"/>
          </a:xfrm>
          <a:prstGeom prst="rect">
            <a:avLst/>
          </a:prstGeom>
          <a:noFill/>
          <a:ln w="19050">
            <a:noFill/>
          </a:ln>
        </p:spPr>
        <p:txBody>
          <a:bodyPr wrap="square" rtlCol="0">
            <a:spAutoFit/>
          </a:bodyPr>
          <a:lstStyle/>
          <a:p>
            <a:r>
              <a:rPr kumimoji="1" lang="ja-JP" altLang="en-US" sz="2000" dirty="0"/>
              <a:t>悪い</a:t>
            </a:r>
          </a:p>
        </p:txBody>
      </p:sp>
      <p:sp>
        <p:nvSpPr>
          <p:cNvPr id="3" name="テキスト ボックス 2">
            <a:extLst>
              <a:ext uri="{FF2B5EF4-FFF2-40B4-BE49-F238E27FC236}">
                <a16:creationId xmlns:a16="http://schemas.microsoft.com/office/drawing/2014/main" id="{66EB5EC7-8F51-9A91-F64E-EE911E3210D8}"/>
              </a:ext>
            </a:extLst>
          </p:cNvPr>
          <p:cNvSpPr txBox="1"/>
          <p:nvPr/>
        </p:nvSpPr>
        <p:spPr>
          <a:xfrm>
            <a:off x="2634813" y="3445153"/>
            <a:ext cx="3027078" cy="369332"/>
          </a:xfrm>
          <a:prstGeom prst="rect">
            <a:avLst/>
          </a:prstGeom>
          <a:noFill/>
          <a:ln w="19050">
            <a:noFill/>
          </a:ln>
        </p:spPr>
        <p:txBody>
          <a:bodyPr wrap="square" rtlCol="0">
            <a:spAutoFit/>
          </a:bodyPr>
          <a:lstStyle/>
          <a:p>
            <a:r>
              <a:rPr kumimoji="1" lang="ja-JP" altLang="en-US" dirty="0"/>
              <a:t>←</a:t>
            </a:r>
            <a:r>
              <a:rPr kumimoji="1" lang="ja-JP" altLang="en-US" dirty="0">
                <a:solidFill>
                  <a:srgbClr val="0070C0"/>
                </a:solidFill>
              </a:rPr>
              <a:t>エネルギー節約行動なし</a:t>
            </a:r>
          </a:p>
        </p:txBody>
      </p:sp>
      <p:sp>
        <p:nvSpPr>
          <p:cNvPr id="15" name="テキスト ボックス 14">
            <a:extLst>
              <a:ext uri="{FF2B5EF4-FFF2-40B4-BE49-F238E27FC236}">
                <a16:creationId xmlns:a16="http://schemas.microsoft.com/office/drawing/2014/main" id="{F2B98A6C-C7F7-06DA-32EC-716B1BACF391}"/>
              </a:ext>
            </a:extLst>
          </p:cNvPr>
          <p:cNvSpPr txBox="1"/>
          <p:nvPr/>
        </p:nvSpPr>
        <p:spPr>
          <a:xfrm>
            <a:off x="2634813" y="3675878"/>
            <a:ext cx="1328184" cy="369332"/>
          </a:xfrm>
          <a:prstGeom prst="rect">
            <a:avLst/>
          </a:prstGeom>
          <a:noFill/>
          <a:ln w="19050">
            <a:noFill/>
          </a:ln>
        </p:spPr>
        <p:txBody>
          <a:bodyPr wrap="square" rtlCol="0">
            <a:spAutoFit/>
          </a:bodyPr>
          <a:lstStyle/>
          <a:p>
            <a:r>
              <a:rPr kumimoji="1" lang="ja-JP" altLang="en-US" dirty="0"/>
              <a:t>←</a:t>
            </a:r>
            <a:r>
              <a:rPr kumimoji="1" lang="ja-JP" altLang="en-US" dirty="0">
                <a:solidFill>
                  <a:srgbClr val="FF0000"/>
                </a:solidFill>
              </a:rPr>
              <a:t>先行研究</a:t>
            </a:r>
          </a:p>
        </p:txBody>
      </p:sp>
      <p:sp>
        <p:nvSpPr>
          <p:cNvPr id="20" name="テキスト ボックス 19">
            <a:extLst>
              <a:ext uri="{FF2B5EF4-FFF2-40B4-BE49-F238E27FC236}">
                <a16:creationId xmlns:a16="http://schemas.microsoft.com/office/drawing/2014/main" id="{DFF6EB5E-516B-6C95-DBE2-B36C85B6D328}"/>
              </a:ext>
            </a:extLst>
          </p:cNvPr>
          <p:cNvSpPr txBox="1"/>
          <p:nvPr/>
        </p:nvSpPr>
        <p:spPr>
          <a:xfrm>
            <a:off x="2634813" y="3912192"/>
            <a:ext cx="1328184" cy="369332"/>
          </a:xfrm>
          <a:prstGeom prst="rect">
            <a:avLst/>
          </a:prstGeom>
          <a:noFill/>
          <a:ln w="19050">
            <a:noFill/>
          </a:ln>
        </p:spPr>
        <p:txBody>
          <a:bodyPr wrap="square" rtlCol="0">
            <a:spAutoFit/>
          </a:bodyPr>
          <a:lstStyle/>
          <a:p>
            <a:r>
              <a:rPr kumimoji="1" lang="ja-JP" altLang="en-US" dirty="0"/>
              <a:t>←提案手法</a:t>
            </a:r>
          </a:p>
        </p:txBody>
      </p:sp>
      <p:sp>
        <p:nvSpPr>
          <p:cNvPr id="21" name="テキスト ボックス 20">
            <a:extLst>
              <a:ext uri="{FF2B5EF4-FFF2-40B4-BE49-F238E27FC236}">
                <a16:creationId xmlns:a16="http://schemas.microsoft.com/office/drawing/2014/main" id="{72697838-52F7-6F90-EEC4-48DABDF36B51}"/>
              </a:ext>
            </a:extLst>
          </p:cNvPr>
          <p:cNvSpPr txBox="1"/>
          <p:nvPr/>
        </p:nvSpPr>
        <p:spPr>
          <a:xfrm>
            <a:off x="8895456" y="4096858"/>
            <a:ext cx="1328184" cy="369332"/>
          </a:xfrm>
          <a:prstGeom prst="rect">
            <a:avLst/>
          </a:prstGeom>
          <a:noFill/>
          <a:ln w="19050">
            <a:noFill/>
          </a:ln>
        </p:spPr>
        <p:txBody>
          <a:bodyPr wrap="square" rtlCol="0">
            <a:spAutoFit/>
          </a:bodyPr>
          <a:lstStyle/>
          <a:p>
            <a:r>
              <a:rPr kumimoji="1" lang="ja-JP" altLang="en-US" dirty="0"/>
              <a:t>←提案手法</a:t>
            </a:r>
          </a:p>
        </p:txBody>
      </p:sp>
      <p:sp>
        <p:nvSpPr>
          <p:cNvPr id="22" name="テキスト ボックス 21">
            <a:extLst>
              <a:ext uri="{FF2B5EF4-FFF2-40B4-BE49-F238E27FC236}">
                <a16:creationId xmlns:a16="http://schemas.microsoft.com/office/drawing/2014/main" id="{FD38FA49-FE33-89A8-8099-356BBAE030F8}"/>
              </a:ext>
            </a:extLst>
          </p:cNvPr>
          <p:cNvSpPr txBox="1"/>
          <p:nvPr/>
        </p:nvSpPr>
        <p:spPr>
          <a:xfrm>
            <a:off x="2637067" y="4136607"/>
            <a:ext cx="1567238" cy="369332"/>
          </a:xfrm>
          <a:prstGeom prst="rect">
            <a:avLst/>
          </a:prstGeom>
          <a:noFill/>
          <a:ln w="19050">
            <a:noFill/>
          </a:ln>
        </p:spPr>
        <p:txBody>
          <a:bodyPr wrap="square" rtlCol="0">
            <a:spAutoFit/>
          </a:bodyPr>
          <a:lstStyle/>
          <a:p>
            <a:r>
              <a:rPr kumimoji="1" lang="ja-JP" altLang="en-US" dirty="0"/>
              <a:t>←</a:t>
            </a:r>
            <a:r>
              <a:rPr kumimoji="1" lang="ja-JP" altLang="en-US" dirty="0">
                <a:solidFill>
                  <a:schemeClr val="accent2"/>
                </a:solidFill>
              </a:rPr>
              <a:t>品質要求値</a:t>
            </a:r>
          </a:p>
        </p:txBody>
      </p:sp>
      <p:sp>
        <p:nvSpPr>
          <p:cNvPr id="23" name="テキスト ボックス 22">
            <a:extLst>
              <a:ext uri="{FF2B5EF4-FFF2-40B4-BE49-F238E27FC236}">
                <a16:creationId xmlns:a16="http://schemas.microsoft.com/office/drawing/2014/main" id="{882577C2-8B53-9B19-14FA-FB5A0619AB65}"/>
              </a:ext>
            </a:extLst>
          </p:cNvPr>
          <p:cNvSpPr txBox="1"/>
          <p:nvPr/>
        </p:nvSpPr>
        <p:spPr>
          <a:xfrm>
            <a:off x="8895456" y="3682174"/>
            <a:ext cx="3027078" cy="369332"/>
          </a:xfrm>
          <a:prstGeom prst="rect">
            <a:avLst/>
          </a:prstGeom>
          <a:noFill/>
          <a:ln w="19050">
            <a:noFill/>
          </a:ln>
        </p:spPr>
        <p:txBody>
          <a:bodyPr wrap="square" rtlCol="0">
            <a:spAutoFit/>
          </a:bodyPr>
          <a:lstStyle/>
          <a:p>
            <a:r>
              <a:rPr kumimoji="1" lang="ja-JP" altLang="en-US" dirty="0"/>
              <a:t>←</a:t>
            </a:r>
            <a:r>
              <a:rPr kumimoji="1" lang="ja-JP" altLang="en-US" dirty="0">
                <a:solidFill>
                  <a:srgbClr val="0070C0"/>
                </a:solidFill>
              </a:rPr>
              <a:t>エネルギー節約行動なし</a:t>
            </a:r>
          </a:p>
        </p:txBody>
      </p:sp>
      <p:sp>
        <p:nvSpPr>
          <p:cNvPr id="24" name="テキスト ボックス 23">
            <a:extLst>
              <a:ext uri="{FF2B5EF4-FFF2-40B4-BE49-F238E27FC236}">
                <a16:creationId xmlns:a16="http://schemas.microsoft.com/office/drawing/2014/main" id="{965FC26D-3768-8B65-5BF9-CAF543908C28}"/>
              </a:ext>
            </a:extLst>
          </p:cNvPr>
          <p:cNvSpPr txBox="1"/>
          <p:nvPr/>
        </p:nvSpPr>
        <p:spPr>
          <a:xfrm>
            <a:off x="8890841" y="3892706"/>
            <a:ext cx="1328184" cy="369332"/>
          </a:xfrm>
          <a:prstGeom prst="rect">
            <a:avLst/>
          </a:prstGeom>
          <a:noFill/>
          <a:ln w="19050">
            <a:noFill/>
          </a:ln>
        </p:spPr>
        <p:txBody>
          <a:bodyPr wrap="square" rtlCol="0">
            <a:spAutoFit/>
          </a:bodyPr>
          <a:lstStyle/>
          <a:p>
            <a:r>
              <a:rPr kumimoji="1" lang="ja-JP" altLang="en-US" dirty="0"/>
              <a:t>←</a:t>
            </a:r>
            <a:r>
              <a:rPr kumimoji="1" lang="ja-JP" altLang="en-US" dirty="0">
                <a:solidFill>
                  <a:srgbClr val="FF0000"/>
                </a:solidFill>
              </a:rPr>
              <a:t>先行研究</a:t>
            </a:r>
          </a:p>
        </p:txBody>
      </p:sp>
      <p:pic>
        <p:nvPicPr>
          <p:cNvPr id="4" name="図 3">
            <a:extLst>
              <a:ext uri="{FF2B5EF4-FFF2-40B4-BE49-F238E27FC236}">
                <a16:creationId xmlns:a16="http://schemas.microsoft.com/office/drawing/2014/main" id="{67E5712D-0006-95D2-FC48-9BE4D037CC42}"/>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10542973" y="49726"/>
            <a:ext cx="1260000" cy="1260000"/>
          </a:xfrm>
          <a:prstGeom prst="rect">
            <a:avLst/>
          </a:prstGeom>
        </p:spPr>
      </p:pic>
    </p:spTree>
    <p:extLst>
      <p:ext uri="{BB962C8B-B14F-4D97-AF65-F5344CB8AC3E}">
        <p14:creationId xmlns:p14="http://schemas.microsoft.com/office/powerpoint/2010/main" val="3793233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D2370016-4E57-4588-80E0-CC7990D86F1C}"/>
              </a:ext>
            </a:extLst>
          </p:cNvPr>
          <p:cNvSpPr txBox="1">
            <a:spLocks/>
          </p:cNvSpPr>
          <p:nvPr/>
        </p:nvSpPr>
        <p:spPr>
          <a:xfrm>
            <a:off x="706343" y="1326229"/>
            <a:ext cx="9239177" cy="44389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endParaRPr lang="en-US" altLang="ja-JP" sz="2800"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F3C3998-0836-4EDA-A3B8-1234190F0D80}"/>
                  </a:ext>
                </a:extLst>
              </p:cNvPr>
              <p:cNvSpPr txBox="1"/>
              <p:nvPr/>
            </p:nvSpPr>
            <p:spPr>
              <a:xfrm>
                <a:off x="-282592" y="1043856"/>
                <a:ext cx="6927529" cy="400110"/>
              </a:xfrm>
              <a:prstGeom prst="rect">
                <a:avLst/>
              </a:prstGeom>
              <a:noFill/>
            </p:spPr>
            <p:txBody>
              <a:bodyPr wrap="square" rtlCol="0">
                <a:spAutoFit/>
              </a:bodyPr>
              <a:lstStyle/>
              <a:p>
                <a:pPr algn="ctr"/>
                <a:r>
                  <a:rPr kumimoji="1" lang="ja-JP" altLang="en-US" sz="2000" dirty="0"/>
                  <a:t>品質要求値</a:t>
                </a:r>
                <a:r>
                  <a:rPr kumimoji="1" lang="en-US" altLang="ja-JP" sz="2000" dirty="0"/>
                  <a:t>:</a:t>
                </a:r>
                <a:r>
                  <a:rPr kumimoji="1" lang="en-US" altLang="ja-JP" sz="2000" dirty="0">
                    <a:sym typeface="Wingdings" panose="05000000000000000000" pitchFamily="2" charset="2"/>
                  </a:rPr>
                  <a:t>(6</a:t>
                </a:r>
                <a:r>
                  <a:rPr kumimoji="1" lang="en-US" altLang="ja-JP" sz="2000" dirty="0"/>
                  <a:t>00/step</a:t>
                </a:r>
                <a14:m>
                  <m:oMath xmlns:m="http://schemas.openxmlformats.org/officeDocument/2006/math">
                    <m:r>
                      <a:rPr kumimoji="1" lang="en-US" altLang="ja-JP" sz="2000" i="1" smtClean="0">
                        <a:latin typeface="Cambria Math" panose="02040503050406030204" pitchFamily="18" charset="0"/>
                        <a:ea typeface="Cambria Math" panose="02040503050406030204" pitchFamily="18" charset="0"/>
                      </a:rPr>
                      <m:t>×</m:t>
                    </m:r>
                  </m:oMath>
                </a14:m>
                <a:r>
                  <a:rPr kumimoji="1" lang="en-US" altLang="ja-JP" sz="2000" dirty="0"/>
                  <a:t>3,600)=2,160,000</a:t>
                </a:r>
                <a:r>
                  <a:rPr kumimoji="1" lang="ja-JP" altLang="en-US" sz="2000" dirty="0"/>
                  <a:t>　</a:t>
                </a:r>
                <a:endParaRPr kumimoji="1" lang="en-US" altLang="ja-JP" sz="2000" dirty="0"/>
              </a:p>
            </p:txBody>
          </p:sp>
        </mc:Choice>
        <mc:Fallback xmlns="">
          <p:sp>
            <p:nvSpPr>
              <p:cNvPr id="5" name="テキスト ボックス 4">
                <a:extLst>
                  <a:ext uri="{FF2B5EF4-FFF2-40B4-BE49-F238E27FC236}">
                    <a16:creationId xmlns:a16="http://schemas.microsoft.com/office/drawing/2014/main" id="{1F3C3998-0836-4EDA-A3B8-1234190F0D80}"/>
                  </a:ext>
                </a:extLst>
              </p:cNvPr>
              <p:cNvSpPr txBox="1">
                <a:spLocks noRot="1" noChangeAspect="1" noMove="1" noResize="1" noEditPoints="1" noAdjustHandles="1" noChangeArrowheads="1" noChangeShapeType="1" noTextEdit="1"/>
              </p:cNvSpPr>
              <p:nvPr/>
            </p:nvSpPr>
            <p:spPr>
              <a:xfrm>
                <a:off x="-282592" y="1043856"/>
                <a:ext cx="6927529" cy="400110"/>
              </a:xfrm>
              <a:prstGeom prst="rect">
                <a:avLst/>
              </a:prstGeom>
              <a:blipFill>
                <a:blip r:embed="rId3"/>
                <a:stretch>
                  <a:fillRect t="-13636" b="-27273"/>
                </a:stretch>
              </a:blipFill>
            </p:spPr>
            <p:txBody>
              <a:bodyPr/>
              <a:lstStyle/>
              <a:p>
                <a:r>
                  <a:rPr lang="ja-JP" altLang="en-US">
                    <a:noFill/>
                  </a:rPr>
                  <a:t> </a:t>
                </a:r>
              </a:p>
            </p:txBody>
          </p:sp>
        </mc:Fallback>
      </mc:AlternateContent>
      <p:pic>
        <p:nvPicPr>
          <p:cNvPr id="9" name="図 8">
            <a:extLst>
              <a:ext uri="{FF2B5EF4-FFF2-40B4-BE49-F238E27FC236}">
                <a16:creationId xmlns:a16="http://schemas.microsoft.com/office/drawing/2014/main" id="{B50A1CD2-3A43-B8A3-67C3-C79A88B3731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0542973" y="49726"/>
            <a:ext cx="1260000" cy="1260000"/>
          </a:xfrm>
          <a:prstGeom prst="rect">
            <a:avLst/>
          </a:prstGeom>
        </p:spPr>
      </p:pic>
      <p:pic>
        <p:nvPicPr>
          <p:cNvPr id="13" name="コンテンツ プレースホルダー 8">
            <a:extLst>
              <a:ext uri="{FF2B5EF4-FFF2-40B4-BE49-F238E27FC236}">
                <a16:creationId xmlns:a16="http://schemas.microsoft.com/office/drawing/2014/main" id="{FCF8EB29-6351-07EB-6433-AEA964E68DC5}"/>
              </a:ext>
            </a:extLst>
          </p:cNvPr>
          <p:cNvPicPr>
            <a:picLocks noGrp="1" noChangeAspect="1"/>
          </p:cNvPicPr>
          <p:nvPr>
            <p:ph idx="1"/>
          </p:nvPr>
        </p:nvPicPr>
        <p:blipFill>
          <a:blip r:embed="rId5">
            <a:extLst>
              <a:ext uri="{28A0092B-C50C-407E-A947-70E740481C1C}">
                <a14:useLocalDpi xmlns:a14="http://schemas.microsoft.com/office/drawing/2010/main" val="0"/>
              </a:ext>
            </a:extLst>
          </a:blip>
          <a:srcRect/>
          <a:stretch/>
        </p:blipFill>
        <p:spPr>
          <a:xfrm>
            <a:off x="18528" y="1344143"/>
            <a:ext cx="5892134" cy="3600000"/>
          </a:xfrm>
        </p:spPr>
      </p:pic>
      <p:pic>
        <p:nvPicPr>
          <p:cNvPr id="8" name="コンテンツ プレースホルダー 8">
            <a:extLst>
              <a:ext uri="{FF2B5EF4-FFF2-40B4-BE49-F238E27FC236}">
                <a16:creationId xmlns:a16="http://schemas.microsoft.com/office/drawing/2014/main" id="{63833D6F-C64E-8724-9CC8-C46E2FA3C64F}"/>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453654" y="1344631"/>
            <a:ext cx="5738345" cy="3600000"/>
          </a:xfrm>
          <a:prstGeom prst="rect">
            <a:avLst/>
          </a:prstGeom>
        </p:spPr>
      </p:pic>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2F64FCB-F39E-E643-F52D-887D70A2A85B}"/>
                  </a:ext>
                </a:extLst>
              </p:cNvPr>
              <p:cNvSpPr txBox="1"/>
              <p:nvPr/>
            </p:nvSpPr>
            <p:spPr>
              <a:xfrm>
                <a:off x="1375364" y="4873500"/>
                <a:ext cx="3611619" cy="400110"/>
              </a:xfrm>
              <a:prstGeom prst="rect">
                <a:avLst/>
              </a:prstGeom>
              <a:noFill/>
              <a:ln>
                <a:noFill/>
              </a:ln>
            </p:spPr>
            <p:txBody>
              <a:bodyPr wrap="square" rtlCol="0">
                <a:spAutoFit/>
              </a:bodyPr>
              <a:lstStyle/>
              <a:p>
                <a:r>
                  <a:rPr kumimoji="1" lang="ja-JP" altLang="en-US" sz="2000" dirty="0"/>
                  <a:t>イベント残存時間の総和 </a:t>
                </a:r>
                <a14:m>
                  <m:oMath xmlns:m="http://schemas.openxmlformats.org/officeDocument/2006/math">
                    <m:r>
                      <m:rPr>
                        <m:sty m:val="p"/>
                      </m:rPr>
                      <a:rPr lang="en-US" altLang="ja-JP" sz="2000" b="0" i="0" smtClean="0">
                        <a:solidFill>
                          <a:schemeClr val="tx1"/>
                        </a:solidFill>
                        <a:latin typeface="Cambria Math" panose="02040503050406030204" pitchFamily="18" charset="0"/>
                      </a:rPr>
                      <m:t>D</m:t>
                    </m:r>
                    <m:d>
                      <m:dPr>
                        <m:ctrlPr>
                          <a:rPr lang="en-US" altLang="ja-JP" sz="2000" b="0" i="1" smtClean="0">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𝑠</m:t>
                        </m:r>
                      </m:e>
                    </m:d>
                  </m:oMath>
                </a14:m>
                <a:r>
                  <a:rPr kumimoji="1" lang="ja-JP" altLang="en-US" sz="2000" dirty="0"/>
                  <a:t> </a:t>
                </a:r>
              </a:p>
            </p:txBody>
          </p:sp>
        </mc:Choice>
        <mc:Fallback xmlns="">
          <p:sp>
            <p:nvSpPr>
              <p:cNvPr id="10" name="テキスト ボックス 9">
                <a:extLst>
                  <a:ext uri="{FF2B5EF4-FFF2-40B4-BE49-F238E27FC236}">
                    <a16:creationId xmlns:a16="http://schemas.microsoft.com/office/drawing/2014/main" id="{62F64FCB-F39E-E643-F52D-887D70A2A85B}"/>
                  </a:ext>
                </a:extLst>
              </p:cNvPr>
              <p:cNvSpPr txBox="1">
                <a:spLocks noRot="1" noChangeAspect="1" noMove="1" noResize="1" noEditPoints="1" noAdjustHandles="1" noChangeArrowheads="1" noChangeShapeType="1" noTextEdit="1"/>
              </p:cNvSpPr>
              <p:nvPr/>
            </p:nvSpPr>
            <p:spPr>
              <a:xfrm>
                <a:off x="1375364" y="4873500"/>
                <a:ext cx="3611619" cy="400110"/>
              </a:xfrm>
              <a:prstGeom prst="rect">
                <a:avLst/>
              </a:prstGeom>
              <a:blipFill>
                <a:blip r:embed="rId7"/>
                <a:stretch>
                  <a:fillRect l="-1858" t="-6061" b="-27273"/>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709823F-7BA2-6A76-B982-4C04D13440D9}"/>
                  </a:ext>
                </a:extLst>
              </p:cNvPr>
              <p:cNvSpPr txBox="1"/>
              <p:nvPr/>
            </p:nvSpPr>
            <p:spPr>
              <a:xfrm>
                <a:off x="7927451" y="4887254"/>
                <a:ext cx="3066195" cy="400110"/>
              </a:xfrm>
              <a:prstGeom prst="rect">
                <a:avLst/>
              </a:prstGeom>
              <a:noFill/>
              <a:ln>
                <a:noFill/>
              </a:ln>
            </p:spPr>
            <p:txBody>
              <a:bodyPr wrap="square" rtlCol="0">
                <a:spAutoFit/>
              </a:bodyPr>
              <a:lstStyle/>
              <a:p>
                <a:r>
                  <a:rPr kumimoji="1" lang="ja-JP" altLang="en-US" sz="2000" dirty="0"/>
                  <a:t>総エネルギー消費量 </a:t>
                </a:r>
                <a14:m>
                  <m:oMath xmlns:m="http://schemas.openxmlformats.org/officeDocument/2006/math">
                    <m:r>
                      <m:rPr>
                        <m:sty m:val="p"/>
                      </m:rPr>
                      <a:rPr lang="en-US" altLang="ja-JP" sz="2000">
                        <a:latin typeface="Cambria Math" panose="02040503050406030204" pitchFamily="18" charset="0"/>
                      </a:rPr>
                      <m:t>C</m:t>
                    </m:r>
                    <m:d>
                      <m:dPr>
                        <m:ctrlPr>
                          <a:rPr lang="en-US" altLang="ja-JP" sz="2000" b="0" i="1" smtClean="0">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𝑠</m:t>
                        </m:r>
                      </m:e>
                    </m:d>
                  </m:oMath>
                </a14:m>
                <a:r>
                  <a:rPr kumimoji="1" lang="ja-JP" altLang="en-US" sz="2000" dirty="0"/>
                  <a:t> </a:t>
                </a:r>
              </a:p>
            </p:txBody>
          </p:sp>
        </mc:Choice>
        <mc:Fallback xmlns="">
          <p:sp>
            <p:nvSpPr>
              <p:cNvPr id="11" name="テキスト ボックス 10">
                <a:extLst>
                  <a:ext uri="{FF2B5EF4-FFF2-40B4-BE49-F238E27FC236}">
                    <a16:creationId xmlns:a16="http://schemas.microsoft.com/office/drawing/2014/main" id="{F709823F-7BA2-6A76-B982-4C04D13440D9}"/>
                  </a:ext>
                </a:extLst>
              </p:cNvPr>
              <p:cNvSpPr txBox="1">
                <a:spLocks noRot="1" noChangeAspect="1" noMove="1" noResize="1" noEditPoints="1" noAdjustHandles="1" noChangeArrowheads="1" noChangeShapeType="1" noTextEdit="1"/>
              </p:cNvSpPr>
              <p:nvPr/>
            </p:nvSpPr>
            <p:spPr>
              <a:xfrm>
                <a:off x="7927451" y="4887254"/>
                <a:ext cx="3066195" cy="400110"/>
              </a:xfrm>
              <a:prstGeom prst="rect">
                <a:avLst/>
              </a:prstGeom>
              <a:blipFill>
                <a:blip r:embed="rId8"/>
                <a:stretch>
                  <a:fillRect l="-1988" t="-7692" b="-29231"/>
                </a:stretch>
              </a:blipFill>
              <a:ln>
                <a:noFill/>
              </a:ln>
            </p:spPr>
            <p:txBody>
              <a:bodyPr/>
              <a:lstStyle/>
              <a:p>
                <a:r>
                  <a:rPr lang="ja-JP" altLang="en-US">
                    <a:noFill/>
                  </a:rPr>
                  <a:t> </a:t>
                </a:r>
              </a:p>
            </p:txBody>
          </p:sp>
        </mc:Fallback>
      </mc:AlternateContent>
      <p:sp>
        <p:nvSpPr>
          <p:cNvPr id="14" name="タイトル 1">
            <a:extLst>
              <a:ext uri="{FF2B5EF4-FFF2-40B4-BE49-F238E27FC236}">
                <a16:creationId xmlns:a16="http://schemas.microsoft.com/office/drawing/2014/main" id="{7C09860A-6CA9-3641-0A2F-E9A9E6A96D47}"/>
              </a:ext>
            </a:extLst>
          </p:cNvPr>
          <p:cNvSpPr txBox="1">
            <a:spLocks/>
          </p:cNvSpPr>
          <p:nvPr/>
        </p:nvSpPr>
        <p:spPr>
          <a:xfrm>
            <a:off x="1276192" y="103359"/>
            <a:ext cx="9717454"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6600" dirty="0"/>
              <a:t>実験結果</a:t>
            </a:r>
            <a:r>
              <a:rPr lang="en-US" altLang="ja-JP" sz="6600" dirty="0"/>
              <a:t>(</a:t>
            </a:r>
            <a:r>
              <a:rPr lang="ja-JP" altLang="en-US" sz="6600" dirty="0"/>
              <a:t>実験</a:t>
            </a:r>
            <a:r>
              <a:rPr lang="en-US" altLang="ja-JP" sz="6600" dirty="0"/>
              <a:t>2)</a:t>
            </a:r>
            <a:endParaRPr lang="ja-JP" altLang="en-US" sz="4000" dirty="0"/>
          </a:p>
        </p:txBody>
      </p:sp>
      <p:sp>
        <p:nvSpPr>
          <p:cNvPr id="4" name="テキスト ボックス 3">
            <a:extLst>
              <a:ext uri="{FF2B5EF4-FFF2-40B4-BE49-F238E27FC236}">
                <a16:creationId xmlns:a16="http://schemas.microsoft.com/office/drawing/2014/main" id="{6C691930-FD5C-C4C3-1F2F-64781A2A8E3F}"/>
              </a:ext>
            </a:extLst>
          </p:cNvPr>
          <p:cNvSpPr txBox="1"/>
          <p:nvPr/>
        </p:nvSpPr>
        <p:spPr>
          <a:xfrm>
            <a:off x="2517082" y="3852317"/>
            <a:ext cx="1328184" cy="369332"/>
          </a:xfrm>
          <a:prstGeom prst="rect">
            <a:avLst/>
          </a:prstGeom>
          <a:noFill/>
          <a:ln w="19050">
            <a:noFill/>
          </a:ln>
        </p:spPr>
        <p:txBody>
          <a:bodyPr wrap="square" rtlCol="0">
            <a:spAutoFit/>
          </a:bodyPr>
          <a:lstStyle/>
          <a:p>
            <a:r>
              <a:rPr kumimoji="1" lang="ja-JP" altLang="en-US" dirty="0"/>
              <a:t>←提案手法</a:t>
            </a:r>
          </a:p>
        </p:txBody>
      </p:sp>
      <p:sp>
        <p:nvSpPr>
          <p:cNvPr id="6" name="テキスト ボックス 5">
            <a:extLst>
              <a:ext uri="{FF2B5EF4-FFF2-40B4-BE49-F238E27FC236}">
                <a16:creationId xmlns:a16="http://schemas.microsoft.com/office/drawing/2014/main" id="{2E571DE8-DAEB-01AE-55ED-DE9BC8CDA94D}"/>
              </a:ext>
            </a:extLst>
          </p:cNvPr>
          <p:cNvSpPr txBox="1"/>
          <p:nvPr/>
        </p:nvSpPr>
        <p:spPr>
          <a:xfrm>
            <a:off x="8783421" y="4097957"/>
            <a:ext cx="1328184" cy="369332"/>
          </a:xfrm>
          <a:prstGeom prst="rect">
            <a:avLst/>
          </a:prstGeom>
          <a:noFill/>
          <a:ln w="19050">
            <a:noFill/>
          </a:ln>
        </p:spPr>
        <p:txBody>
          <a:bodyPr wrap="square" rtlCol="0">
            <a:spAutoFit/>
          </a:bodyPr>
          <a:lstStyle/>
          <a:p>
            <a:r>
              <a:rPr kumimoji="1" lang="ja-JP" altLang="en-US" dirty="0"/>
              <a:t>←提案手法</a:t>
            </a:r>
          </a:p>
        </p:txBody>
      </p:sp>
      <p:sp>
        <p:nvSpPr>
          <p:cNvPr id="12" name="テキスト ボックス 11">
            <a:extLst>
              <a:ext uri="{FF2B5EF4-FFF2-40B4-BE49-F238E27FC236}">
                <a16:creationId xmlns:a16="http://schemas.microsoft.com/office/drawing/2014/main" id="{C683F963-88FE-39B8-6BC0-C690D83B4813}"/>
              </a:ext>
            </a:extLst>
          </p:cNvPr>
          <p:cNvSpPr txBox="1"/>
          <p:nvPr/>
        </p:nvSpPr>
        <p:spPr>
          <a:xfrm>
            <a:off x="2517082" y="4119414"/>
            <a:ext cx="1567238" cy="369332"/>
          </a:xfrm>
          <a:prstGeom prst="rect">
            <a:avLst/>
          </a:prstGeom>
          <a:noFill/>
          <a:ln w="19050">
            <a:noFill/>
          </a:ln>
        </p:spPr>
        <p:txBody>
          <a:bodyPr wrap="square" rtlCol="0">
            <a:spAutoFit/>
          </a:bodyPr>
          <a:lstStyle/>
          <a:p>
            <a:r>
              <a:rPr kumimoji="1" lang="ja-JP" altLang="en-US" dirty="0"/>
              <a:t>←</a:t>
            </a:r>
            <a:r>
              <a:rPr kumimoji="1" lang="ja-JP" altLang="en-US" dirty="0">
                <a:solidFill>
                  <a:schemeClr val="accent2"/>
                </a:solidFill>
              </a:rPr>
              <a:t>品質要求値</a:t>
            </a:r>
          </a:p>
        </p:txBody>
      </p:sp>
      <p:sp>
        <p:nvSpPr>
          <p:cNvPr id="16" name="スライド番号プレースホルダー 3">
            <a:extLst>
              <a:ext uri="{FF2B5EF4-FFF2-40B4-BE49-F238E27FC236}">
                <a16:creationId xmlns:a16="http://schemas.microsoft.com/office/drawing/2014/main" id="{E389C20B-28F0-B23B-E2C3-EE0D6A261D2B}"/>
              </a:ext>
            </a:extLst>
          </p:cNvPr>
          <p:cNvSpPr txBox="1">
            <a:spLocks/>
          </p:cNvSpPr>
          <p:nvPr/>
        </p:nvSpPr>
        <p:spPr>
          <a:xfrm>
            <a:off x="11088396" y="6090835"/>
            <a:ext cx="852541" cy="587788"/>
          </a:xfrm>
          <a:prstGeom prst="rect">
            <a:avLst/>
          </a:prstGeom>
        </p:spPr>
        <p:txBody>
          <a:bodyPr vert="horz" lIns="91440" tIns="45720" rIns="91440" bIns="45720" rtlCol="0" anchor="ctr"/>
          <a:lstStyle>
            <a:defPPr>
              <a:defRPr lang="en-US"/>
            </a:defPPr>
            <a:lvl1pPr marL="0" algn="r" defTabSz="457200" rtl="0" eaLnBrk="1" latinLnBrk="0" hangingPunct="1">
              <a:defRPr sz="3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152886-A5BA-4EA1-AB9E-B32CF8EDC981}" type="slidenum">
              <a:rPr kumimoji="1" lang="ja-JP" altLang="en-US" sz="3600" smtClean="0"/>
              <a:pPr/>
              <a:t>39</a:t>
            </a:fld>
            <a:endParaRPr kumimoji="1" lang="ja-JP" altLang="en-US" dirty="0"/>
          </a:p>
        </p:txBody>
      </p:sp>
      <p:sp>
        <p:nvSpPr>
          <p:cNvPr id="17" name="矢印: 上下 16">
            <a:extLst>
              <a:ext uri="{FF2B5EF4-FFF2-40B4-BE49-F238E27FC236}">
                <a16:creationId xmlns:a16="http://schemas.microsoft.com/office/drawing/2014/main" id="{997DE89E-E231-24BD-A296-DEF4D0D4C281}"/>
              </a:ext>
            </a:extLst>
          </p:cNvPr>
          <p:cNvSpPr/>
          <p:nvPr/>
        </p:nvSpPr>
        <p:spPr>
          <a:xfrm>
            <a:off x="6049555" y="1477792"/>
            <a:ext cx="463563" cy="293242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4E47B9F2-5DC0-3F06-6FDE-38C2D556B73A}"/>
              </a:ext>
            </a:extLst>
          </p:cNvPr>
          <p:cNvSpPr txBox="1"/>
          <p:nvPr/>
        </p:nvSpPr>
        <p:spPr>
          <a:xfrm>
            <a:off x="5931824" y="4410219"/>
            <a:ext cx="699023" cy="400110"/>
          </a:xfrm>
          <a:prstGeom prst="rect">
            <a:avLst/>
          </a:prstGeom>
          <a:noFill/>
          <a:ln w="19050">
            <a:noFill/>
          </a:ln>
        </p:spPr>
        <p:txBody>
          <a:bodyPr wrap="square" rtlCol="0">
            <a:spAutoFit/>
          </a:bodyPr>
          <a:lstStyle/>
          <a:p>
            <a:r>
              <a:rPr kumimoji="1" lang="ja-JP" altLang="en-US" sz="2000" dirty="0"/>
              <a:t>良い</a:t>
            </a:r>
          </a:p>
        </p:txBody>
      </p:sp>
      <p:sp>
        <p:nvSpPr>
          <p:cNvPr id="19" name="テキスト ボックス 18">
            <a:extLst>
              <a:ext uri="{FF2B5EF4-FFF2-40B4-BE49-F238E27FC236}">
                <a16:creationId xmlns:a16="http://schemas.microsoft.com/office/drawing/2014/main" id="{A56C60AC-F093-C380-BCFF-238ABD1D686B}"/>
              </a:ext>
            </a:extLst>
          </p:cNvPr>
          <p:cNvSpPr txBox="1"/>
          <p:nvPr/>
        </p:nvSpPr>
        <p:spPr>
          <a:xfrm>
            <a:off x="5931823" y="1143435"/>
            <a:ext cx="699023" cy="400110"/>
          </a:xfrm>
          <a:prstGeom prst="rect">
            <a:avLst/>
          </a:prstGeom>
          <a:noFill/>
          <a:ln w="19050">
            <a:noFill/>
          </a:ln>
        </p:spPr>
        <p:txBody>
          <a:bodyPr wrap="square" rtlCol="0">
            <a:spAutoFit/>
          </a:bodyPr>
          <a:lstStyle/>
          <a:p>
            <a:r>
              <a:rPr kumimoji="1" lang="ja-JP" altLang="en-US" sz="2000" dirty="0"/>
              <a:t>悪い</a:t>
            </a:r>
          </a:p>
        </p:txBody>
      </p:sp>
      <p:grpSp>
        <p:nvGrpSpPr>
          <p:cNvPr id="29" name="グループ化 28">
            <a:extLst>
              <a:ext uri="{FF2B5EF4-FFF2-40B4-BE49-F238E27FC236}">
                <a16:creationId xmlns:a16="http://schemas.microsoft.com/office/drawing/2014/main" id="{163DBE63-305C-DA0B-96C6-A455640D2BA0}"/>
              </a:ext>
            </a:extLst>
          </p:cNvPr>
          <p:cNvGrpSpPr/>
          <p:nvPr/>
        </p:nvGrpSpPr>
        <p:grpSpPr>
          <a:xfrm>
            <a:off x="1153023" y="5240421"/>
            <a:ext cx="4942977" cy="1015663"/>
            <a:chOff x="1159665" y="5492511"/>
            <a:chExt cx="4942977" cy="1015663"/>
          </a:xfrm>
        </p:grpSpPr>
        <p:sp>
          <p:nvSpPr>
            <p:cNvPr id="3" name="テキスト ボックス 2">
              <a:extLst>
                <a:ext uri="{FF2B5EF4-FFF2-40B4-BE49-F238E27FC236}">
                  <a16:creationId xmlns:a16="http://schemas.microsoft.com/office/drawing/2014/main" id="{580B911A-3F17-5125-911F-F93B676D735E}"/>
                </a:ext>
              </a:extLst>
            </p:cNvPr>
            <p:cNvSpPr txBox="1"/>
            <p:nvPr/>
          </p:nvSpPr>
          <p:spPr>
            <a:xfrm>
              <a:off x="2446643" y="5492511"/>
              <a:ext cx="2161514" cy="1015663"/>
            </a:xfrm>
            <a:prstGeom prst="rect">
              <a:avLst/>
            </a:prstGeom>
            <a:noFill/>
          </p:spPr>
          <p:txBody>
            <a:bodyPr wrap="square" rtlCol="0">
              <a:spAutoFit/>
            </a:bodyPr>
            <a:lstStyle/>
            <a:p>
              <a:pPr algn="ctr"/>
              <a:r>
                <a:rPr kumimoji="1" lang="en-US" altLang="ja-JP" sz="2000" dirty="0">
                  <a:solidFill>
                    <a:srgbClr val="0070C0"/>
                  </a:solidFill>
                </a:rPr>
                <a:t>883730.4</a:t>
              </a:r>
            </a:p>
            <a:p>
              <a:pPr algn="ctr"/>
              <a:r>
                <a:rPr kumimoji="1" lang="en-US" altLang="ja-JP" sz="2000" dirty="0">
                  <a:solidFill>
                    <a:srgbClr val="FF0000"/>
                  </a:solidFill>
                </a:rPr>
                <a:t>1076829.1</a:t>
              </a:r>
            </a:p>
            <a:p>
              <a:pPr algn="ctr"/>
              <a:r>
                <a:rPr kumimoji="1" lang="en-US" altLang="ja-JP" sz="2000" dirty="0"/>
                <a:t>1869647.5</a:t>
              </a:r>
              <a:r>
                <a:rPr kumimoji="1" lang="ja-JP" altLang="en-US" sz="2000" dirty="0"/>
                <a:t>　</a:t>
              </a:r>
              <a:endParaRPr kumimoji="1" lang="en-US" altLang="ja-JP" sz="2000" dirty="0"/>
            </a:p>
          </p:txBody>
        </p:sp>
        <p:sp>
          <p:nvSpPr>
            <p:cNvPr id="15" name="矢印: 右カーブ 14">
              <a:extLst>
                <a:ext uri="{FF2B5EF4-FFF2-40B4-BE49-F238E27FC236}">
                  <a16:creationId xmlns:a16="http://schemas.microsoft.com/office/drawing/2014/main" id="{66C4D839-9DF6-C2AB-4F05-D645F1E3666A}"/>
                </a:ext>
              </a:extLst>
            </p:cNvPr>
            <p:cNvSpPr/>
            <p:nvPr/>
          </p:nvSpPr>
          <p:spPr>
            <a:xfrm>
              <a:off x="2523724" y="5608059"/>
              <a:ext cx="367335" cy="4953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矢印: 左カーブ 19">
              <a:extLst>
                <a:ext uri="{FF2B5EF4-FFF2-40B4-BE49-F238E27FC236}">
                  <a16:creationId xmlns:a16="http://schemas.microsoft.com/office/drawing/2014/main" id="{74D47B7B-8054-7B16-E690-391A1EB23463}"/>
                </a:ext>
              </a:extLst>
            </p:cNvPr>
            <p:cNvSpPr/>
            <p:nvPr/>
          </p:nvSpPr>
          <p:spPr>
            <a:xfrm>
              <a:off x="4209903" y="5626862"/>
              <a:ext cx="460911" cy="74627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テキスト ボックス 20">
              <a:extLst>
                <a:ext uri="{FF2B5EF4-FFF2-40B4-BE49-F238E27FC236}">
                  <a16:creationId xmlns:a16="http://schemas.microsoft.com/office/drawing/2014/main" id="{4739EC9D-596C-BBA7-DC73-B63CCF06DE3D}"/>
                </a:ext>
              </a:extLst>
            </p:cNvPr>
            <p:cNvSpPr txBox="1"/>
            <p:nvPr/>
          </p:nvSpPr>
          <p:spPr>
            <a:xfrm>
              <a:off x="1159665" y="5616882"/>
              <a:ext cx="1364059" cy="523220"/>
            </a:xfrm>
            <a:prstGeom prst="rect">
              <a:avLst/>
            </a:prstGeom>
            <a:noFill/>
          </p:spPr>
          <p:txBody>
            <a:bodyPr wrap="square" rtlCol="0">
              <a:spAutoFit/>
            </a:bodyPr>
            <a:lstStyle/>
            <a:p>
              <a:pPr algn="ctr"/>
              <a:r>
                <a:rPr kumimoji="1" lang="en-US" altLang="ja-JP" sz="2800" dirty="0">
                  <a:solidFill>
                    <a:schemeClr val="accent2"/>
                  </a:solidFill>
                </a:rPr>
                <a:t>+21.9%</a:t>
              </a:r>
            </a:p>
          </p:txBody>
        </p:sp>
        <p:sp>
          <p:nvSpPr>
            <p:cNvPr id="22" name="テキスト ボックス 21">
              <a:extLst>
                <a:ext uri="{FF2B5EF4-FFF2-40B4-BE49-F238E27FC236}">
                  <a16:creationId xmlns:a16="http://schemas.microsoft.com/office/drawing/2014/main" id="{C7B8696E-0731-98DE-491B-959EB5C7E064}"/>
                </a:ext>
              </a:extLst>
            </p:cNvPr>
            <p:cNvSpPr txBox="1"/>
            <p:nvPr/>
          </p:nvSpPr>
          <p:spPr>
            <a:xfrm>
              <a:off x="4608157" y="5765217"/>
              <a:ext cx="1494485" cy="523220"/>
            </a:xfrm>
            <a:prstGeom prst="rect">
              <a:avLst/>
            </a:prstGeom>
            <a:noFill/>
          </p:spPr>
          <p:txBody>
            <a:bodyPr wrap="square" rtlCol="0">
              <a:spAutoFit/>
            </a:bodyPr>
            <a:lstStyle/>
            <a:p>
              <a:pPr algn="ctr"/>
              <a:r>
                <a:rPr kumimoji="1" lang="en-US" altLang="ja-JP" sz="2800" dirty="0">
                  <a:solidFill>
                    <a:schemeClr val="accent2"/>
                  </a:solidFill>
                </a:rPr>
                <a:t>+111.6%</a:t>
              </a:r>
            </a:p>
          </p:txBody>
        </p:sp>
      </p:grpSp>
      <p:grpSp>
        <p:nvGrpSpPr>
          <p:cNvPr id="28" name="グループ化 27">
            <a:extLst>
              <a:ext uri="{FF2B5EF4-FFF2-40B4-BE49-F238E27FC236}">
                <a16:creationId xmlns:a16="http://schemas.microsoft.com/office/drawing/2014/main" id="{A4E2403F-C433-5903-7369-C145168D0797}"/>
              </a:ext>
            </a:extLst>
          </p:cNvPr>
          <p:cNvGrpSpPr/>
          <p:nvPr/>
        </p:nvGrpSpPr>
        <p:grpSpPr>
          <a:xfrm>
            <a:off x="7084935" y="5174717"/>
            <a:ext cx="4725801" cy="1077218"/>
            <a:chOff x="7017331" y="5492511"/>
            <a:chExt cx="4725801" cy="1077218"/>
          </a:xfrm>
        </p:grpSpPr>
        <p:sp>
          <p:nvSpPr>
            <p:cNvPr id="23" name="矢印: 左カーブ 22">
              <a:extLst>
                <a:ext uri="{FF2B5EF4-FFF2-40B4-BE49-F238E27FC236}">
                  <a16:creationId xmlns:a16="http://schemas.microsoft.com/office/drawing/2014/main" id="{64374EBB-B224-9D1C-440B-0A575958B28B}"/>
                </a:ext>
              </a:extLst>
            </p:cNvPr>
            <p:cNvSpPr/>
            <p:nvPr/>
          </p:nvSpPr>
          <p:spPr>
            <a:xfrm>
              <a:off x="9861713" y="5630232"/>
              <a:ext cx="457144" cy="77839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矢印: 右カーブ 23">
              <a:extLst>
                <a:ext uri="{FF2B5EF4-FFF2-40B4-BE49-F238E27FC236}">
                  <a16:creationId xmlns:a16="http://schemas.microsoft.com/office/drawing/2014/main" id="{ED26E471-AD23-AF98-EA18-C62AE12DCCB8}"/>
                </a:ext>
              </a:extLst>
            </p:cNvPr>
            <p:cNvSpPr/>
            <p:nvPr/>
          </p:nvSpPr>
          <p:spPr>
            <a:xfrm>
              <a:off x="8357232" y="5630232"/>
              <a:ext cx="377380" cy="47118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テキスト ボックス 24">
              <a:extLst>
                <a:ext uri="{FF2B5EF4-FFF2-40B4-BE49-F238E27FC236}">
                  <a16:creationId xmlns:a16="http://schemas.microsoft.com/office/drawing/2014/main" id="{52C5BCAC-68F7-0EDC-2707-BB31F93E6370}"/>
                </a:ext>
              </a:extLst>
            </p:cNvPr>
            <p:cNvSpPr txBox="1"/>
            <p:nvPr/>
          </p:nvSpPr>
          <p:spPr>
            <a:xfrm>
              <a:off x="7017331" y="5645843"/>
              <a:ext cx="1346512" cy="523220"/>
            </a:xfrm>
            <a:prstGeom prst="rect">
              <a:avLst/>
            </a:prstGeom>
            <a:noFill/>
          </p:spPr>
          <p:txBody>
            <a:bodyPr wrap="square" rtlCol="0">
              <a:spAutoFit/>
            </a:bodyPr>
            <a:lstStyle/>
            <a:p>
              <a:pPr algn="ctr"/>
              <a:r>
                <a:rPr kumimoji="1" lang="en-US" altLang="ja-JP" sz="2800" dirty="0">
                  <a:solidFill>
                    <a:schemeClr val="accent2"/>
                  </a:solidFill>
                </a:rPr>
                <a:t>―14.4%</a:t>
              </a:r>
            </a:p>
          </p:txBody>
        </p:sp>
        <p:sp>
          <p:nvSpPr>
            <p:cNvPr id="26" name="テキスト ボックス 25">
              <a:extLst>
                <a:ext uri="{FF2B5EF4-FFF2-40B4-BE49-F238E27FC236}">
                  <a16:creationId xmlns:a16="http://schemas.microsoft.com/office/drawing/2014/main" id="{9FA03102-D48E-F2D8-2843-4D4EA56A9588}"/>
                </a:ext>
              </a:extLst>
            </p:cNvPr>
            <p:cNvSpPr txBox="1"/>
            <p:nvPr/>
          </p:nvSpPr>
          <p:spPr>
            <a:xfrm>
              <a:off x="10318857" y="5760502"/>
              <a:ext cx="1424275" cy="523220"/>
            </a:xfrm>
            <a:prstGeom prst="rect">
              <a:avLst/>
            </a:prstGeom>
            <a:noFill/>
          </p:spPr>
          <p:txBody>
            <a:bodyPr wrap="square" rtlCol="0">
              <a:spAutoFit/>
            </a:bodyPr>
            <a:lstStyle/>
            <a:p>
              <a:pPr algn="ctr"/>
              <a:r>
                <a:rPr kumimoji="1" lang="en-US" altLang="ja-JP" sz="2800" dirty="0">
                  <a:solidFill>
                    <a:schemeClr val="accent2"/>
                  </a:solidFill>
                </a:rPr>
                <a:t>―53.8%</a:t>
              </a:r>
            </a:p>
          </p:txBody>
        </p:sp>
        <p:sp>
          <p:nvSpPr>
            <p:cNvPr id="27" name="テキスト ボックス 26">
              <a:extLst>
                <a:ext uri="{FF2B5EF4-FFF2-40B4-BE49-F238E27FC236}">
                  <a16:creationId xmlns:a16="http://schemas.microsoft.com/office/drawing/2014/main" id="{571B4F3B-47C9-CD4A-79FD-D91BADAE9174}"/>
                </a:ext>
              </a:extLst>
            </p:cNvPr>
            <p:cNvSpPr txBox="1"/>
            <p:nvPr/>
          </p:nvSpPr>
          <p:spPr>
            <a:xfrm>
              <a:off x="8216633" y="5492511"/>
              <a:ext cx="2161514" cy="1077218"/>
            </a:xfrm>
            <a:prstGeom prst="rect">
              <a:avLst/>
            </a:prstGeom>
            <a:noFill/>
          </p:spPr>
          <p:txBody>
            <a:bodyPr wrap="square" rtlCol="0">
              <a:spAutoFit/>
            </a:bodyPr>
            <a:lstStyle/>
            <a:p>
              <a:pPr algn="ctr"/>
              <a:r>
                <a:rPr kumimoji="1" lang="en-US" altLang="ja-JP" sz="2000" dirty="0">
                  <a:solidFill>
                    <a:srgbClr val="0070C0"/>
                  </a:solidFill>
                </a:rPr>
                <a:t>53975.0</a:t>
              </a:r>
            </a:p>
            <a:p>
              <a:pPr algn="ctr"/>
              <a:r>
                <a:rPr kumimoji="1" lang="en-US" altLang="ja-JP" sz="2000" dirty="0">
                  <a:solidFill>
                    <a:srgbClr val="FF0000"/>
                  </a:solidFill>
                </a:rPr>
                <a:t>46209.2</a:t>
              </a:r>
            </a:p>
            <a:p>
              <a:pPr algn="ctr"/>
              <a:r>
                <a:rPr kumimoji="1" lang="en-US" altLang="ja-JP" sz="2000" dirty="0"/>
                <a:t>24925.7</a:t>
              </a:r>
              <a:r>
                <a:rPr kumimoji="1" lang="ja-JP" altLang="en-US" sz="2000" dirty="0"/>
                <a:t>　</a:t>
              </a:r>
              <a:r>
                <a:rPr kumimoji="1" lang="ja-JP" altLang="en-US" sz="2400" dirty="0"/>
                <a:t>　</a:t>
              </a:r>
              <a:endParaRPr kumimoji="1" lang="en-US" altLang="ja-JP" sz="2400" dirty="0"/>
            </a:p>
          </p:txBody>
        </p:sp>
      </p:grpSp>
      <p:sp>
        <p:nvSpPr>
          <p:cNvPr id="30" name="テキスト ボックス 29">
            <a:extLst>
              <a:ext uri="{FF2B5EF4-FFF2-40B4-BE49-F238E27FC236}">
                <a16:creationId xmlns:a16="http://schemas.microsoft.com/office/drawing/2014/main" id="{300B862D-2504-F799-7B0C-873ECDF73A0C}"/>
              </a:ext>
            </a:extLst>
          </p:cNvPr>
          <p:cNvSpPr txBox="1"/>
          <p:nvPr/>
        </p:nvSpPr>
        <p:spPr>
          <a:xfrm>
            <a:off x="404020" y="6308661"/>
            <a:ext cx="10904060" cy="523220"/>
          </a:xfrm>
          <a:prstGeom prst="rect">
            <a:avLst/>
          </a:prstGeom>
          <a:noFill/>
        </p:spPr>
        <p:txBody>
          <a:bodyPr wrap="square" rtlCol="0">
            <a:spAutoFit/>
          </a:bodyPr>
          <a:lstStyle/>
          <a:p>
            <a:pPr algn="ctr"/>
            <a:r>
              <a:rPr kumimoji="1" lang="ja-JP" altLang="en-US" sz="2800" b="1" dirty="0"/>
              <a:t>環境に応じて</a:t>
            </a:r>
            <a:r>
              <a:rPr kumimoji="1" lang="ja-JP" altLang="en-US" sz="2800" b="1" dirty="0">
                <a:solidFill>
                  <a:srgbClr val="0070C0"/>
                </a:solidFill>
              </a:rPr>
              <a:t>エネルギー節約行動を調整できる</a:t>
            </a:r>
            <a:endParaRPr kumimoji="1" lang="en-US" altLang="ja-JP" sz="2800" b="1" dirty="0">
              <a:solidFill>
                <a:srgbClr val="0070C0"/>
              </a:solidFill>
            </a:endParaRPr>
          </a:p>
        </p:txBody>
      </p:sp>
    </p:spTree>
    <p:extLst>
      <p:ext uri="{BB962C8B-B14F-4D97-AF65-F5344CB8AC3E}">
        <p14:creationId xmlns:p14="http://schemas.microsoft.com/office/powerpoint/2010/main" val="1279893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60622E1-29EB-3F69-4C90-2278BD4390F3}"/>
              </a:ext>
            </a:extLst>
          </p:cNvPr>
          <p:cNvSpPr>
            <a:spLocks noGrp="1"/>
          </p:cNvSpPr>
          <p:nvPr>
            <p:ph type="sldNum" sz="quarter" idx="12"/>
          </p:nvPr>
        </p:nvSpPr>
        <p:spPr/>
        <p:txBody>
          <a:bodyPr/>
          <a:lstStyle/>
          <a:p>
            <a:fld id="{48152886-A5BA-4EA1-AB9E-B32CF8EDC981}" type="slidenum">
              <a:rPr kumimoji="1" lang="ja-JP" altLang="en-US" smtClean="0"/>
              <a:t>4</a:t>
            </a:fld>
            <a:endParaRPr kumimoji="1" lang="ja-JP" altLang="en-US" dirty="0"/>
          </a:p>
        </p:txBody>
      </p:sp>
      <p:sp>
        <p:nvSpPr>
          <p:cNvPr id="5" name="タイトル 1">
            <a:extLst>
              <a:ext uri="{FF2B5EF4-FFF2-40B4-BE49-F238E27FC236}">
                <a16:creationId xmlns:a16="http://schemas.microsoft.com/office/drawing/2014/main" id="{AA14AB95-A860-D4F3-3325-5DAD48660DB7}"/>
              </a:ext>
            </a:extLst>
          </p:cNvPr>
          <p:cNvSpPr txBox="1">
            <a:spLocks/>
          </p:cNvSpPr>
          <p:nvPr/>
        </p:nvSpPr>
        <p:spPr>
          <a:xfrm>
            <a:off x="1278792" y="365125"/>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7200" dirty="0"/>
              <a:t>研究背景</a:t>
            </a:r>
            <a:endParaRPr lang="ja-JP" altLang="en-US" sz="4400" dirty="0"/>
          </a:p>
        </p:txBody>
      </p:sp>
      <p:sp>
        <p:nvSpPr>
          <p:cNvPr id="6" name="コンテンツ プレースホルダー 2">
            <a:extLst>
              <a:ext uri="{FF2B5EF4-FFF2-40B4-BE49-F238E27FC236}">
                <a16:creationId xmlns:a16="http://schemas.microsoft.com/office/drawing/2014/main" id="{A98992B2-9EDA-05B7-2C0E-0DE455C62E58}"/>
              </a:ext>
            </a:extLst>
          </p:cNvPr>
          <p:cNvSpPr>
            <a:spLocks noGrp="1"/>
          </p:cNvSpPr>
          <p:nvPr>
            <p:ph idx="1"/>
          </p:nvPr>
        </p:nvSpPr>
        <p:spPr>
          <a:xfrm>
            <a:off x="706343" y="1945735"/>
            <a:ext cx="11126149" cy="4438994"/>
          </a:xfrm>
        </p:spPr>
        <p:txBody>
          <a:bodyPr>
            <a:normAutofit/>
          </a:bodyPr>
          <a:lstStyle/>
          <a:p>
            <a:pPr>
              <a:buFont typeface="Wingdings" panose="05000000000000000000" pitchFamily="2" charset="2"/>
              <a:buChar char="l"/>
            </a:pPr>
            <a:r>
              <a:rPr lang="ja-JP" altLang="en-US" sz="3600" dirty="0">
                <a:solidFill>
                  <a:schemeClr val="tx1"/>
                </a:solidFill>
              </a:rPr>
              <a:t>近年では，ロボット技術が発達し，様々な分野で</a:t>
            </a:r>
            <a:endParaRPr lang="en-US" altLang="ja-JP" sz="3600" dirty="0">
              <a:solidFill>
                <a:schemeClr val="tx1"/>
              </a:solidFill>
            </a:endParaRPr>
          </a:p>
          <a:p>
            <a:pPr marL="0" indent="0">
              <a:buNone/>
            </a:pPr>
            <a:r>
              <a:rPr lang="ja-JP" altLang="en-US" sz="3600" dirty="0">
                <a:solidFill>
                  <a:schemeClr val="tx1"/>
                </a:solidFill>
              </a:rPr>
              <a:t>   活躍するようになった</a:t>
            </a:r>
            <a:endParaRPr lang="en-US" altLang="ja-JP" sz="3600" dirty="0">
              <a:solidFill>
                <a:schemeClr val="tx1"/>
              </a:solidFill>
            </a:endParaRPr>
          </a:p>
          <a:p>
            <a:pPr marL="0" indent="0">
              <a:buNone/>
            </a:pPr>
            <a:endParaRPr lang="en-US" altLang="ja-JP" dirty="0">
              <a:solidFill>
                <a:schemeClr val="tx1"/>
              </a:solidFill>
            </a:endParaRPr>
          </a:p>
          <a:p>
            <a:pPr>
              <a:buFont typeface="Wingdings" panose="05000000000000000000" pitchFamily="2" charset="2"/>
              <a:buChar char="l"/>
            </a:pPr>
            <a:r>
              <a:rPr lang="ja-JP" altLang="en-US" sz="3600" dirty="0">
                <a:solidFill>
                  <a:srgbClr val="0070C0"/>
                </a:solidFill>
              </a:rPr>
              <a:t>警備</a:t>
            </a:r>
            <a:r>
              <a:rPr lang="ja-JP" altLang="en-US" sz="3600" dirty="0">
                <a:solidFill>
                  <a:schemeClr val="tx1"/>
                </a:solidFill>
              </a:rPr>
              <a:t>や</a:t>
            </a:r>
            <a:r>
              <a:rPr lang="ja-JP" altLang="en-US" sz="3600" dirty="0">
                <a:solidFill>
                  <a:srgbClr val="0070C0"/>
                </a:solidFill>
              </a:rPr>
              <a:t>清掃</a:t>
            </a:r>
            <a:r>
              <a:rPr lang="ja-JP" altLang="en-US" sz="3600" dirty="0">
                <a:solidFill>
                  <a:schemeClr val="tx1"/>
                </a:solidFill>
              </a:rPr>
              <a:t>といった，人が日常的に繰り返す作業の</a:t>
            </a:r>
            <a:endParaRPr lang="en-US" altLang="ja-JP" sz="3600" dirty="0">
              <a:solidFill>
                <a:schemeClr val="tx1"/>
              </a:solidFill>
            </a:endParaRPr>
          </a:p>
          <a:p>
            <a:pPr marL="0" indent="0">
              <a:buNone/>
            </a:pPr>
            <a:r>
              <a:rPr lang="en-US" altLang="ja-JP" sz="3600" dirty="0">
                <a:solidFill>
                  <a:schemeClr val="tx1"/>
                </a:solidFill>
              </a:rPr>
              <a:t>   </a:t>
            </a:r>
            <a:r>
              <a:rPr lang="ja-JP" altLang="en-US" sz="3600" dirty="0">
                <a:solidFill>
                  <a:schemeClr val="tx1"/>
                </a:solidFill>
              </a:rPr>
              <a:t>代行が望まれる</a:t>
            </a:r>
            <a:endParaRPr lang="en-US" altLang="ja-JP" sz="3600" dirty="0">
              <a:solidFill>
                <a:schemeClr val="tx1"/>
              </a:solidFill>
            </a:endParaRPr>
          </a:p>
        </p:txBody>
      </p:sp>
      <p:pic>
        <p:nvPicPr>
          <p:cNvPr id="7" name="Picture 2">
            <a:extLst>
              <a:ext uri="{FF2B5EF4-FFF2-40B4-BE49-F238E27FC236}">
                <a16:creationId xmlns:a16="http://schemas.microsoft.com/office/drawing/2014/main" id="{F613FFAE-7B32-D129-B843-76EBB04EA5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060" r="2601" b="18685"/>
          <a:stretch/>
        </p:blipFill>
        <p:spPr bwMode="auto">
          <a:xfrm>
            <a:off x="8683005" y="4596326"/>
            <a:ext cx="2545292" cy="198942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64B74EAD-610F-8CC0-4F64-778F5DB131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4502" y="4611251"/>
            <a:ext cx="1489338" cy="1928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2074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D2370016-4E57-4588-80E0-CC7990D86F1C}"/>
              </a:ext>
            </a:extLst>
          </p:cNvPr>
          <p:cNvSpPr txBox="1">
            <a:spLocks/>
          </p:cNvSpPr>
          <p:nvPr/>
        </p:nvSpPr>
        <p:spPr>
          <a:xfrm>
            <a:off x="706343" y="1326229"/>
            <a:ext cx="9239177" cy="44389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endParaRPr lang="en-US" altLang="ja-JP" sz="2800" dirty="0"/>
          </a:p>
        </p:txBody>
      </p:sp>
      <p:sp>
        <p:nvSpPr>
          <p:cNvPr id="15" name="スライド番号プレースホルダー 3">
            <a:extLst>
              <a:ext uri="{FF2B5EF4-FFF2-40B4-BE49-F238E27FC236}">
                <a16:creationId xmlns:a16="http://schemas.microsoft.com/office/drawing/2014/main" id="{C597443D-A5E9-6DE1-5C47-DB835731D3B0}"/>
              </a:ext>
            </a:extLst>
          </p:cNvPr>
          <p:cNvSpPr txBox="1">
            <a:spLocks/>
          </p:cNvSpPr>
          <p:nvPr/>
        </p:nvSpPr>
        <p:spPr>
          <a:xfrm>
            <a:off x="11088396" y="6090835"/>
            <a:ext cx="852541" cy="587788"/>
          </a:xfrm>
          <a:prstGeom prst="rect">
            <a:avLst/>
          </a:prstGeom>
        </p:spPr>
        <p:txBody>
          <a:bodyPr vert="horz" lIns="91440" tIns="45720" rIns="91440" bIns="45720" rtlCol="0" anchor="ctr"/>
          <a:lstStyle>
            <a:defPPr>
              <a:defRPr lang="en-US"/>
            </a:defPPr>
            <a:lvl1pPr marL="0" algn="r" defTabSz="457200" rtl="0" eaLnBrk="1" latinLnBrk="0" hangingPunct="1">
              <a:defRPr sz="3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152886-A5BA-4EA1-AB9E-B32CF8EDC981}" type="slidenum">
              <a:rPr kumimoji="1" lang="ja-JP" altLang="en-US" sz="3600" smtClean="0"/>
              <a:pPr/>
              <a:t>40</a:t>
            </a:fld>
            <a:endParaRPr kumimoji="1" lang="ja-JP" altLang="en-US" dirty="0"/>
          </a:p>
        </p:txBody>
      </p:sp>
      <mc:AlternateContent xmlns:mc="http://schemas.openxmlformats.org/markup-compatibility/2006" xmlns:a14="http://schemas.microsoft.com/office/drawing/2010/main">
        <mc:Choice Requires="a14">
          <p:sp>
            <p:nvSpPr>
              <p:cNvPr id="14" name="タイトル 1">
                <a:extLst>
                  <a:ext uri="{FF2B5EF4-FFF2-40B4-BE49-F238E27FC236}">
                    <a16:creationId xmlns:a16="http://schemas.microsoft.com/office/drawing/2014/main" id="{7C09860A-6CA9-3641-0A2F-E9A9E6A96D47}"/>
                  </a:ext>
                </a:extLst>
              </p:cNvPr>
              <p:cNvSpPr txBox="1">
                <a:spLocks/>
              </p:cNvSpPr>
              <p:nvPr/>
            </p:nvSpPr>
            <p:spPr>
              <a:xfrm>
                <a:off x="1278792" y="365125"/>
                <a:ext cx="9717454" cy="1320800"/>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7200" dirty="0"/>
                  <a:t>パラメータ</a:t>
                </a:r>
                <a14:m>
                  <m:oMath xmlns:m="http://schemas.openxmlformats.org/officeDocument/2006/math">
                    <m:sSup>
                      <m:sSupPr>
                        <m:ctrlPr>
                          <a:rPr lang="en-US" altLang="ja-JP" sz="7200" i="1" smtClean="0">
                            <a:solidFill>
                              <a:schemeClr val="accent1"/>
                            </a:solidFill>
                            <a:latin typeface="Cambria Math" panose="02040503050406030204" pitchFamily="18" charset="0"/>
                          </a:rPr>
                        </m:ctrlPr>
                      </m:sSupPr>
                      <m:e>
                        <m:r>
                          <a:rPr lang="en-US" altLang="ja-JP" sz="7200" b="0" i="1" smtClean="0">
                            <a:solidFill>
                              <a:schemeClr val="accent1"/>
                            </a:solidFill>
                            <a:latin typeface="Cambria Math" panose="02040503050406030204" pitchFamily="18" charset="0"/>
                          </a:rPr>
                          <m:t>𝐾</m:t>
                        </m:r>
                      </m:e>
                      <m:sup>
                        <m:r>
                          <a:rPr lang="en-US" altLang="ja-JP" sz="7200" b="0" i="1" smtClean="0">
                            <a:solidFill>
                              <a:schemeClr val="accent1"/>
                            </a:solidFill>
                            <a:latin typeface="Cambria Math" panose="02040503050406030204" pitchFamily="18" charset="0"/>
                          </a:rPr>
                          <m:t>𝑖</m:t>
                        </m:r>
                      </m:sup>
                    </m:sSup>
                  </m:oMath>
                </a14:m>
                <a:r>
                  <a:rPr lang="ja-JP" altLang="en-US" sz="7200" dirty="0"/>
                  <a:t>と待機時間</a:t>
                </a:r>
                <a:endParaRPr lang="ja-JP" altLang="en-US" sz="4400" dirty="0"/>
              </a:p>
            </p:txBody>
          </p:sp>
        </mc:Choice>
        <mc:Fallback xmlns="">
          <p:sp>
            <p:nvSpPr>
              <p:cNvPr id="14" name="タイトル 1">
                <a:extLst>
                  <a:ext uri="{FF2B5EF4-FFF2-40B4-BE49-F238E27FC236}">
                    <a16:creationId xmlns:a16="http://schemas.microsoft.com/office/drawing/2014/main" id="{7C09860A-6CA9-3641-0A2F-E9A9E6A96D47}"/>
                  </a:ext>
                </a:extLst>
              </p:cNvPr>
              <p:cNvSpPr txBox="1">
                <a:spLocks noRot="1" noChangeAspect="1" noMove="1" noResize="1" noEditPoints="1" noAdjustHandles="1" noChangeArrowheads="1" noChangeShapeType="1" noTextEdit="1"/>
              </p:cNvSpPr>
              <p:nvPr/>
            </p:nvSpPr>
            <p:spPr>
              <a:xfrm>
                <a:off x="1278792" y="365125"/>
                <a:ext cx="9717454" cy="1320800"/>
              </a:xfrm>
              <a:prstGeom prst="rect">
                <a:avLst/>
              </a:prstGeom>
              <a:blipFill>
                <a:blip r:embed="rId3"/>
                <a:stretch>
                  <a:fillRect l="-4391" t="-11521" r="-3388" b="-2442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11F458D-864A-F073-F460-CD263296BFBB}"/>
                  </a:ext>
                </a:extLst>
              </p:cNvPr>
              <p:cNvSpPr txBox="1"/>
              <p:nvPr/>
            </p:nvSpPr>
            <p:spPr>
              <a:xfrm>
                <a:off x="685489" y="6063739"/>
                <a:ext cx="10904060" cy="597408"/>
              </a:xfrm>
              <a:prstGeom prst="rect">
                <a:avLst/>
              </a:prstGeom>
              <a:noFill/>
            </p:spPr>
            <p:txBody>
              <a:bodyPr wrap="square" rtlCol="0">
                <a:spAutoFit/>
              </a:bodyPr>
              <a:lstStyle/>
              <a:p>
                <a:pPr algn="ctr"/>
                <a:r>
                  <a:rPr kumimoji="1" lang="ja-JP" altLang="en-US" sz="3200" b="1" dirty="0"/>
                  <a:t>エージェントによって</a:t>
                </a:r>
                <a14:m>
                  <m:oMath xmlns:m="http://schemas.openxmlformats.org/officeDocument/2006/math">
                    <m:sSup>
                      <m:sSupPr>
                        <m:ctrlPr>
                          <a:rPr lang="en-US" altLang="ja-JP" sz="3200" b="1" i="1" smtClean="0">
                            <a:solidFill>
                              <a:schemeClr val="tx1"/>
                            </a:solidFill>
                            <a:latin typeface="Cambria Math" panose="02040503050406030204" pitchFamily="18" charset="0"/>
                          </a:rPr>
                        </m:ctrlPr>
                      </m:sSupPr>
                      <m:e>
                        <m:r>
                          <a:rPr lang="en-US" altLang="ja-JP" sz="3200" b="1" i="1" smtClean="0">
                            <a:solidFill>
                              <a:schemeClr val="tx1"/>
                            </a:solidFill>
                            <a:latin typeface="Cambria Math" panose="02040503050406030204" pitchFamily="18" charset="0"/>
                          </a:rPr>
                          <m:t>𝑲</m:t>
                        </m:r>
                      </m:e>
                      <m:sup>
                        <m:r>
                          <a:rPr lang="en-US" altLang="ja-JP" sz="3200" b="1" i="1" smtClean="0">
                            <a:solidFill>
                              <a:schemeClr val="tx1"/>
                            </a:solidFill>
                            <a:latin typeface="Cambria Math" panose="02040503050406030204" pitchFamily="18" charset="0"/>
                          </a:rPr>
                          <m:t>𝒊</m:t>
                        </m:r>
                      </m:sup>
                    </m:sSup>
                  </m:oMath>
                </a14:m>
                <a:r>
                  <a:rPr kumimoji="1" lang="ja-JP" altLang="en-US" sz="3200" b="1" dirty="0"/>
                  <a:t>の値は</a:t>
                </a:r>
                <a:r>
                  <a:rPr kumimoji="1" lang="ja-JP" altLang="en-US" sz="3200" b="1" dirty="0">
                    <a:solidFill>
                      <a:srgbClr val="0070C0"/>
                    </a:solidFill>
                  </a:rPr>
                  <a:t>大きく異なる</a:t>
                </a:r>
                <a:endParaRPr kumimoji="1" lang="en-US" altLang="ja-JP" sz="3200" b="1" dirty="0">
                  <a:solidFill>
                    <a:srgbClr val="0070C0"/>
                  </a:solidFill>
                </a:endParaRPr>
              </a:p>
            </p:txBody>
          </p:sp>
        </mc:Choice>
        <mc:Fallback xmlns="">
          <p:sp>
            <p:nvSpPr>
              <p:cNvPr id="4" name="テキスト ボックス 3">
                <a:extLst>
                  <a:ext uri="{FF2B5EF4-FFF2-40B4-BE49-F238E27FC236}">
                    <a16:creationId xmlns:a16="http://schemas.microsoft.com/office/drawing/2014/main" id="{C11F458D-864A-F073-F460-CD263296BFBB}"/>
                  </a:ext>
                </a:extLst>
              </p:cNvPr>
              <p:cNvSpPr txBox="1">
                <a:spLocks noRot="1" noChangeAspect="1" noMove="1" noResize="1" noEditPoints="1" noAdjustHandles="1" noChangeArrowheads="1" noChangeShapeType="1" noTextEdit="1"/>
              </p:cNvSpPr>
              <p:nvPr/>
            </p:nvSpPr>
            <p:spPr>
              <a:xfrm>
                <a:off x="685489" y="6063739"/>
                <a:ext cx="10904060" cy="597408"/>
              </a:xfrm>
              <a:prstGeom prst="rect">
                <a:avLst/>
              </a:prstGeom>
              <a:blipFill>
                <a:blip r:embed="rId4"/>
                <a:stretch>
                  <a:fillRect t="-9184" b="-34694"/>
                </a:stretch>
              </a:blipFill>
            </p:spPr>
            <p:txBody>
              <a:bodyPr/>
              <a:lstStyle/>
              <a:p>
                <a:r>
                  <a:rPr lang="ja-JP" altLang="en-US">
                    <a:noFill/>
                  </a:rPr>
                  <a:t> </a:t>
                </a:r>
              </a:p>
            </p:txBody>
          </p:sp>
        </mc:Fallback>
      </mc:AlternateContent>
      <p:pic>
        <p:nvPicPr>
          <p:cNvPr id="9" name="コンテンツ プレースホルダー 8">
            <a:extLst>
              <a:ext uri="{FF2B5EF4-FFF2-40B4-BE49-F238E27FC236}">
                <a16:creationId xmlns:a16="http://schemas.microsoft.com/office/drawing/2014/main" id="{D47A8DD7-4B9A-69E1-DD41-37820EF60AC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2680" y="1448999"/>
            <a:ext cx="6247999" cy="3959999"/>
          </a:xfrm>
          <a:prstGeom prst="rect">
            <a:avLst/>
          </a:prstGeom>
        </p:spPr>
      </p:pic>
      <p:pic>
        <p:nvPicPr>
          <p:cNvPr id="10" name="コンテンツ プレースホルダー 8">
            <a:extLst>
              <a:ext uri="{FF2B5EF4-FFF2-40B4-BE49-F238E27FC236}">
                <a16:creationId xmlns:a16="http://schemas.microsoft.com/office/drawing/2014/main" id="{13F24224-27E3-18F3-B82F-C356100088D3}"/>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065387" y="1476097"/>
            <a:ext cx="6174663" cy="3959997"/>
          </a:xfrm>
          <a:prstGeom prst="rect">
            <a:avLst/>
          </a:prstGeom>
        </p:spPr>
      </p:pic>
      <p:sp>
        <p:nvSpPr>
          <p:cNvPr id="11" name="テキスト ボックス 10">
            <a:extLst>
              <a:ext uri="{FF2B5EF4-FFF2-40B4-BE49-F238E27FC236}">
                <a16:creationId xmlns:a16="http://schemas.microsoft.com/office/drawing/2014/main" id="{4385F8DB-FBA6-B4A0-CBD6-B6004C750794}"/>
              </a:ext>
            </a:extLst>
          </p:cNvPr>
          <p:cNvSpPr txBox="1"/>
          <p:nvPr/>
        </p:nvSpPr>
        <p:spPr>
          <a:xfrm>
            <a:off x="3026811" y="5351406"/>
            <a:ext cx="1082754" cy="523220"/>
          </a:xfrm>
          <a:prstGeom prst="rect">
            <a:avLst/>
          </a:prstGeom>
          <a:noFill/>
          <a:ln>
            <a:noFill/>
          </a:ln>
        </p:spPr>
        <p:txBody>
          <a:bodyPr wrap="square" rtlCol="0">
            <a:spAutoFit/>
          </a:bodyPr>
          <a:lstStyle/>
          <a:p>
            <a:r>
              <a:rPr kumimoji="1" lang="ja-JP" altLang="en-US" sz="2800" dirty="0"/>
              <a:t>実験</a:t>
            </a:r>
            <a:r>
              <a:rPr kumimoji="1" lang="en-US" altLang="ja-JP" sz="2800" dirty="0"/>
              <a:t>1</a:t>
            </a:r>
            <a:endParaRPr kumimoji="1" lang="ja-JP" altLang="en-US" sz="2800" dirty="0"/>
          </a:p>
        </p:txBody>
      </p:sp>
      <p:sp>
        <p:nvSpPr>
          <p:cNvPr id="12" name="テキスト ボックス 11">
            <a:extLst>
              <a:ext uri="{FF2B5EF4-FFF2-40B4-BE49-F238E27FC236}">
                <a16:creationId xmlns:a16="http://schemas.microsoft.com/office/drawing/2014/main" id="{70571BCB-D07B-6F59-0E6B-18EEB8C6E9E4}"/>
              </a:ext>
            </a:extLst>
          </p:cNvPr>
          <p:cNvSpPr txBox="1"/>
          <p:nvPr/>
        </p:nvSpPr>
        <p:spPr>
          <a:xfrm>
            <a:off x="9037903" y="5364773"/>
            <a:ext cx="1082754" cy="523220"/>
          </a:xfrm>
          <a:prstGeom prst="rect">
            <a:avLst/>
          </a:prstGeom>
          <a:noFill/>
          <a:ln>
            <a:noFill/>
          </a:ln>
        </p:spPr>
        <p:txBody>
          <a:bodyPr wrap="square" rtlCol="0">
            <a:spAutoFit/>
          </a:bodyPr>
          <a:lstStyle/>
          <a:p>
            <a:r>
              <a:rPr kumimoji="1" lang="ja-JP" altLang="en-US" sz="2800" dirty="0"/>
              <a:t>実験</a:t>
            </a:r>
            <a:r>
              <a:rPr kumimoji="1" lang="en-US" altLang="ja-JP" sz="2800" dirty="0"/>
              <a:t>2</a:t>
            </a:r>
            <a:endParaRPr kumimoji="1" lang="ja-JP" altLang="en-US" sz="2800" dirty="0"/>
          </a:p>
        </p:txBody>
      </p:sp>
    </p:spTree>
    <p:extLst>
      <p:ext uri="{BB962C8B-B14F-4D97-AF65-F5344CB8AC3E}">
        <p14:creationId xmlns:p14="http://schemas.microsoft.com/office/powerpoint/2010/main" val="31504297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D2370016-4E57-4588-80E0-CC7990D86F1C}"/>
              </a:ext>
            </a:extLst>
          </p:cNvPr>
          <p:cNvSpPr txBox="1">
            <a:spLocks/>
          </p:cNvSpPr>
          <p:nvPr/>
        </p:nvSpPr>
        <p:spPr>
          <a:xfrm>
            <a:off x="706343" y="1326229"/>
            <a:ext cx="9239177" cy="44389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endParaRPr lang="en-US" altLang="ja-JP" sz="2800" dirty="0"/>
          </a:p>
        </p:txBody>
      </p:sp>
      <p:pic>
        <p:nvPicPr>
          <p:cNvPr id="13" name="コンテンツ プレースホルダー 8">
            <a:extLst>
              <a:ext uri="{FF2B5EF4-FFF2-40B4-BE49-F238E27FC236}">
                <a16:creationId xmlns:a16="http://schemas.microsoft.com/office/drawing/2014/main" id="{FCF8EB29-6351-07EB-6433-AEA964E68DC5}"/>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32680" y="1448999"/>
            <a:ext cx="6247999" cy="3959999"/>
          </a:xfrm>
        </p:spPr>
      </p:pic>
      <p:pic>
        <p:nvPicPr>
          <p:cNvPr id="8" name="コンテンツ プレースホルダー 8">
            <a:extLst>
              <a:ext uri="{FF2B5EF4-FFF2-40B4-BE49-F238E27FC236}">
                <a16:creationId xmlns:a16="http://schemas.microsoft.com/office/drawing/2014/main" id="{63833D6F-C64E-8724-9CC8-C46E2FA3C64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65387" y="1476097"/>
            <a:ext cx="6174663" cy="3959997"/>
          </a:xfrm>
          <a:prstGeom prst="rect">
            <a:avLst/>
          </a:prstGeom>
        </p:spPr>
      </p:pic>
      <p:sp>
        <p:nvSpPr>
          <p:cNvPr id="15" name="スライド番号プレースホルダー 3">
            <a:extLst>
              <a:ext uri="{FF2B5EF4-FFF2-40B4-BE49-F238E27FC236}">
                <a16:creationId xmlns:a16="http://schemas.microsoft.com/office/drawing/2014/main" id="{C597443D-A5E9-6DE1-5C47-DB835731D3B0}"/>
              </a:ext>
            </a:extLst>
          </p:cNvPr>
          <p:cNvSpPr txBox="1">
            <a:spLocks/>
          </p:cNvSpPr>
          <p:nvPr/>
        </p:nvSpPr>
        <p:spPr>
          <a:xfrm>
            <a:off x="11088396" y="6090835"/>
            <a:ext cx="852541" cy="587788"/>
          </a:xfrm>
          <a:prstGeom prst="rect">
            <a:avLst/>
          </a:prstGeom>
        </p:spPr>
        <p:txBody>
          <a:bodyPr vert="horz" lIns="91440" tIns="45720" rIns="91440" bIns="45720" rtlCol="0" anchor="ctr"/>
          <a:lstStyle>
            <a:defPPr>
              <a:defRPr lang="en-US"/>
            </a:defPPr>
            <a:lvl1pPr marL="0" algn="r" defTabSz="457200" rtl="0" eaLnBrk="1" latinLnBrk="0" hangingPunct="1">
              <a:defRPr sz="3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152886-A5BA-4EA1-AB9E-B32CF8EDC981}" type="slidenum">
              <a:rPr kumimoji="1" lang="ja-JP" altLang="en-US" sz="3600" smtClean="0"/>
              <a:pPr/>
              <a:t>41</a:t>
            </a:fld>
            <a:endParaRPr kumimoji="1" lang="ja-JP" altLang="en-US" dirty="0"/>
          </a:p>
        </p:txBody>
      </p:sp>
      <mc:AlternateContent xmlns:mc="http://schemas.openxmlformats.org/markup-compatibility/2006" xmlns:a14="http://schemas.microsoft.com/office/drawing/2010/main">
        <mc:Choice Requires="a14">
          <p:sp>
            <p:nvSpPr>
              <p:cNvPr id="14" name="タイトル 1">
                <a:extLst>
                  <a:ext uri="{FF2B5EF4-FFF2-40B4-BE49-F238E27FC236}">
                    <a16:creationId xmlns:a16="http://schemas.microsoft.com/office/drawing/2014/main" id="{7C09860A-6CA9-3641-0A2F-E9A9E6A96D47}"/>
                  </a:ext>
                </a:extLst>
              </p:cNvPr>
              <p:cNvSpPr txBox="1">
                <a:spLocks/>
              </p:cNvSpPr>
              <p:nvPr/>
            </p:nvSpPr>
            <p:spPr>
              <a:xfrm>
                <a:off x="1278792" y="365125"/>
                <a:ext cx="9717454" cy="1320800"/>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7200" dirty="0">
                    <a:solidFill>
                      <a:schemeClr val="accent1"/>
                    </a:solidFill>
                  </a:rPr>
                  <a:t>パラメータ</a:t>
                </a:r>
                <a14:m>
                  <m:oMath xmlns:m="http://schemas.openxmlformats.org/officeDocument/2006/math">
                    <m:sSup>
                      <m:sSupPr>
                        <m:ctrlPr>
                          <a:rPr lang="en-US" altLang="ja-JP" sz="7200" i="1" smtClean="0">
                            <a:solidFill>
                              <a:schemeClr val="accent1"/>
                            </a:solidFill>
                            <a:latin typeface="Cambria Math" panose="02040503050406030204" pitchFamily="18" charset="0"/>
                          </a:rPr>
                        </m:ctrlPr>
                      </m:sSupPr>
                      <m:e>
                        <m:r>
                          <a:rPr lang="en-US" altLang="ja-JP" sz="7200" b="0" i="1" smtClean="0">
                            <a:solidFill>
                              <a:schemeClr val="accent1"/>
                            </a:solidFill>
                            <a:latin typeface="Cambria Math" panose="02040503050406030204" pitchFamily="18" charset="0"/>
                          </a:rPr>
                          <m:t>𝐾</m:t>
                        </m:r>
                      </m:e>
                      <m:sup>
                        <m:r>
                          <a:rPr lang="en-US" altLang="ja-JP" sz="7200" b="0" i="1" smtClean="0">
                            <a:solidFill>
                              <a:schemeClr val="accent1"/>
                            </a:solidFill>
                            <a:latin typeface="Cambria Math" panose="02040503050406030204" pitchFamily="18" charset="0"/>
                          </a:rPr>
                          <m:t>𝑖</m:t>
                        </m:r>
                      </m:sup>
                    </m:sSup>
                  </m:oMath>
                </a14:m>
                <a:r>
                  <a:rPr lang="ja-JP" altLang="en-US" sz="7200" dirty="0">
                    <a:solidFill>
                      <a:schemeClr val="accent1"/>
                    </a:solidFill>
                  </a:rPr>
                  <a:t>と待機時間</a:t>
                </a:r>
                <a:endParaRPr lang="ja-JP" altLang="en-US" sz="4400" dirty="0">
                  <a:solidFill>
                    <a:schemeClr val="accent1"/>
                  </a:solidFill>
                </a:endParaRPr>
              </a:p>
            </p:txBody>
          </p:sp>
        </mc:Choice>
        <mc:Fallback xmlns="">
          <p:sp>
            <p:nvSpPr>
              <p:cNvPr id="14" name="タイトル 1">
                <a:extLst>
                  <a:ext uri="{FF2B5EF4-FFF2-40B4-BE49-F238E27FC236}">
                    <a16:creationId xmlns:a16="http://schemas.microsoft.com/office/drawing/2014/main" id="{7C09860A-6CA9-3641-0A2F-E9A9E6A96D47}"/>
                  </a:ext>
                </a:extLst>
              </p:cNvPr>
              <p:cNvSpPr txBox="1">
                <a:spLocks noRot="1" noChangeAspect="1" noMove="1" noResize="1" noEditPoints="1" noAdjustHandles="1" noChangeArrowheads="1" noChangeShapeType="1" noTextEdit="1"/>
              </p:cNvSpPr>
              <p:nvPr/>
            </p:nvSpPr>
            <p:spPr>
              <a:xfrm>
                <a:off x="1278792" y="365125"/>
                <a:ext cx="9717454" cy="1320800"/>
              </a:xfrm>
              <a:prstGeom prst="rect">
                <a:avLst/>
              </a:prstGeom>
              <a:blipFill>
                <a:blip r:embed="rId5"/>
                <a:stretch>
                  <a:fillRect l="-4391" t="-11521" r="-3388" b="-24424"/>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7349948C-9ED8-9A7F-95D5-3054CA36133D}"/>
              </a:ext>
            </a:extLst>
          </p:cNvPr>
          <p:cNvSpPr txBox="1"/>
          <p:nvPr/>
        </p:nvSpPr>
        <p:spPr>
          <a:xfrm>
            <a:off x="3026811" y="5351406"/>
            <a:ext cx="1082754" cy="523220"/>
          </a:xfrm>
          <a:prstGeom prst="rect">
            <a:avLst/>
          </a:prstGeom>
          <a:noFill/>
          <a:ln>
            <a:noFill/>
          </a:ln>
        </p:spPr>
        <p:txBody>
          <a:bodyPr wrap="square" rtlCol="0">
            <a:spAutoFit/>
          </a:bodyPr>
          <a:lstStyle/>
          <a:p>
            <a:r>
              <a:rPr kumimoji="1" lang="ja-JP" altLang="en-US" sz="2800" dirty="0"/>
              <a:t>実験</a:t>
            </a:r>
            <a:r>
              <a:rPr kumimoji="1" lang="en-US" altLang="ja-JP" sz="2800" dirty="0"/>
              <a:t>1</a:t>
            </a:r>
            <a:endParaRPr kumimoji="1" lang="ja-JP" altLang="en-US" sz="2800" dirty="0"/>
          </a:p>
        </p:txBody>
      </p:sp>
      <p:sp>
        <p:nvSpPr>
          <p:cNvPr id="3" name="テキスト ボックス 2">
            <a:extLst>
              <a:ext uri="{FF2B5EF4-FFF2-40B4-BE49-F238E27FC236}">
                <a16:creationId xmlns:a16="http://schemas.microsoft.com/office/drawing/2014/main" id="{5DEEABE9-D43E-245B-A93F-63B3B97D3F45}"/>
              </a:ext>
            </a:extLst>
          </p:cNvPr>
          <p:cNvSpPr txBox="1"/>
          <p:nvPr/>
        </p:nvSpPr>
        <p:spPr>
          <a:xfrm>
            <a:off x="9037903" y="5364773"/>
            <a:ext cx="1082754" cy="523220"/>
          </a:xfrm>
          <a:prstGeom prst="rect">
            <a:avLst/>
          </a:prstGeom>
          <a:noFill/>
          <a:ln>
            <a:noFill/>
          </a:ln>
        </p:spPr>
        <p:txBody>
          <a:bodyPr wrap="square" rtlCol="0">
            <a:spAutoFit/>
          </a:bodyPr>
          <a:lstStyle/>
          <a:p>
            <a:r>
              <a:rPr kumimoji="1" lang="ja-JP" altLang="en-US" sz="2800" dirty="0"/>
              <a:t>実験</a:t>
            </a:r>
            <a:r>
              <a:rPr kumimoji="1" lang="en-US" altLang="ja-JP" sz="2800" dirty="0"/>
              <a:t>2</a:t>
            </a:r>
            <a:endParaRPr kumimoji="1" lang="ja-JP" altLang="en-US" sz="2800" dirty="0"/>
          </a:p>
        </p:txBody>
      </p:sp>
      <p:sp>
        <p:nvSpPr>
          <p:cNvPr id="4" name="楕円 3">
            <a:extLst>
              <a:ext uri="{FF2B5EF4-FFF2-40B4-BE49-F238E27FC236}">
                <a16:creationId xmlns:a16="http://schemas.microsoft.com/office/drawing/2014/main" id="{C476B6AE-19D7-1A87-B1EB-052C907324DE}"/>
              </a:ext>
            </a:extLst>
          </p:cNvPr>
          <p:cNvSpPr/>
          <p:nvPr/>
        </p:nvSpPr>
        <p:spPr>
          <a:xfrm rot="20310222">
            <a:off x="1832169" y="2246817"/>
            <a:ext cx="4080026" cy="791785"/>
          </a:xfrm>
          <a:prstGeom prst="ellipse">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楕円 4">
            <a:extLst>
              <a:ext uri="{FF2B5EF4-FFF2-40B4-BE49-F238E27FC236}">
                <a16:creationId xmlns:a16="http://schemas.microsoft.com/office/drawing/2014/main" id="{9983C08F-85F2-4489-1096-78CCD9AC00A1}"/>
              </a:ext>
            </a:extLst>
          </p:cNvPr>
          <p:cNvSpPr/>
          <p:nvPr/>
        </p:nvSpPr>
        <p:spPr>
          <a:xfrm rot="17809982">
            <a:off x="860437" y="3992207"/>
            <a:ext cx="1182069" cy="687246"/>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92286238-0678-6F4C-65A8-F428A5CE331A}"/>
              </a:ext>
            </a:extLst>
          </p:cNvPr>
          <p:cNvSpPr/>
          <p:nvPr/>
        </p:nvSpPr>
        <p:spPr>
          <a:xfrm rot="21002466">
            <a:off x="7681334" y="1817611"/>
            <a:ext cx="4343971" cy="931104"/>
          </a:xfrm>
          <a:prstGeom prst="ellipse">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楕円 8">
            <a:extLst>
              <a:ext uri="{FF2B5EF4-FFF2-40B4-BE49-F238E27FC236}">
                <a16:creationId xmlns:a16="http://schemas.microsoft.com/office/drawing/2014/main" id="{F01CB9FF-381E-2F07-AFD4-C1216479E6F3}"/>
              </a:ext>
            </a:extLst>
          </p:cNvPr>
          <p:cNvSpPr/>
          <p:nvPr/>
        </p:nvSpPr>
        <p:spPr>
          <a:xfrm rot="16735843">
            <a:off x="6886430" y="4246198"/>
            <a:ext cx="819522" cy="554208"/>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テキスト ボックス 9">
            <a:extLst>
              <a:ext uri="{FF2B5EF4-FFF2-40B4-BE49-F238E27FC236}">
                <a16:creationId xmlns:a16="http://schemas.microsoft.com/office/drawing/2014/main" id="{FC9C58F6-3421-3BD9-1EEA-2146EBE32F70}"/>
              </a:ext>
            </a:extLst>
          </p:cNvPr>
          <p:cNvSpPr txBox="1"/>
          <p:nvPr/>
        </p:nvSpPr>
        <p:spPr>
          <a:xfrm>
            <a:off x="1828998" y="4275082"/>
            <a:ext cx="1293746" cy="461665"/>
          </a:xfrm>
          <a:prstGeom prst="rect">
            <a:avLst/>
          </a:prstGeom>
          <a:noFill/>
        </p:spPr>
        <p:txBody>
          <a:bodyPr wrap="square" rtlCol="0">
            <a:spAutoFit/>
          </a:bodyPr>
          <a:lstStyle/>
          <a:p>
            <a:r>
              <a:rPr kumimoji="1" lang="en-US" altLang="ja-JP" sz="2400" dirty="0">
                <a:solidFill>
                  <a:srgbClr val="FF0000"/>
                </a:solidFill>
              </a:rPr>
              <a:t>B-group</a:t>
            </a:r>
            <a:endParaRPr kumimoji="1" lang="ja-JP" altLang="en-US" sz="2400" dirty="0">
              <a:solidFill>
                <a:srgbClr val="FF0000"/>
              </a:solidFill>
            </a:endParaRPr>
          </a:p>
        </p:txBody>
      </p:sp>
      <p:sp>
        <p:nvSpPr>
          <p:cNvPr id="11" name="テキスト ボックス 10">
            <a:extLst>
              <a:ext uri="{FF2B5EF4-FFF2-40B4-BE49-F238E27FC236}">
                <a16:creationId xmlns:a16="http://schemas.microsoft.com/office/drawing/2014/main" id="{675999A5-813B-C41A-2D6E-E80C313972E1}"/>
              </a:ext>
            </a:extLst>
          </p:cNvPr>
          <p:cNvSpPr txBox="1"/>
          <p:nvPr/>
        </p:nvSpPr>
        <p:spPr>
          <a:xfrm>
            <a:off x="7608817" y="4302734"/>
            <a:ext cx="1293746" cy="461665"/>
          </a:xfrm>
          <a:prstGeom prst="rect">
            <a:avLst/>
          </a:prstGeom>
          <a:noFill/>
        </p:spPr>
        <p:txBody>
          <a:bodyPr wrap="square" rtlCol="0">
            <a:spAutoFit/>
          </a:bodyPr>
          <a:lstStyle/>
          <a:p>
            <a:r>
              <a:rPr kumimoji="1" lang="en-US" altLang="ja-JP" sz="2400" dirty="0">
                <a:solidFill>
                  <a:srgbClr val="FF0000"/>
                </a:solidFill>
              </a:rPr>
              <a:t>B-group</a:t>
            </a:r>
            <a:endParaRPr kumimoji="1" lang="ja-JP" altLang="en-US" sz="2400" dirty="0">
              <a:solidFill>
                <a:srgbClr val="FF0000"/>
              </a:solidFill>
            </a:endParaRPr>
          </a:p>
        </p:txBody>
      </p:sp>
      <p:sp>
        <p:nvSpPr>
          <p:cNvPr id="12" name="テキスト ボックス 11">
            <a:extLst>
              <a:ext uri="{FF2B5EF4-FFF2-40B4-BE49-F238E27FC236}">
                <a16:creationId xmlns:a16="http://schemas.microsoft.com/office/drawing/2014/main" id="{97B4A8A4-632B-3361-4A93-717811297738}"/>
              </a:ext>
            </a:extLst>
          </p:cNvPr>
          <p:cNvSpPr txBox="1"/>
          <p:nvPr/>
        </p:nvSpPr>
        <p:spPr>
          <a:xfrm>
            <a:off x="4500110" y="2760041"/>
            <a:ext cx="1415256" cy="461665"/>
          </a:xfrm>
          <a:prstGeom prst="rect">
            <a:avLst/>
          </a:prstGeom>
          <a:noFill/>
        </p:spPr>
        <p:txBody>
          <a:bodyPr wrap="square" rtlCol="0">
            <a:spAutoFit/>
          </a:bodyPr>
          <a:lstStyle/>
          <a:p>
            <a:r>
              <a:rPr kumimoji="1" lang="en-US" altLang="ja-JP" sz="2400" dirty="0">
                <a:solidFill>
                  <a:schemeClr val="accent2"/>
                </a:solidFill>
              </a:rPr>
              <a:t>ES-group</a:t>
            </a:r>
            <a:endParaRPr kumimoji="1" lang="ja-JP" altLang="en-US" sz="2400" dirty="0">
              <a:solidFill>
                <a:schemeClr val="accent2"/>
              </a:solidFill>
            </a:endParaRPr>
          </a:p>
        </p:txBody>
      </p:sp>
      <p:sp>
        <p:nvSpPr>
          <p:cNvPr id="16" name="テキスト ボックス 15">
            <a:extLst>
              <a:ext uri="{FF2B5EF4-FFF2-40B4-BE49-F238E27FC236}">
                <a16:creationId xmlns:a16="http://schemas.microsoft.com/office/drawing/2014/main" id="{21F5E9FA-2494-F4CE-1058-150AC33FDBF9}"/>
              </a:ext>
            </a:extLst>
          </p:cNvPr>
          <p:cNvSpPr txBox="1"/>
          <p:nvPr/>
        </p:nvSpPr>
        <p:spPr>
          <a:xfrm>
            <a:off x="10576205" y="2556860"/>
            <a:ext cx="1415256" cy="461665"/>
          </a:xfrm>
          <a:prstGeom prst="rect">
            <a:avLst/>
          </a:prstGeom>
          <a:noFill/>
        </p:spPr>
        <p:txBody>
          <a:bodyPr wrap="square" rtlCol="0">
            <a:spAutoFit/>
          </a:bodyPr>
          <a:lstStyle/>
          <a:p>
            <a:r>
              <a:rPr kumimoji="1" lang="en-US" altLang="ja-JP" sz="2400" dirty="0">
                <a:solidFill>
                  <a:schemeClr val="accent2"/>
                </a:solidFill>
              </a:rPr>
              <a:t>ES-group</a:t>
            </a:r>
            <a:endParaRPr kumimoji="1" lang="ja-JP" altLang="en-US" sz="2400" dirty="0">
              <a:solidFill>
                <a:schemeClr val="accent2"/>
              </a:solidFill>
            </a:endParaRPr>
          </a:p>
        </p:txBody>
      </p:sp>
      <p:sp>
        <p:nvSpPr>
          <p:cNvPr id="17" name="テキスト ボックス 16">
            <a:extLst>
              <a:ext uri="{FF2B5EF4-FFF2-40B4-BE49-F238E27FC236}">
                <a16:creationId xmlns:a16="http://schemas.microsoft.com/office/drawing/2014/main" id="{16211903-31DC-0626-AFDE-1EC13E319264}"/>
              </a:ext>
            </a:extLst>
          </p:cNvPr>
          <p:cNvSpPr txBox="1"/>
          <p:nvPr/>
        </p:nvSpPr>
        <p:spPr>
          <a:xfrm>
            <a:off x="4469569" y="5166716"/>
            <a:ext cx="4208329" cy="830997"/>
          </a:xfrm>
          <a:prstGeom prst="rect">
            <a:avLst/>
          </a:prstGeom>
          <a:noFill/>
        </p:spPr>
        <p:txBody>
          <a:bodyPr wrap="square" rtlCol="0">
            <a:spAutoFit/>
          </a:bodyPr>
          <a:lstStyle/>
          <a:p>
            <a:r>
              <a:rPr kumimoji="1" lang="en-US" altLang="ja-JP" sz="2400" dirty="0">
                <a:solidFill>
                  <a:srgbClr val="FF0000"/>
                </a:solidFill>
              </a:rPr>
              <a:t>B-group </a:t>
            </a:r>
            <a:r>
              <a:rPr kumimoji="1" lang="ja-JP" altLang="en-US" sz="2400" dirty="0">
                <a:solidFill>
                  <a:srgbClr val="FF0000"/>
                </a:solidFill>
              </a:rPr>
              <a:t>：</a:t>
            </a:r>
            <a:r>
              <a:rPr kumimoji="1" lang="en-US" altLang="ja-JP" sz="2400" dirty="0">
                <a:solidFill>
                  <a:srgbClr val="FF0000"/>
                </a:solidFill>
              </a:rPr>
              <a:t>Busy group</a:t>
            </a:r>
          </a:p>
          <a:p>
            <a:r>
              <a:rPr kumimoji="1" lang="en-US" altLang="ja-JP" sz="2400" dirty="0">
                <a:solidFill>
                  <a:schemeClr val="accent2"/>
                </a:solidFill>
              </a:rPr>
              <a:t>ES-group</a:t>
            </a:r>
            <a:r>
              <a:rPr kumimoji="1" lang="ja-JP" altLang="en-US" sz="2400" dirty="0">
                <a:solidFill>
                  <a:schemeClr val="accent2"/>
                </a:solidFill>
              </a:rPr>
              <a:t>：</a:t>
            </a:r>
            <a:r>
              <a:rPr kumimoji="1" lang="en-US" altLang="ja-JP" sz="2400" dirty="0">
                <a:solidFill>
                  <a:schemeClr val="accent2"/>
                </a:solidFill>
              </a:rPr>
              <a:t>Energy save group</a:t>
            </a:r>
            <a:endParaRPr kumimoji="1" lang="ja-JP" altLang="en-US" sz="2400" dirty="0">
              <a:solidFill>
                <a:schemeClr val="accent2"/>
              </a:solidFill>
            </a:endParaRPr>
          </a:p>
        </p:txBody>
      </p:sp>
      <p:sp>
        <p:nvSpPr>
          <p:cNvPr id="18" name="テキスト ボックス 17">
            <a:extLst>
              <a:ext uri="{FF2B5EF4-FFF2-40B4-BE49-F238E27FC236}">
                <a16:creationId xmlns:a16="http://schemas.microsoft.com/office/drawing/2014/main" id="{1967E812-D7A8-6300-5249-676600608A9D}"/>
              </a:ext>
            </a:extLst>
          </p:cNvPr>
          <p:cNvSpPr txBox="1"/>
          <p:nvPr/>
        </p:nvSpPr>
        <p:spPr>
          <a:xfrm>
            <a:off x="683544" y="6149510"/>
            <a:ext cx="10907950" cy="597408"/>
          </a:xfrm>
          <a:prstGeom prst="rect">
            <a:avLst/>
          </a:prstGeom>
          <a:noFill/>
        </p:spPr>
        <p:txBody>
          <a:bodyPr wrap="square" rtlCol="0">
            <a:spAutoFit/>
          </a:bodyPr>
          <a:lstStyle/>
          <a:p>
            <a:pPr algn="ctr"/>
            <a:r>
              <a:rPr kumimoji="1" lang="ja-JP" altLang="en-US" sz="3200" b="1" dirty="0"/>
              <a:t>行動が異なる</a:t>
            </a:r>
            <a:r>
              <a:rPr kumimoji="1" lang="en-US" altLang="ja-JP" sz="3200" b="1" dirty="0"/>
              <a:t>2</a:t>
            </a:r>
            <a:r>
              <a:rPr kumimoji="1" lang="ja-JP" altLang="en-US" sz="3200" b="1" dirty="0"/>
              <a:t>つのグループに</a:t>
            </a:r>
            <a:r>
              <a:rPr kumimoji="1" lang="ja-JP" altLang="en-US" sz="3200" b="1" dirty="0">
                <a:solidFill>
                  <a:srgbClr val="FF0000"/>
                </a:solidFill>
              </a:rPr>
              <a:t>自律的に</a:t>
            </a:r>
            <a:r>
              <a:rPr kumimoji="1" lang="ja-JP" altLang="en-US" sz="3200" b="1" dirty="0"/>
              <a:t>分かれた</a:t>
            </a:r>
            <a:endParaRPr kumimoji="1" lang="en-US" altLang="ja-JP" sz="3200" b="1" dirty="0">
              <a:solidFill>
                <a:srgbClr val="0070C0"/>
              </a:solidFill>
            </a:endParaRPr>
          </a:p>
        </p:txBody>
      </p:sp>
    </p:spTree>
    <p:extLst>
      <p:ext uri="{BB962C8B-B14F-4D97-AF65-F5344CB8AC3E}">
        <p14:creationId xmlns:p14="http://schemas.microsoft.com/office/powerpoint/2010/main" val="26668211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D2370016-4E57-4588-80E0-CC7990D86F1C}"/>
              </a:ext>
            </a:extLst>
          </p:cNvPr>
          <p:cNvSpPr txBox="1">
            <a:spLocks/>
          </p:cNvSpPr>
          <p:nvPr/>
        </p:nvSpPr>
        <p:spPr>
          <a:xfrm>
            <a:off x="706343" y="1326229"/>
            <a:ext cx="9239177" cy="44389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endParaRPr lang="en-US" altLang="ja-JP" sz="2800" dirty="0"/>
          </a:p>
        </p:txBody>
      </p:sp>
      <p:pic>
        <p:nvPicPr>
          <p:cNvPr id="13" name="コンテンツ プレースホルダー 8">
            <a:extLst>
              <a:ext uri="{FF2B5EF4-FFF2-40B4-BE49-F238E27FC236}">
                <a16:creationId xmlns:a16="http://schemas.microsoft.com/office/drawing/2014/main" id="{FCF8EB29-6351-07EB-6433-AEA964E68DC5}"/>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991244" y="1025726"/>
            <a:ext cx="3779999" cy="2520000"/>
          </a:xfrm>
        </p:spPr>
      </p:pic>
      <p:pic>
        <p:nvPicPr>
          <p:cNvPr id="8" name="コンテンツ プレースホルダー 8">
            <a:extLst>
              <a:ext uri="{FF2B5EF4-FFF2-40B4-BE49-F238E27FC236}">
                <a16:creationId xmlns:a16="http://schemas.microsoft.com/office/drawing/2014/main" id="{63833D6F-C64E-8724-9CC8-C46E2FA3C64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754732" y="990001"/>
            <a:ext cx="3833999" cy="2556000"/>
          </a:xfrm>
          <a:prstGeom prst="rect">
            <a:avLst/>
          </a:prstGeom>
        </p:spPr>
      </p:pic>
      <p:sp>
        <p:nvSpPr>
          <p:cNvPr id="15" name="スライド番号プレースホルダー 3">
            <a:extLst>
              <a:ext uri="{FF2B5EF4-FFF2-40B4-BE49-F238E27FC236}">
                <a16:creationId xmlns:a16="http://schemas.microsoft.com/office/drawing/2014/main" id="{C597443D-A5E9-6DE1-5C47-DB835731D3B0}"/>
              </a:ext>
            </a:extLst>
          </p:cNvPr>
          <p:cNvSpPr txBox="1">
            <a:spLocks/>
          </p:cNvSpPr>
          <p:nvPr/>
        </p:nvSpPr>
        <p:spPr>
          <a:xfrm>
            <a:off x="11088396" y="6090835"/>
            <a:ext cx="852541" cy="587788"/>
          </a:xfrm>
          <a:prstGeom prst="rect">
            <a:avLst/>
          </a:prstGeom>
        </p:spPr>
        <p:txBody>
          <a:bodyPr vert="horz" lIns="91440" tIns="45720" rIns="91440" bIns="45720" rtlCol="0" anchor="ctr"/>
          <a:lstStyle>
            <a:defPPr>
              <a:defRPr lang="en-US"/>
            </a:defPPr>
            <a:lvl1pPr marL="0" algn="r" defTabSz="457200" rtl="0" eaLnBrk="1" latinLnBrk="0" hangingPunct="1">
              <a:defRPr sz="3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152886-A5BA-4EA1-AB9E-B32CF8EDC981}" type="slidenum">
              <a:rPr kumimoji="1" lang="ja-JP" altLang="en-US" sz="3600" smtClean="0"/>
              <a:pPr/>
              <a:t>42</a:t>
            </a:fld>
            <a:endParaRPr kumimoji="1" lang="ja-JP" altLang="en-US" dirty="0"/>
          </a:p>
        </p:txBody>
      </p:sp>
      <p:sp>
        <p:nvSpPr>
          <p:cNvPr id="14" name="タイトル 1">
            <a:extLst>
              <a:ext uri="{FF2B5EF4-FFF2-40B4-BE49-F238E27FC236}">
                <a16:creationId xmlns:a16="http://schemas.microsoft.com/office/drawing/2014/main" id="{7C09860A-6CA9-3641-0A2F-E9A9E6A96D47}"/>
              </a:ext>
            </a:extLst>
          </p:cNvPr>
          <p:cNvSpPr txBox="1">
            <a:spLocks/>
          </p:cNvSpPr>
          <p:nvPr/>
        </p:nvSpPr>
        <p:spPr>
          <a:xfrm>
            <a:off x="540203" y="21983"/>
            <a:ext cx="11111593" cy="152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6600" dirty="0"/>
              <a:t>各グループのイベント処理量</a:t>
            </a:r>
            <a:endParaRPr lang="ja-JP" altLang="en-US" sz="4000" dirty="0"/>
          </a:p>
        </p:txBody>
      </p:sp>
      <p:sp>
        <p:nvSpPr>
          <p:cNvPr id="2" name="テキスト ボックス 1">
            <a:extLst>
              <a:ext uri="{FF2B5EF4-FFF2-40B4-BE49-F238E27FC236}">
                <a16:creationId xmlns:a16="http://schemas.microsoft.com/office/drawing/2014/main" id="{5863341C-9C8F-04B9-6498-65D649BAD747}"/>
              </a:ext>
            </a:extLst>
          </p:cNvPr>
          <p:cNvSpPr txBox="1"/>
          <p:nvPr/>
        </p:nvSpPr>
        <p:spPr>
          <a:xfrm>
            <a:off x="3139525" y="874587"/>
            <a:ext cx="1819038" cy="461665"/>
          </a:xfrm>
          <a:prstGeom prst="rect">
            <a:avLst/>
          </a:prstGeom>
          <a:noFill/>
        </p:spPr>
        <p:txBody>
          <a:bodyPr wrap="square" rtlCol="0">
            <a:spAutoFit/>
          </a:bodyPr>
          <a:lstStyle/>
          <a:p>
            <a:r>
              <a:rPr kumimoji="1" lang="en-US" altLang="ja-JP" sz="2400" dirty="0">
                <a:solidFill>
                  <a:srgbClr val="FF0000"/>
                </a:solidFill>
              </a:rPr>
              <a:t>B-group 4</a:t>
            </a:r>
            <a:r>
              <a:rPr kumimoji="1" lang="ja-JP" altLang="en-US" sz="2400" dirty="0">
                <a:solidFill>
                  <a:srgbClr val="FF0000"/>
                </a:solidFill>
              </a:rPr>
              <a:t>体</a:t>
            </a:r>
          </a:p>
        </p:txBody>
      </p:sp>
      <p:sp>
        <p:nvSpPr>
          <p:cNvPr id="3" name="テキスト ボックス 2">
            <a:extLst>
              <a:ext uri="{FF2B5EF4-FFF2-40B4-BE49-F238E27FC236}">
                <a16:creationId xmlns:a16="http://schemas.microsoft.com/office/drawing/2014/main" id="{C0B1E8DC-BC60-89D0-A088-C5777502A4EC}"/>
              </a:ext>
            </a:extLst>
          </p:cNvPr>
          <p:cNvSpPr txBox="1"/>
          <p:nvPr/>
        </p:nvSpPr>
        <p:spPr>
          <a:xfrm>
            <a:off x="7867189" y="878878"/>
            <a:ext cx="1955640" cy="461665"/>
          </a:xfrm>
          <a:prstGeom prst="rect">
            <a:avLst/>
          </a:prstGeom>
          <a:noFill/>
        </p:spPr>
        <p:txBody>
          <a:bodyPr wrap="square" rtlCol="0">
            <a:spAutoFit/>
          </a:bodyPr>
          <a:lstStyle/>
          <a:p>
            <a:r>
              <a:rPr kumimoji="1" lang="en-US" altLang="ja-JP" sz="2400" dirty="0">
                <a:solidFill>
                  <a:schemeClr val="accent2"/>
                </a:solidFill>
              </a:rPr>
              <a:t>ES-group</a:t>
            </a:r>
            <a:r>
              <a:rPr kumimoji="1" lang="ja-JP" altLang="en-US" sz="2400" dirty="0">
                <a:solidFill>
                  <a:schemeClr val="accent2"/>
                </a:solidFill>
              </a:rPr>
              <a:t> </a:t>
            </a:r>
            <a:r>
              <a:rPr kumimoji="1" lang="en-US" altLang="ja-JP" sz="2400" dirty="0">
                <a:solidFill>
                  <a:schemeClr val="accent2"/>
                </a:solidFill>
              </a:rPr>
              <a:t>4</a:t>
            </a:r>
            <a:r>
              <a:rPr kumimoji="1" lang="ja-JP" altLang="en-US" sz="2400" dirty="0">
                <a:solidFill>
                  <a:schemeClr val="accent2"/>
                </a:solidFill>
              </a:rPr>
              <a:t>体</a:t>
            </a:r>
          </a:p>
        </p:txBody>
      </p:sp>
      <p:sp>
        <p:nvSpPr>
          <p:cNvPr id="4" name="テキスト ボックス 3">
            <a:extLst>
              <a:ext uri="{FF2B5EF4-FFF2-40B4-BE49-F238E27FC236}">
                <a16:creationId xmlns:a16="http://schemas.microsoft.com/office/drawing/2014/main" id="{F0C61187-4500-C1D0-6ED7-5DB41817F2D9}"/>
              </a:ext>
            </a:extLst>
          </p:cNvPr>
          <p:cNvSpPr txBox="1"/>
          <p:nvPr/>
        </p:nvSpPr>
        <p:spPr>
          <a:xfrm>
            <a:off x="639817" y="1208336"/>
            <a:ext cx="957943" cy="461665"/>
          </a:xfrm>
          <a:prstGeom prst="rect">
            <a:avLst/>
          </a:prstGeom>
          <a:noFill/>
          <a:ln>
            <a:noFill/>
          </a:ln>
        </p:spPr>
        <p:txBody>
          <a:bodyPr wrap="square" rtlCol="0">
            <a:spAutoFit/>
          </a:bodyPr>
          <a:lstStyle/>
          <a:p>
            <a:r>
              <a:rPr kumimoji="1" lang="ja-JP" altLang="en-US" sz="2400" dirty="0"/>
              <a:t>実験</a:t>
            </a:r>
            <a:r>
              <a:rPr kumimoji="1" lang="en-US" altLang="ja-JP" sz="2400" dirty="0"/>
              <a:t>1</a:t>
            </a:r>
            <a:endParaRPr kumimoji="1" lang="ja-JP" altLang="en-US" sz="2400" dirty="0"/>
          </a:p>
        </p:txBody>
      </p:sp>
      <p:sp>
        <p:nvSpPr>
          <p:cNvPr id="6" name="テキスト ボックス 5">
            <a:extLst>
              <a:ext uri="{FF2B5EF4-FFF2-40B4-BE49-F238E27FC236}">
                <a16:creationId xmlns:a16="http://schemas.microsoft.com/office/drawing/2014/main" id="{CFB09D6A-089E-C6F3-BA7B-62B6D9ED17C1}"/>
              </a:ext>
            </a:extLst>
          </p:cNvPr>
          <p:cNvSpPr txBox="1"/>
          <p:nvPr/>
        </p:nvSpPr>
        <p:spPr>
          <a:xfrm>
            <a:off x="639815" y="3674025"/>
            <a:ext cx="957943" cy="461665"/>
          </a:xfrm>
          <a:prstGeom prst="rect">
            <a:avLst/>
          </a:prstGeom>
          <a:noFill/>
          <a:ln>
            <a:noFill/>
          </a:ln>
        </p:spPr>
        <p:txBody>
          <a:bodyPr wrap="square" rtlCol="0">
            <a:spAutoFit/>
          </a:bodyPr>
          <a:lstStyle/>
          <a:p>
            <a:r>
              <a:rPr kumimoji="1" lang="ja-JP" altLang="en-US" sz="2400" dirty="0"/>
              <a:t>実験</a:t>
            </a:r>
            <a:r>
              <a:rPr kumimoji="1" lang="en-US" altLang="ja-JP" sz="2400" dirty="0"/>
              <a:t>2</a:t>
            </a:r>
            <a:endParaRPr kumimoji="1" lang="ja-JP" altLang="en-US" sz="2400" dirty="0"/>
          </a:p>
        </p:txBody>
      </p:sp>
      <p:pic>
        <p:nvPicPr>
          <p:cNvPr id="12" name="コンテンツ プレースホルダー 8">
            <a:extLst>
              <a:ext uri="{FF2B5EF4-FFF2-40B4-BE49-F238E27FC236}">
                <a16:creationId xmlns:a16="http://schemas.microsoft.com/office/drawing/2014/main" id="{85E33528-61DB-9C3F-AC29-95C2FFFBEE4E}"/>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991242" y="3463413"/>
            <a:ext cx="3779999" cy="2520000"/>
          </a:xfrm>
          <a:prstGeom prst="rect">
            <a:avLst/>
          </a:prstGeom>
        </p:spPr>
      </p:pic>
      <p:pic>
        <p:nvPicPr>
          <p:cNvPr id="16" name="コンテンツ プレースホルダー 8">
            <a:extLst>
              <a:ext uri="{FF2B5EF4-FFF2-40B4-BE49-F238E27FC236}">
                <a16:creationId xmlns:a16="http://schemas.microsoft.com/office/drawing/2014/main" id="{064653F0-DC2F-19C2-AAC1-AC4D5894AE6B}"/>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755627" y="3463413"/>
            <a:ext cx="3779999" cy="2520000"/>
          </a:xfrm>
          <a:prstGeom prst="rect">
            <a:avLst/>
          </a:prstGeom>
        </p:spPr>
      </p:pic>
      <p:cxnSp>
        <p:nvCxnSpPr>
          <p:cNvPr id="9" name="直線コネクタ 8">
            <a:extLst>
              <a:ext uri="{FF2B5EF4-FFF2-40B4-BE49-F238E27FC236}">
                <a16:creationId xmlns:a16="http://schemas.microsoft.com/office/drawing/2014/main" id="{59AF66A2-FE5F-A88A-87BA-30CDFCAE3694}"/>
              </a:ext>
            </a:extLst>
          </p:cNvPr>
          <p:cNvCxnSpPr/>
          <p:nvPr/>
        </p:nvCxnSpPr>
        <p:spPr>
          <a:xfrm>
            <a:off x="141893" y="3614568"/>
            <a:ext cx="11663464" cy="0"/>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1146C5E5-67B8-611F-44D7-3703E7C5C9DB}"/>
              </a:ext>
            </a:extLst>
          </p:cNvPr>
          <p:cNvCxnSpPr>
            <a:cxnSpLocks/>
          </p:cNvCxnSpPr>
          <p:nvPr/>
        </p:nvCxnSpPr>
        <p:spPr>
          <a:xfrm>
            <a:off x="6400800" y="1177047"/>
            <a:ext cx="0" cy="4698820"/>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p:pic>
        <p:nvPicPr>
          <p:cNvPr id="5" name="図 4">
            <a:extLst>
              <a:ext uri="{FF2B5EF4-FFF2-40B4-BE49-F238E27FC236}">
                <a16:creationId xmlns:a16="http://schemas.microsoft.com/office/drawing/2014/main" id="{2F2B3BDF-34E5-2C89-90ED-E54751DDDE21}"/>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363343" y="1653277"/>
            <a:ext cx="1510889" cy="1510889"/>
          </a:xfrm>
          <a:prstGeom prst="rect">
            <a:avLst/>
          </a:prstGeom>
        </p:spPr>
      </p:pic>
      <p:pic>
        <p:nvPicPr>
          <p:cNvPr id="10" name="図 9">
            <a:extLst>
              <a:ext uri="{FF2B5EF4-FFF2-40B4-BE49-F238E27FC236}">
                <a16:creationId xmlns:a16="http://schemas.microsoft.com/office/drawing/2014/main" id="{37B2F9F3-CE11-F011-2BD9-8AC2013B0C43}"/>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363343" y="4117168"/>
            <a:ext cx="1512000" cy="1512000"/>
          </a:xfrm>
          <a:prstGeom prst="rect">
            <a:avLst/>
          </a:prstGeom>
        </p:spPr>
      </p:pic>
      <p:sp>
        <p:nvSpPr>
          <p:cNvPr id="18" name="テキスト ボックス 17">
            <a:extLst>
              <a:ext uri="{FF2B5EF4-FFF2-40B4-BE49-F238E27FC236}">
                <a16:creationId xmlns:a16="http://schemas.microsoft.com/office/drawing/2014/main" id="{866CF5DC-C73A-B676-B0D6-F2913B2266B8}"/>
              </a:ext>
            </a:extLst>
          </p:cNvPr>
          <p:cNvSpPr txBox="1"/>
          <p:nvPr/>
        </p:nvSpPr>
        <p:spPr>
          <a:xfrm>
            <a:off x="683544" y="6149510"/>
            <a:ext cx="10907950" cy="597408"/>
          </a:xfrm>
          <a:prstGeom prst="rect">
            <a:avLst/>
          </a:prstGeom>
          <a:noFill/>
        </p:spPr>
        <p:txBody>
          <a:bodyPr wrap="square" rtlCol="0">
            <a:spAutoFit/>
          </a:bodyPr>
          <a:lstStyle/>
          <a:p>
            <a:pPr algn="ctr"/>
            <a:r>
              <a:rPr kumimoji="1" lang="ja-JP" altLang="en-US" sz="3200" b="1" dirty="0"/>
              <a:t>グループによってイベント処理量が異なる</a:t>
            </a:r>
            <a:endParaRPr kumimoji="1" lang="en-US" altLang="ja-JP" sz="3200" b="1" dirty="0">
              <a:solidFill>
                <a:srgbClr val="0070C0"/>
              </a:solidFill>
            </a:endParaRPr>
          </a:p>
        </p:txBody>
      </p:sp>
    </p:spTree>
    <p:extLst>
      <p:ext uri="{BB962C8B-B14F-4D97-AF65-F5344CB8AC3E}">
        <p14:creationId xmlns:p14="http://schemas.microsoft.com/office/powerpoint/2010/main" val="40727142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D2370016-4E57-4588-80E0-CC7990D86F1C}"/>
              </a:ext>
            </a:extLst>
          </p:cNvPr>
          <p:cNvSpPr txBox="1">
            <a:spLocks/>
          </p:cNvSpPr>
          <p:nvPr/>
        </p:nvSpPr>
        <p:spPr>
          <a:xfrm>
            <a:off x="706343" y="1326229"/>
            <a:ext cx="9239177" cy="44389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endParaRPr lang="en-US" altLang="ja-JP" sz="2800" dirty="0"/>
          </a:p>
        </p:txBody>
      </p:sp>
      <p:pic>
        <p:nvPicPr>
          <p:cNvPr id="13" name="コンテンツ プレースホルダー 8">
            <a:extLst>
              <a:ext uri="{FF2B5EF4-FFF2-40B4-BE49-F238E27FC236}">
                <a16:creationId xmlns:a16="http://schemas.microsoft.com/office/drawing/2014/main" id="{FCF8EB29-6351-07EB-6433-AEA964E68DC5}"/>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3653" y="1320000"/>
            <a:ext cx="6247999" cy="3959999"/>
          </a:xfrm>
        </p:spPr>
      </p:pic>
      <p:pic>
        <p:nvPicPr>
          <p:cNvPr id="8" name="コンテンツ プレースホルダー 8">
            <a:extLst>
              <a:ext uri="{FF2B5EF4-FFF2-40B4-BE49-F238E27FC236}">
                <a16:creationId xmlns:a16="http://schemas.microsoft.com/office/drawing/2014/main" id="{63833D6F-C64E-8724-9CC8-C46E2FA3C64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79903" y="1336672"/>
            <a:ext cx="6174663" cy="3959997"/>
          </a:xfrm>
          <a:prstGeom prst="rect">
            <a:avLst/>
          </a:prstGeom>
        </p:spPr>
      </p:pic>
      <p:sp>
        <p:nvSpPr>
          <p:cNvPr id="15" name="スライド番号プレースホルダー 3">
            <a:extLst>
              <a:ext uri="{FF2B5EF4-FFF2-40B4-BE49-F238E27FC236}">
                <a16:creationId xmlns:a16="http://schemas.microsoft.com/office/drawing/2014/main" id="{C597443D-A5E9-6DE1-5C47-DB835731D3B0}"/>
              </a:ext>
            </a:extLst>
          </p:cNvPr>
          <p:cNvSpPr txBox="1">
            <a:spLocks/>
          </p:cNvSpPr>
          <p:nvPr/>
        </p:nvSpPr>
        <p:spPr>
          <a:xfrm>
            <a:off x="11088396" y="6090835"/>
            <a:ext cx="852541" cy="587788"/>
          </a:xfrm>
          <a:prstGeom prst="rect">
            <a:avLst/>
          </a:prstGeom>
        </p:spPr>
        <p:txBody>
          <a:bodyPr vert="horz" lIns="91440" tIns="45720" rIns="91440" bIns="45720" rtlCol="0" anchor="ctr"/>
          <a:lstStyle>
            <a:defPPr>
              <a:defRPr lang="en-US"/>
            </a:defPPr>
            <a:lvl1pPr marL="0" algn="r" defTabSz="457200" rtl="0" eaLnBrk="1" latinLnBrk="0" hangingPunct="1">
              <a:defRPr sz="3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152886-A5BA-4EA1-AB9E-B32CF8EDC981}" type="slidenum">
              <a:rPr kumimoji="1" lang="ja-JP" altLang="en-US" sz="3600" smtClean="0"/>
              <a:pPr/>
              <a:t>43</a:t>
            </a:fld>
            <a:endParaRPr kumimoji="1" lang="ja-JP" altLang="en-US" dirty="0"/>
          </a:p>
        </p:txBody>
      </p:sp>
      <mc:AlternateContent xmlns:mc="http://schemas.openxmlformats.org/markup-compatibility/2006" xmlns:a14="http://schemas.microsoft.com/office/drawing/2010/main">
        <mc:Choice Requires="a14">
          <p:sp>
            <p:nvSpPr>
              <p:cNvPr id="14" name="タイトル 1">
                <a:extLst>
                  <a:ext uri="{FF2B5EF4-FFF2-40B4-BE49-F238E27FC236}">
                    <a16:creationId xmlns:a16="http://schemas.microsoft.com/office/drawing/2014/main" id="{7C09860A-6CA9-3641-0A2F-E9A9E6A96D47}"/>
                  </a:ext>
                </a:extLst>
              </p:cNvPr>
              <p:cNvSpPr txBox="1">
                <a:spLocks/>
              </p:cNvSpPr>
              <p:nvPr/>
            </p:nvSpPr>
            <p:spPr>
              <a:xfrm>
                <a:off x="1278792" y="365125"/>
                <a:ext cx="9717454" cy="1320800"/>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7200" dirty="0">
                    <a:solidFill>
                      <a:schemeClr val="accent1"/>
                    </a:solidFill>
                  </a:rPr>
                  <a:t>パラメータ</a:t>
                </a:r>
                <a14:m>
                  <m:oMath xmlns:m="http://schemas.openxmlformats.org/officeDocument/2006/math">
                    <m:sSup>
                      <m:sSupPr>
                        <m:ctrlPr>
                          <a:rPr lang="en-US" altLang="ja-JP" sz="7200" i="1" smtClean="0">
                            <a:solidFill>
                              <a:schemeClr val="accent1"/>
                            </a:solidFill>
                            <a:latin typeface="Cambria Math" panose="02040503050406030204" pitchFamily="18" charset="0"/>
                          </a:rPr>
                        </m:ctrlPr>
                      </m:sSupPr>
                      <m:e>
                        <m:r>
                          <a:rPr lang="en-US" altLang="ja-JP" sz="7200" b="0" i="1" smtClean="0">
                            <a:solidFill>
                              <a:schemeClr val="accent1"/>
                            </a:solidFill>
                            <a:latin typeface="Cambria Math" panose="02040503050406030204" pitchFamily="18" charset="0"/>
                          </a:rPr>
                          <m:t>𝐾</m:t>
                        </m:r>
                      </m:e>
                      <m:sup>
                        <m:r>
                          <a:rPr lang="en-US" altLang="ja-JP" sz="7200" b="0" i="1" smtClean="0">
                            <a:solidFill>
                              <a:schemeClr val="accent1"/>
                            </a:solidFill>
                            <a:latin typeface="Cambria Math" panose="02040503050406030204" pitchFamily="18" charset="0"/>
                          </a:rPr>
                          <m:t>𝑖</m:t>
                        </m:r>
                      </m:sup>
                    </m:sSup>
                  </m:oMath>
                </a14:m>
                <a:r>
                  <a:rPr lang="ja-JP" altLang="en-US" sz="7200" dirty="0">
                    <a:solidFill>
                      <a:schemeClr val="accent1"/>
                    </a:solidFill>
                  </a:rPr>
                  <a:t>と待機時間</a:t>
                </a:r>
                <a:endParaRPr lang="ja-JP" altLang="en-US" sz="4400" dirty="0">
                  <a:solidFill>
                    <a:schemeClr val="accent1"/>
                  </a:solidFill>
                </a:endParaRPr>
              </a:p>
            </p:txBody>
          </p:sp>
        </mc:Choice>
        <mc:Fallback xmlns="">
          <p:sp>
            <p:nvSpPr>
              <p:cNvPr id="14" name="タイトル 1">
                <a:extLst>
                  <a:ext uri="{FF2B5EF4-FFF2-40B4-BE49-F238E27FC236}">
                    <a16:creationId xmlns:a16="http://schemas.microsoft.com/office/drawing/2014/main" id="{7C09860A-6CA9-3641-0A2F-E9A9E6A96D47}"/>
                  </a:ext>
                </a:extLst>
              </p:cNvPr>
              <p:cNvSpPr txBox="1">
                <a:spLocks noRot="1" noChangeAspect="1" noMove="1" noResize="1" noEditPoints="1" noAdjustHandles="1" noChangeArrowheads="1" noChangeShapeType="1" noTextEdit="1"/>
              </p:cNvSpPr>
              <p:nvPr/>
            </p:nvSpPr>
            <p:spPr>
              <a:xfrm>
                <a:off x="1278792" y="365125"/>
                <a:ext cx="9717454" cy="1320800"/>
              </a:xfrm>
              <a:prstGeom prst="rect">
                <a:avLst/>
              </a:prstGeom>
              <a:blipFill>
                <a:blip r:embed="rId5"/>
                <a:stretch>
                  <a:fillRect l="-4391" t="-11521" r="-3388" b="-24424"/>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7349948C-9ED8-9A7F-95D5-3054CA36133D}"/>
              </a:ext>
            </a:extLst>
          </p:cNvPr>
          <p:cNvSpPr txBox="1"/>
          <p:nvPr/>
        </p:nvSpPr>
        <p:spPr>
          <a:xfrm>
            <a:off x="2962679" y="5172888"/>
            <a:ext cx="1082754" cy="523220"/>
          </a:xfrm>
          <a:prstGeom prst="rect">
            <a:avLst/>
          </a:prstGeom>
          <a:noFill/>
          <a:ln>
            <a:noFill/>
          </a:ln>
        </p:spPr>
        <p:txBody>
          <a:bodyPr wrap="square" rtlCol="0">
            <a:spAutoFit/>
          </a:bodyPr>
          <a:lstStyle/>
          <a:p>
            <a:r>
              <a:rPr kumimoji="1" lang="ja-JP" altLang="en-US" sz="2800" dirty="0"/>
              <a:t>実験</a:t>
            </a:r>
            <a:r>
              <a:rPr kumimoji="1" lang="en-US" altLang="ja-JP" sz="2800" dirty="0"/>
              <a:t>1</a:t>
            </a:r>
            <a:endParaRPr kumimoji="1" lang="ja-JP" altLang="en-US" sz="2800" dirty="0"/>
          </a:p>
        </p:txBody>
      </p:sp>
      <p:sp>
        <p:nvSpPr>
          <p:cNvPr id="3" name="テキスト ボックス 2">
            <a:extLst>
              <a:ext uri="{FF2B5EF4-FFF2-40B4-BE49-F238E27FC236}">
                <a16:creationId xmlns:a16="http://schemas.microsoft.com/office/drawing/2014/main" id="{5DEEABE9-D43E-245B-A93F-63B3B97D3F45}"/>
              </a:ext>
            </a:extLst>
          </p:cNvPr>
          <p:cNvSpPr txBox="1"/>
          <p:nvPr/>
        </p:nvSpPr>
        <p:spPr>
          <a:xfrm>
            <a:off x="9132164" y="5214670"/>
            <a:ext cx="1082754" cy="523220"/>
          </a:xfrm>
          <a:prstGeom prst="rect">
            <a:avLst/>
          </a:prstGeom>
          <a:noFill/>
          <a:ln>
            <a:noFill/>
          </a:ln>
        </p:spPr>
        <p:txBody>
          <a:bodyPr wrap="square" rtlCol="0">
            <a:spAutoFit/>
          </a:bodyPr>
          <a:lstStyle/>
          <a:p>
            <a:r>
              <a:rPr kumimoji="1" lang="ja-JP" altLang="en-US" sz="2800" dirty="0"/>
              <a:t>実験</a:t>
            </a:r>
            <a:r>
              <a:rPr kumimoji="1" lang="en-US" altLang="ja-JP" sz="2800" dirty="0"/>
              <a:t>2</a:t>
            </a:r>
            <a:endParaRPr kumimoji="1" lang="ja-JP" altLang="en-US" sz="2800" dirty="0"/>
          </a:p>
        </p:txBody>
      </p:sp>
      <p:sp>
        <p:nvSpPr>
          <p:cNvPr id="4" name="楕円 3">
            <a:extLst>
              <a:ext uri="{FF2B5EF4-FFF2-40B4-BE49-F238E27FC236}">
                <a16:creationId xmlns:a16="http://schemas.microsoft.com/office/drawing/2014/main" id="{C476B6AE-19D7-1A87-B1EB-052C907324DE}"/>
              </a:ext>
            </a:extLst>
          </p:cNvPr>
          <p:cNvSpPr/>
          <p:nvPr/>
        </p:nvSpPr>
        <p:spPr>
          <a:xfrm rot="20310222">
            <a:off x="1803142" y="2117818"/>
            <a:ext cx="4080026" cy="791785"/>
          </a:xfrm>
          <a:prstGeom prst="ellipse">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楕円 4">
            <a:extLst>
              <a:ext uri="{FF2B5EF4-FFF2-40B4-BE49-F238E27FC236}">
                <a16:creationId xmlns:a16="http://schemas.microsoft.com/office/drawing/2014/main" id="{9983C08F-85F2-4489-1096-78CCD9AC00A1}"/>
              </a:ext>
            </a:extLst>
          </p:cNvPr>
          <p:cNvSpPr/>
          <p:nvPr/>
        </p:nvSpPr>
        <p:spPr>
          <a:xfrm rot="17809982">
            <a:off x="831410" y="3863208"/>
            <a:ext cx="1182069" cy="687246"/>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92286238-0678-6F4C-65A8-F428A5CE331A}"/>
              </a:ext>
            </a:extLst>
          </p:cNvPr>
          <p:cNvSpPr/>
          <p:nvPr/>
        </p:nvSpPr>
        <p:spPr>
          <a:xfrm rot="21002466">
            <a:off x="7695850" y="1678186"/>
            <a:ext cx="4343971" cy="931104"/>
          </a:xfrm>
          <a:prstGeom prst="ellipse">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楕円 8">
            <a:extLst>
              <a:ext uri="{FF2B5EF4-FFF2-40B4-BE49-F238E27FC236}">
                <a16:creationId xmlns:a16="http://schemas.microsoft.com/office/drawing/2014/main" id="{F01CB9FF-381E-2F07-AFD4-C1216479E6F3}"/>
              </a:ext>
            </a:extLst>
          </p:cNvPr>
          <p:cNvSpPr/>
          <p:nvPr/>
        </p:nvSpPr>
        <p:spPr>
          <a:xfrm rot="16735843">
            <a:off x="6900946" y="4106773"/>
            <a:ext cx="819522" cy="554208"/>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テキスト ボックス 9">
            <a:extLst>
              <a:ext uri="{FF2B5EF4-FFF2-40B4-BE49-F238E27FC236}">
                <a16:creationId xmlns:a16="http://schemas.microsoft.com/office/drawing/2014/main" id="{FC9C58F6-3421-3BD9-1EEA-2146EBE32F70}"/>
              </a:ext>
            </a:extLst>
          </p:cNvPr>
          <p:cNvSpPr txBox="1"/>
          <p:nvPr/>
        </p:nvSpPr>
        <p:spPr>
          <a:xfrm>
            <a:off x="1799971" y="3845153"/>
            <a:ext cx="1293746" cy="830997"/>
          </a:xfrm>
          <a:prstGeom prst="rect">
            <a:avLst/>
          </a:prstGeom>
          <a:noFill/>
        </p:spPr>
        <p:txBody>
          <a:bodyPr wrap="square" rtlCol="0">
            <a:spAutoFit/>
          </a:bodyPr>
          <a:lstStyle/>
          <a:p>
            <a:r>
              <a:rPr kumimoji="1" lang="en-US" altLang="ja-JP" sz="2400" dirty="0">
                <a:solidFill>
                  <a:srgbClr val="FF0000"/>
                </a:solidFill>
              </a:rPr>
              <a:t>B-group</a:t>
            </a:r>
          </a:p>
          <a:p>
            <a:pPr algn="ctr"/>
            <a:r>
              <a:rPr kumimoji="1" lang="en-US" altLang="ja-JP" sz="2400" dirty="0">
                <a:solidFill>
                  <a:srgbClr val="FF0000"/>
                </a:solidFill>
              </a:rPr>
              <a:t>12</a:t>
            </a:r>
            <a:r>
              <a:rPr kumimoji="1" lang="ja-JP" altLang="en-US" sz="2400" dirty="0">
                <a:solidFill>
                  <a:srgbClr val="FF0000"/>
                </a:solidFill>
              </a:rPr>
              <a:t>体</a:t>
            </a:r>
          </a:p>
        </p:txBody>
      </p:sp>
      <p:sp>
        <p:nvSpPr>
          <p:cNvPr id="11" name="テキスト ボックス 10">
            <a:extLst>
              <a:ext uri="{FF2B5EF4-FFF2-40B4-BE49-F238E27FC236}">
                <a16:creationId xmlns:a16="http://schemas.microsoft.com/office/drawing/2014/main" id="{675999A5-813B-C41A-2D6E-E80C313972E1}"/>
              </a:ext>
            </a:extLst>
          </p:cNvPr>
          <p:cNvSpPr txBox="1"/>
          <p:nvPr/>
        </p:nvSpPr>
        <p:spPr>
          <a:xfrm>
            <a:off x="7526553" y="3898376"/>
            <a:ext cx="1293746" cy="830997"/>
          </a:xfrm>
          <a:prstGeom prst="rect">
            <a:avLst/>
          </a:prstGeom>
          <a:noFill/>
        </p:spPr>
        <p:txBody>
          <a:bodyPr wrap="square" rtlCol="0">
            <a:spAutoFit/>
          </a:bodyPr>
          <a:lstStyle/>
          <a:p>
            <a:r>
              <a:rPr kumimoji="1" lang="en-US" altLang="ja-JP" sz="2400" dirty="0">
                <a:solidFill>
                  <a:srgbClr val="FF0000"/>
                </a:solidFill>
              </a:rPr>
              <a:t>B-group</a:t>
            </a:r>
          </a:p>
          <a:p>
            <a:pPr algn="ctr"/>
            <a:r>
              <a:rPr kumimoji="1" lang="en-US" altLang="ja-JP" sz="2400" dirty="0">
                <a:solidFill>
                  <a:srgbClr val="FF0000"/>
                </a:solidFill>
              </a:rPr>
              <a:t>7</a:t>
            </a:r>
            <a:r>
              <a:rPr kumimoji="1" lang="ja-JP" altLang="en-US" sz="2400" dirty="0">
                <a:solidFill>
                  <a:srgbClr val="FF0000"/>
                </a:solidFill>
              </a:rPr>
              <a:t>体</a:t>
            </a:r>
          </a:p>
        </p:txBody>
      </p:sp>
      <p:sp>
        <p:nvSpPr>
          <p:cNvPr id="12" name="テキスト ボックス 11">
            <a:extLst>
              <a:ext uri="{FF2B5EF4-FFF2-40B4-BE49-F238E27FC236}">
                <a16:creationId xmlns:a16="http://schemas.microsoft.com/office/drawing/2014/main" id="{97B4A8A4-632B-3361-4A93-717811297738}"/>
              </a:ext>
            </a:extLst>
          </p:cNvPr>
          <p:cNvSpPr txBox="1"/>
          <p:nvPr/>
        </p:nvSpPr>
        <p:spPr>
          <a:xfrm>
            <a:off x="4471083" y="2631042"/>
            <a:ext cx="1415256" cy="830997"/>
          </a:xfrm>
          <a:prstGeom prst="rect">
            <a:avLst/>
          </a:prstGeom>
          <a:noFill/>
        </p:spPr>
        <p:txBody>
          <a:bodyPr wrap="square" rtlCol="0">
            <a:spAutoFit/>
          </a:bodyPr>
          <a:lstStyle/>
          <a:p>
            <a:r>
              <a:rPr kumimoji="1" lang="en-US" altLang="ja-JP" sz="2400" dirty="0">
                <a:solidFill>
                  <a:schemeClr val="accent2"/>
                </a:solidFill>
              </a:rPr>
              <a:t>ES-group</a:t>
            </a:r>
          </a:p>
          <a:p>
            <a:pPr algn="ctr"/>
            <a:r>
              <a:rPr kumimoji="1" lang="en-US" altLang="ja-JP" sz="2400" dirty="0">
                <a:solidFill>
                  <a:schemeClr val="accent2"/>
                </a:solidFill>
              </a:rPr>
              <a:t>8</a:t>
            </a:r>
            <a:r>
              <a:rPr kumimoji="1" lang="ja-JP" altLang="en-US" sz="2400" dirty="0">
                <a:solidFill>
                  <a:schemeClr val="accent2"/>
                </a:solidFill>
              </a:rPr>
              <a:t>体</a:t>
            </a:r>
          </a:p>
        </p:txBody>
      </p:sp>
      <p:sp>
        <p:nvSpPr>
          <p:cNvPr id="16" name="テキスト ボックス 15">
            <a:extLst>
              <a:ext uri="{FF2B5EF4-FFF2-40B4-BE49-F238E27FC236}">
                <a16:creationId xmlns:a16="http://schemas.microsoft.com/office/drawing/2014/main" id="{21F5E9FA-2494-F4CE-1058-150AC33FDBF9}"/>
              </a:ext>
            </a:extLst>
          </p:cNvPr>
          <p:cNvSpPr txBox="1"/>
          <p:nvPr/>
        </p:nvSpPr>
        <p:spPr>
          <a:xfrm>
            <a:off x="10590721" y="2417435"/>
            <a:ext cx="1415256" cy="830997"/>
          </a:xfrm>
          <a:prstGeom prst="rect">
            <a:avLst/>
          </a:prstGeom>
          <a:noFill/>
        </p:spPr>
        <p:txBody>
          <a:bodyPr wrap="square" rtlCol="0">
            <a:spAutoFit/>
          </a:bodyPr>
          <a:lstStyle/>
          <a:p>
            <a:r>
              <a:rPr kumimoji="1" lang="en-US" altLang="ja-JP" sz="2400" dirty="0">
                <a:solidFill>
                  <a:schemeClr val="accent2"/>
                </a:solidFill>
              </a:rPr>
              <a:t>ES-group</a:t>
            </a:r>
          </a:p>
          <a:p>
            <a:pPr algn="ctr"/>
            <a:r>
              <a:rPr kumimoji="1" lang="en-US" altLang="ja-JP" sz="2400" dirty="0">
                <a:solidFill>
                  <a:schemeClr val="accent2"/>
                </a:solidFill>
              </a:rPr>
              <a:t>13</a:t>
            </a:r>
            <a:r>
              <a:rPr kumimoji="1" lang="ja-JP" altLang="en-US" sz="2400" dirty="0">
                <a:solidFill>
                  <a:schemeClr val="accent2"/>
                </a:solidFill>
              </a:rPr>
              <a:t>体</a:t>
            </a:r>
          </a:p>
        </p:txBody>
      </p:sp>
      <p:sp>
        <p:nvSpPr>
          <p:cNvPr id="17" name="テキスト ボックス 16">
            <a:extLst>
              <a:ext uri="{FF2B5EF4-FFF2-40B4-BE49-F238E27FC236}">
                <a16:creationId xmlns:a16="http://schemas.microsoft.com/office/drawing/2014/main" id="{16211903-31DC-0626-AFDE-1EC13E319264}"/>
              </a:ext>
            </a:extLst>
          </p:cNvPr>
          <p:cNvSpPr txBox="1"/>
          <p:nvPr/>
        </p:nvSpPr>
        <p:spPr>
          <a:xfrm>
            <a:off x="4470088" y="4882748"/>
            <a:ext cx="4208329" cy="830997"/>
          </a:xfrm>
          <a:prstGeom prst="rect">
            <a:avLst/>
          </a:prstGeom>
          <a:noFill/>
        </p:spPr>
        <p:txBody>
          <a:bodyPr wrap="square" rtlCol="0">
            <a:spAutoFit/>
          </a:bodyPr>
          <a:lstStyle/>
          <a:p>
            <a:r>
              <a:rPr kumimoji="1" lang="en-US" altLang="ja-JP" sz="2400" dirty="0">
                <a:solidFill>
                  <a:srgbClr val="FF0000"/>
                </a:solidFill>
              </a:rPr>
              <a:t>B-group </a:t>
            </a:r>
            <a:r>
              <a:rPr kumimoji="1" lang="ja-JP" altLang="en-US" sz="2400" dirty="0">
                <a:solidFill>
                  <a:srgbClr val="FF0000"/>
                </a:solidFill>
              </a:rPr>
              <a:t>：</a:t>
            </a:r>
            <a:r>
              <a:rPr kumimoji="1" lang="en-US" altLang="ja-JP" sz="2400" dirty="0">
                <a:solidFill>
                  <a:srgbClr val="FF0000"/>
                </a:solidFill>
              </a:rPr>
              <a:t>Busy group</a:t>
            </a:r>
          </a:p>
          <a:p>
            <a:r>
              <a:rPr kumimoji="1" lang="en-US" altLang="ja-JP" sz="2400" dirty="0">
                <a:solidFill>
                  <a:schemeClr val="accent2"/>
                </a:solidFill>
              </a:rPr>
              <a:t>ES-group</a:t>
            </a:r>
            <a:r>
              <a:rPr kumimoji="1" lang="ja-JP" altLang="en-US" sz="2400" dirty="0">
                <a:solidFill>
                  <a:schemeClr val="accent2"/>
                </a:solidFill>
              </a:rPr>
              <a:t>：</a:t>
            </a:r>
            <a:r>
              <a:rPr kumimoji="1" lang="en-US" altLang="ja-JP" sz="2400" dirty="0">
                <a:solidFill>
                  <a:schemeClr val="accent2"/>
                </a:solidFill>
              </a:rPr>
              <a:t>Energy save group</a:t>
            </a:r>
            <a:endParaRPr kumimoji="1" lang="ja-JP" altLang="en-US" sz="2400" dirty="0">
              <a:solidFill>
                <a:schemeClr val="accent2"/>
              </a:solidFill>
            </a:endParaRPr>
          </a:p>
        </p:txBody>
      </p:sp>
      <p:sp>
        <p:nvSpPr>
          <p:cNvPr id="18" name="テキスト ボックス 17">
            <a:extLst>
              <a:ext uri="{FF2B5EF4-FFF2-40B4-BE49-F238E27FC236}">
                <a16:creationId xmlns:a16="http://schemas.microsoft.com/office/drawing/2014/main" id="{1967E812-D7A8-6300-5249-676600608A9D}"/>
              </a:ext>
            </a:extLst>
          </p:cNvPr>
          <p:cNvSpPr txBox="1"/>
          <p:nvPr/>
        </p:nvSpPr>
        <p:spPr>
          <a:xfrm>
            <a:off x="2098922" y="5781878"/>
            <a:ext cx="8305460" cy="1077218"/>
          </a:xfrm>
          <a:prstGeom prst="rect">
            <a:avLst/>
          </a:prstGeom>
          <a:noFill/>
        </p:spPr>
        <p:txBody>
          <a:bodyPr wrap="square" rtlCol="0">
            <a:spAutoFit/>
          </a:bodyPr>
          <a:lstStyle/>
          <a:p>
            <a:pPr algn="ctr"/>
            <a:r>
              <a:rPr kumimoji="1" lang="ja-JP" altLang="en-US" sz="3200" b="1" dirty="0"/>
              <a:t>環境のイベント量と品質要求値を考慮し，</a:t>
            </a:r>
            <a:endParaRPr kumimoji="1" lang="en-US" altLang="ja-JP" sz="3200" b="1" dirty="0"/>
          </a:p>
          <a:p>
            <a:pPr algn="ctr"/>
            <a:r>
              <a:rPr kumimoji="1" lang="ja-JP" altLang="en-US" sz="3200" b="1" dirty="0">
                <a:solidFill>
                  <a:srgbClr val="0070C0"/>
                </a:solidFill>
              </a:rPr>
              <a:t>ボトムアップ的に</a:t>
            </a:r>
            <a:r>
              <a:rPr kumimoji="1" lang="en-US" altLang="ja-JP" sz="3200" b="1" dirty="0"/>
              <a:t>2</a:t>
            </a:r>
            <a:r>
              <a:rPr kumimoji="1" lang="ja-JP" altLang="en-US" sz="3200" b="1" dirty="0"/>
              <a:t>つのグループに分かれた</a:t>
            </a:r>
            <a:endParaRPr kumimoji="1" lang="en-US" altLang="ja-JP" sz="3200" b="1" dirty="0">
              <a:solidFill>
                <a:srgbClr val="0070C0"/>
              </a:solidFill>
            </a:endParaRPr>
          </a:p>
        </p:txBody>
      </p:sp>
    </p:spTree>
    <p:extLst>
      <p:ext uri="{BB962C8B-B14F-4D97-AF65-F5344CB8AC3E}">
        <p14:creationId xmlns:p14="http://schemas.microsoft.com/office/powerpoint/2010/main" val="18560524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D2370016-4E57-4588-80E0-CC7990D86F1C}"/>
              </a:ext>
            </a:extLst>
          </p:cNvPr>
          <p:cNvSpPr txBox="1">
            <a:spLocks/>
          </p:cNvSpPr>
          <p:nvPr/>
        </p:nvSpPr>
        <p:spPr>
          <a:xfrm>
            <a:off x="706343" y="1326229"/>
            <a:ext cx="9239177" cy="44389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endParaRPr lang="en-US" altLang="ja-JP" sz="2800" dirty="0"/>
          </a:p>
        </p:txBody>
      </p:sp>
      <p:sp>
        <p:nvSpPr>
          <p:cNvPr id="15" name="スライド番号プレースホルダー 3">
            <a:extLst>
              <a:ext uri="{FF2B5EF4-FFF2-40B4-BE49-F238E27FC236}">
                <a16:creationId xmlns:a16="http://schemas.microsoft.com/office/drawing/2014/main" id="{C597443D-A5E9-6DE1-5C47-DB835731D3B0}"/>
              </a:ext>
            </a:extLst>
          </p:cNvPr>
          <p:cNvSpPr txBox="1">
            <a:spLocks/>
          </p:cNvSpPr>
          <p:nvPr/>
        </p:nvSpPr>
        <p:spPr>
          <a:xfrm>
            <a:off x="11088396" y="6090835"/>
            <a:ext cx="852541" cy="587788"/>
          </a:xfrm>
          <a:prstGeom prst="rect">
            <a:avLst/>
          </a:prstGeom>
        </p:spPr>
        <p:txBody>
          <a:bodyPr vert="horz" lIns="91440" tIns="45720" rIns="91440" bIns="45720" rtlCol="0" anchor="ctr"/>
          <a:lstStyle>
            <a:defPPr>
              <a:defRPr lang="en-US"/>
            </a:defPPr>
            <a:lvl1pPr marL="0" algn="r" defTabSz="457200" rtl="0" eaLnBrk="1" latinLnBrk="0" hangingPunct="1">
              <a:defRPr sz="3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152886-A5BA-4EA1-AB9E-B32CF8EDC981}" type="slidenum">
              <a:rPr kumimoji="1" lang="ja-JP" altLang="en-US" sz="3600" smtClean="0"/>
              <a:pPr/>
              <a:t>44</a:t>
            </a:fld>
            <a:endParaRPr kumimoji="1" lang="ja-JP" altLang="en-US" dirty="0"/>
          </a:p>
        </p:txBody>
      </p:sp>
      <p:sp>
        <p:nvSpPr>
          <p:cNvPr id="14" name="タイトル 1">
            <a:extLst>
              <a:ext uri="{FF2B5EF4-FFF2-40B4-BE49-F238E27FC236}">
                <a16:creationId xmlns:a16="http://schemas.microsoft.com/office/drawing/2014/main" id="{7C09860A-6CA9-3641-0A2F-E9A9E6A96D47}"/>
              </a:ext>
            </a:extLst>
          </p:cNvPr>
          <p:cNvSpPr txBox="1">
            <a:spLocks/>
          </p:cNvSpPr>
          <p:nvPr/>
        </p:nvSpPr>
        <p:spPr>
          <a:xfrm>
            <a:off x="434108" y="365125"/>
            <a:ext cx="11249891" cy="1320800"/>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6600" dirty="0"/>
              <a:t>品質要求値の変化に対する対応</a:t>
            </a:r>
            <a:endParaRPr lang="ja-JP" altLang="en-US" sz="4000" dirty="0"/>
          </a:p>
        </p:txBody>
      </p:sp>
      <p:pic>
        <p:nvPicPr>
          <p:cNvPr id="9" name="コンテンツ プレースホルダー 8">
            <a:extLst>
              <a:ext uri="{FF2B5EF4-FFF2-40B4-BE49-F238E27FC236}">
                <a16:creationId xmlns:a16="http://schemas.microsoft.com/office/drawing/2014/main" id="{D47A8DD7-4B9A-69E1-DD41-37820EF60AC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85817" y="1782250"/>
            <a:ext cx="7666097" cy="4944077"/>
          </a:xfrm>
          <a:prstGeom prst="rect">
            <a:avLst/>
          </a:prstGeom>
        </p:spPr>
      </p:pic>
      <p:sp>
        <p:nvSpPr>
          <p:cNvPr id="2" name="矢印: 左右 1">
            <a:extLst>
              <a:ext uri="{FF2B5EF4-FFF2-40B4-BE49-F238E27FC236}">
                <a16:creationId xmlns:a16="http://schemas.microsoft.com/office/drawing/2014/main" id="{742C77D2-5E9C-21D3-DDC0-25918BA8B7FD}"/>
              </a:ext>
            </a:extLst>
          </p:cNvPr>
          <p:cNvSpPr/>
          <p:nvPr/>
        </p:nvSpPr>
        <p:spPr>
          <a:xfrm>
            <a:off x="3343563" y="2531906"/>
            <a:ext cx="2013527" cy="74717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矢印: 左右 4">
            <a:extLst>
              <a:ext uri="{FF2B5EF4-FFF2-40B4-BE49-F238E27FC236}">
                <a16:creationId xmlns:a16="http://schemas.microsoft.com/office/drawing/2014/main" id="{F1FD064A-96B7-8978-6BB4-B9ACABE3ED4E}"/>
              </a:ext>
            </a:extLst>
          </p:cNvPr>
          <p:cNvSpPr/>
          <p:nvPr/>
        </p:nvSpPr>
        <p:spPr>
          <a:xfrm>
            <a:off x="7490604" y="2452078"/>
            <a:ext cx="2013527" cy="74717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左右 5">
            <a:extLst>
              <a:ext uri="{FF2B5EF4-FFF2-40B4-BE49-F238E27FC236}">
                <a16:creationId xmlns:a16="http://schemas.microsoft.com/office/drawing/2014/main" id="{474C6726-67B3-1FAA-FD84-1CD93B745A11}"/>
              </a:ext>
            </a:extLst>
          </p:cNvPr>
          <p:cNvSpPr/>
          <p:nvPr/>
        </p:nvSpPr>
        <p:spPr>
          <a:xfrm>
            <a:off x="5357090" y="3866596"/>
            <a:ext cx="2013527" cy="74717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62B0D0A-60F7-3239-8E49-18F0414F2D19}"/>
              </a:ext>
            </a:extLst>
          </p:cNvPr>
          <p:cNvSpPr txBox="1"/>
          <p:nvPr/>
        </p:nvSpPr>
        <p:spPr>
          <a:xfrm>
            <a:off x="4076831" y="3195882"/>
            <a:ext cx="546989" cy="461665"/>
          </a:xfrm>
          <a:prstGeom prst="rect">
            <a:avLst/>
          </a:prstGeom>
          <a:noFill/>
        </p:spPr>
        <p:txBody>
          <a:bodyPr wrap="square" rtlCol="0">
            <a:spAutoFit/>
          </a:bodyPr>
          <a:lstStyle/>
          <a:p>
            <a:pPr algn="ctr"/>
            <a:r>
              <a:rPr kumimoji="1" lang="en-US" altLang="ja-JP" sz="2400" dirty="0"/>
              <a:t>P1</a:t>
            </a:r>
            <a:endParaRPr kumimoji="1" lang="ja-JP" altLang="en-US" sz="2400" dirty="0"/>
          </a:p>
        </p:txBody>
      </p:sp>
      <p:sp>
        <p:nvSpPr>
          <p:cNvPr id="10" name="テキスト ボックス 9">
            <a:extLst>
              <a:ext uri="{FF2B5EF4-FFF2-40B4-BE49-F238E27FC236}">
                <a16:creationId xmlns:a16="http://schemas.microsoft.com/office/drawing/2014/main" id="{26F2DD29-BAB4-62BC-9449-399092E5B705}"/>
              </a:ext>
            </a:extLst>
          </p:cNvPr>
          <p:cNvSpPr txBox="1"/>
          <p:nvPr/>
        </p:nvSpPr>
        <p:spPr>
          <a:xfrm>
            <a:off x="6059053" y="4496998"/>
            <a:ext cx="546989" cy="461665"/>
          </a:xfrm>
          <a:prstGeom prst="rect">
            <a:avLst/>
          </a:prstGeom>
          <a:noFill/>
        </p:spPr>
        <p:txBody>
          <a:bodyPr wrap="square" rtlCol="0">
            <a:spAutoFit/>
          </a:bodyPr>
          <a:lstStyle/>
          <a:p>
            <a:pPr algn="ctr"/>
            <a:r>
              <a:rPr kumimoji="1" lang="en-US" altLang="ja-JP" sz="2400" dirty="0"/>
              <a:t>P2</a:t>
            </a:r>
            <a:endParaRPr kumimoji="1" lang="ja-JP" altLang="en-US" sz="2400" dirty="0"/>
          </a:p>
        </p:txBody>
      </p:sp>
      <p:sp>
        <p:nvSpPr>
          <p:cNvPr id="11" name="テキスト ボックス 10">
            <a:extLst>
              <a:ext uri="{FF2B5EF4-FFF2-40B4-BE49-F238E27FC236}">
                <a16:creationId xmlns:a16="http://schemas.microsoft.com/office/drawing/2014/main" id="{98251D11-F9CC-A7CF-3F4C-CB29FF908452}"/>
              </a:ext>
            </a:extLst>
          </p:cNvPr>
          <p:cNvSpPr txBox="1"/>
          <p:nvPr/>
        </p:nvSpPr>
        <p:spPr>
          <a:xfrm>
            <a:off x="8223872" y="3172081"/>
            <a:ext cx="546989" cy="461665"/>
          </a:xfrm>
          <a:prstGeom prst="rect">
            <a:avLst/>
          </a:prstGeom>
          <a:noFill/>
        </p:spPr>
        <p:txBody>
          <a:bodyPr wrap="square" rtlCol="0">
            <a:spAutoFit/>
          </a:bodyPr>
          <a:lstStyle/>
          <a:p>
            <a:pPr algn="ctr"/>
            <a:r>
              <a:rPr kumimoji="1" lang="en-US" altLang="ja-JP" sz="2400" dirty="0"/>
              <a:t>P3</a:t>
            </a:r>
            <a:endParaRPr kumimoji="1" lang="ja-JP" altLang="en-US" sz="2400" dirty="0"/>
          </a:p>
        </p:txBody>
      </p:sp>
    </p:spTree>
    <p:extLst>
      <p:ext uri="{BB962C8B-B14F-4D97-AF65-F5344CB8AC3E}">
        <p14:creationId xmlns:p14="http://schemas.microsoft.com/office/powerpoint/2010/main" val="38086050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D2370016-4E57-4588-80E0-CC7990D86F1C}"/>
              </a:ext>
            </a:extLst>
          </p:cNvPr>
          <p:cNvSpPr txBox="1">
            <a:spLocks/>
          </p:cNvSpPr>
          <p:nvPr/>
        </p:nvSpPr>
        <p:spPr>
          <a:xfrm>
            <a:off x="706343" y="1326229"/>
            <a:ext cx="9239177" cy="44389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endParaRPr lang="en-US" altLang="ja-JP" sz="2800" dirty="0"/>
          </a:p>
        </p:txBody>
      </p:sp>
      <p:pic>
        <p:nvPicPr>
          <p:cNvPr id="13" name="コンテンツ プレースホルダー 8">
            <a:extLst>
              <a:ext uri="{FF2B5EF4-FFF2-40B4-BE49-F238E27FC236}">
                <a16:creationId xmlns:a16="http://schemas.microsoft.com/office/drawing/2014/main" id="{FCF8EB29-6351-07EB-6433-AEA964E68DC5}"/>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8528" y="1344143"/>
            <a:ext cx="5892134" cy="3600000"/>
          </a:xfrm>
        </p:spPr>
      </p:pic>
      <p:pic>
        <p:nvPicPr>
          <p:cNvPr id="8" name="コンテンツ プレースホルダー 8">
            <a:extLst>
              <a:ext uri="{FF2B5EF4-FFF2-40B4-BE49-F238E27FC236}">
                <a16:creationId xmlns:a16="http://schemas.microsoft.com/office/drawing/2014/main" id="{63833D6F-C64E-8724-9CC8-C46E2FA3C64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53654" y="1344631"/>
            <a:ext cx="5738345" cy="3599999"/>
          </a:xfrm>
          <a:prstGeom prst="rect">
            <a:avLst/>
          </a:prstGeom>
        </p:spPr>
      </p:pic>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2F64FCB-F39E-E643-F52D-887D70A2A85B}"/>
                  </a:ext>
                </a:extLst>
              </p:cNvPr>
              <p:cNvSpPr txBox="1"/>
              <p:nvPr/>
            </p:nvSpPr>
            <p:spPr>
              <a:xfrm>
                <a:off x="1375364" y="4873500"/>
                <a:ext cx="3611619" cy="400110"/>
              </a:xfrm>
              <a:prstGeom prst="rect">
                <a:avLst/>
              </a:prstGeom>
              <a:noFill/>
              <a:ln>
                <a:noFill/>
              </a:ln>
            </p:spPr>
            <p:txBody>
              <a:bodyPr wrap="square" rtlCol="0">
                <a:spAutoFit/>
              </a:bodyPr>
              <a:lstStyle/>
              <a:p>
                <a:r>
                  <a:rPr kumimoji="1" lang="ja-JP" altLang="en-US" sz="2000" dirty="0"/>
                  <a:t>イベント残存時間の総和 </a:t>
                </a:r>
                <a14:m>
                  <m:oMath xmlns:m="http://schemas.openxmlformats.org/officeDocument/2006/math">
                    <m:r>
                      <m:rPr>
                        <m:sty m:val="p"/>
                      </m:rPr>
                      <a:rPr lang="en-US" altLang="ja-JP" sz="2000" b="0" i="0" smtClean="0">
                        <a:solidFill>
                          <a:schemeClr val="tx1"/>
                        </a:solidFill>
                        <a:latin typeface="Cambria Math" panose="02040503050406030204" pitchFamily="18" charset="0"/>
                      </a:rPr>
                      <m:t>D</m:t>
                    </m:r>
                    <m:d>
                      <m:dPr>
                        <m:ctrlPr>
                          <a:rPr lang="en-US" altLang="ja-JP" sz="2000" b="0" i="1" smtClean="0">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𝑠</m:t>
                        </m:r>
                      </m:e>
                    </m:d>
                  </m:oMath>
                </a14:m>
                <a:r>
                  <a:rPr kumimoji="1" lang="ja-JP" altLang="en-US" sz="2000" dirty="0"/>
                  <a:t> </a:t>
                </a:r>
              </a:p>
            </p:txBody>
          </p:sp>
        </mc:Choice>
        <mc:Fallback xmlns="">
          <p:sp>
            <p:nvSpPr>
              <p:cNvPr id="10" name="テキスト ボックス 9">
                <a:extLst>
                  <a:ext uri="{FF2B5EF4-FFF2-40B4-BE49-F238E27FC236}">
                    <a16:creationId xmlns:a16="http://schemas.microsoft.com/office/drawing/2014/main" id="{62F64FCB-F39E-E643-F52D-887D70A2A85B}"/>
                  </a:ext>
                </a:extLst>
              </p:cNvPr>
              <p:cNvSpPr txBox="1">
                <a:spLocks noRot="1" noChangeAspect="1" noMove="1" noResize="1" noEditPoints="1" noAdjustHandles="1" noChangeArrowheads="1" noChangeShapeType="1" noTextEdit="1"/>
              </p:cNvSpPr>
              <p:nvPr/>
            </p:nvSpPr>
            <p:spPr>
              <a:xfrm>
                <a:off x="1375364" y="4873500"/>
                <a:ext cx="3611619" cy="400110"/>
              </a:xfrm>
              <a:prstGeom prst="rect">
                <a:avLst/>
              </a:prstGeom>
              <a:blipFill>
                <a:blip r:embed="rId7"/>
                <a:stretch>
                  <a:fillRect l="-1858" t="-6061" b="-27273"/>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709823F-7BA2-6A76-B982-4C04D13440D9}"/>
                  </a:ext>
                </a:extLst>
              </p:cNvPr>
              <p:cNvSpPr txBox="1"/>
              <p:nvPr/>
            </p:nvSpPr>
            <p:spPr>
              <a:xfrm>
                <a:off x="7927451" y="4887254"/>
                <a:ext cx="3066195" cy="400110"/>
              </a:xfrm>
              <a:prstGeom prst="rect">
                <a:avLst/>
              </a:prstGeom>
              <a:noFill/>
              <a:ln>
                <a:noFill/>
              </a:ln>
            </p:spPr>
            <p:txBody>
              <a:bodyPr wrap="square" rtlCol="0">
                <a:spAutoFit/>
              </a:bodyPr>
              <a:lstStyle/>
              <a:p>
                <a:r>
                  <a:rPr kumimoji="1" lang="ja-JP" altLang="en-US" sz="2000" dirty="0"/>
                  <a:t>総エネルギー消費量 </a:t>
                </a:r>
                <a14:m>
                  <m:oMath xmlns:m="http://schemas.openxmlformats.org/officeDocument/2006/math">
                    <m:r>
                      <m:rPr>
                        <m:sty m:val="p"/>
                      </m:rPr>
                      <a:rPr lang="en-US" altLang="ja-JP" sz="2000">
                        <a:latin typeface="Cambria Math" panose="02040503050406030204" pitchFamily="18" charset="0"/>
                      </a:rPr>
                      <m:t>C</m:t>
                    </m:r>
                    <m:d>
                      <m:dPr>
                        <m:ctrlPr>
                          <a:rPr lang="en-US" altLang="ja-JP" sz="2000" b="0" i="1" smtClean="0">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𝑠</m:t>
                        </m:r>
                      </m:e>
                    </m:d>
                  </m:oMath>
                </a14:m>
                <a:r>
                  <a:rPr kumimoji="1" lang="ja-JP" altLang="en-US" sz="2000" dirty="0"/>
                  <a:t> </a:t>
                </a:r>
              </a:p>
            </p:txBody>
          </p:sp>
        </mc:Choice>
        <mc:Fallback xmlns="">
          <p:sp>
            <p:nvSpPr>
              <p:cNvPr id="11" name="テキスト ボックス 10">
                <a:extLst>
                  <a:ext uri="{FF2B5EF4-FFF2-40B4-BE49-F238E27FC236}">
                    <a16:creationId xmlns:a16="http://schemas.microsoft.com/office/drawing/2014/main" id="{F709823F-7BA2-6A76-B982-4C04D13440D9}"/>
                  </a:ext>
                </a:extLst>
              </p:cNvPr>
              <p:cNvSpPr txBox="1">
                <a:spLocks noRot="1" noChangeAspect="1" noMove="1" noResize="1" noEditPoints="1" noAdjustHandles="1" noChangeArrowheads="1" noChangeShapeType="1" noTextEdit="1"/>
              </p:cNvSpPr>
              <p:nvPr/>
            </p:nvSpPr>
            <p:spPr>
              <a:xfrm>
                <a:off x="7927451" y="4887254"/>
                <a:ext cx="3066195" cy="400110"/>
              </a:xfrm>
              <a:prstGeom prst="rect">
                <a:avLst/>
              </a:prstGeom>
              <a:blipFill>
                <a:blip r:embed="rId8"/>
                <a:stretch>
                  <a:fillRect l="-1988" t="-7692" b="-29231"/>
                </a:stretch>
              </a:blipFill>
              <a:ln>
                <a:noFill/>
              </a:ln>
            </p:spPr>
            <p:txBody>
              <a:bodyPr/>
              <a:lstStyle/>
              <a:p>
                <a:r>
                  <a:rPr lang="ja-JP" altLang="en-US">
                    <a:noFill/>
                  </a:rPr>
                  <a:t> </a:t>
                </a:r>
              </a:p>
            </p:txBody>
          </p:sp>
        </mc:Fallback>
      </mc:AlternateContent>
      <p:sp>
        <p:nvSpPr>
          <p:cNvPr id="14" name="タイトル 1">
            <a:extLst>
              <a:ext uri="{FF2B5EF4-FFF2-40B4-BE49-F238E27FC236}">
                <a16:creationId xmlns:a16="http://schemas.microsoft.com/office/drawing/2014/main" id="{7C09860A-6CA9-3641-0A2F-E9A9E6A96D47}"/>
              </a:ext>
            </a:extLst>
          </p:cNvPr>
          <p:cNvSpPr txBox="1">
            <a:spLocks/>
          </p:cNvSpPr>
          <p:nvPr/>
        </p:nvSpPr>
        <p:spPr>
          <a:xfrm>
            <a:off x="1276192" y="103359"/>
            <a:ext cx="9717454"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6600" dirty="0"/>
              <a:t>実験結果</a:t>
            </a:r>
            <a:r>
              <a:rPr lang="en-US" altLang="ja-JP" sz="6600" dirty="0"/>
              <a:t>(</a:t>
            </a:r>
            <a:r>
              <a:rPr lang="ja-JP" altLang="en-US" sz="6600" dirty="0"/>
              <a:t>実験</a:t>
            </a:r>
            <a:r>
              <a:rPr lang="en-US" altLang="ja-JP" sz="6600" dirty="0"/>
              <a:t>3)</a:t>
            </a:r>
            <a:endParaRPr lang="ja-JP" altLang="en-US" sz="4000" dirty="0"/>
          </a:p>
        </p:txBody>
      </p:sp>
      <p:sp>
        <p:nvSpPr>
          <p:cNvPr id="2" name="テキスト ボックス 1">
            <a:extLst>
              <a:ext uri="{FF2B5EF4-FFF2-40B4-BE49-F238E27FC236}">
                <a16:creationId xmlns:a16="http://schemas.microsoft.com/office/drawing/2014/main" id="{A3205FFB-14C7-0CA9-DC77-70EA2CADE855}"/>
              </a:ext>
            </a:extLst>
          </p:cNvPr>
          <p:cNvSpPr txBox="1"/>
          <p:nvPr/>
        </p:nvSpPr>
        <p:spPr>
          <a:xfrm>
            <a:off x="347304" y="5660512"/>
            <a:ext cx="11575230" cy="646331"/>
          </a:xfrm>
          <a:prstGeom prst="rect">
            <a:avLst/>
          </a:prstGeom>
          <a:noFill/>
          <a:ln>
            <a:noFill/>
          </a:ln>
        </p:spPr>
        <p:txBody>
          <a:bodyPr wrap="square" rtlCol="0">
            <a:spAutoFit/>
          </a:bodyPr>
          <a:lstStyle/>
          <a:p>
            <a:pPr algn="ctr"/>
            <a:r>
              <a:rPr kumimoji="1" lang="ja-JP" altLang="en-US" sz="3600" b="1" dirty="0"/>
              <a:t>品質要求値が変化しても</a:t>
            </a:r>
            <a:r>
              <a:rPr kumimoji="1" lang="ja-JP" altLang="en-US" sz="3600" b="1" dirty="0">
                <a:solidFill>
                  <a:srgbClr val="0070C0"/>
                </a:solidFill>
              </a:rPr>
              <a:t>対応できる</a:t>
            </a:r>
            <a:endParaRPr kumimoji="1" lang="en-US" altLang="ja-JP" sz="3600" b="1" dirty="0">
              <a:solidFill>
                <a:srgbClr val="0070C0"/>
              </a:solidFill>
            </a:endParaRPr>
          </a:p>
        </p:txBody>
      </p:sp>
      <p:sp>
        <p:nvSpPr>
          <p:cNvPr id="16" name="スライド番号プレースホルダー 3">
            <a:extLst>
              <a:ext uri="{FF2B5EF4-FFF2-40B4-BE49-F238E27FC236}">
                <a16:creationId xmlns:a16="http://schemas.microsoft.com/office/drawing/2014/main" id="{E389C20B-28F0-B23B-E2C3-EE0D6A261D2B}"/>
              </a:ext>
            </a:extLst>
          </p:cNvPr>
          <p:cNvSpPr txBox="1">
            <a:spLocks/>
          </p:cNvSpPr>
          <p:nvPr/>
        </p:nvSpPr>
        <p:spPr>
          <a:xfrm>
            <a:off x="11088396" y="6090835"/>
            <a:ext cx="852541" cy="587788"/>
          </a:xfrm>
          <a:prstGeom prst="rect">
            <a:avLst/>
          </a:prstGeom>
        </p:spPr>
        <p:txBody>
          <a:bodyPr vert="horz" lIns="91440" tIns="45720" rIns="91440" bIns="45720" rtlCol="0" anchor="ctr"/>
          <a:lstStyle>
            <a:defPPr>
              <a:defRPr lang="en-US"/>
            </a:defPPr>
            <a:lvl1pPr marL="0" algn="r" defTabSz="457200" rtl="0" eaLnBrk="1" latinLnBrk="0" hangingPunct="1">
              <a:defRPr sz="3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152886-A5BA-4EA1-AB9E-B32CF8EDC981}" type="slidenum">
              <a:rPr kumimoji="1" lang="ja-JP" altLang="en-US" sz="3600" smtClean="0"/>
              <a:pPr/>
              <a:t>45</a:t>
            </a:fld>
            <a:endParaRPr kumimoji="1" lang="ja-JP" altLang="en-US" dirty="0"/>
          </a:p>
        </p:txBody>
      </p:sp>
      <p:sp>
        <p:nvSpPr>
          <p:cNvPr id="17" name="矢印: 上下 16">
            <a:extLst>
              <a:ext uri="{FF2B5EF4-FFF2-40B4-BE49-F238E27FC236}">
                <a16:creationId xmlns:a16="http://schemas.microsoft.com/office/drawing/2014/main" id="{997DE89E-E231-24BD-A296-DEF4D0D4C281}"/>
              </a:ext>
            </a:extLst>
          </p:cNvPr>
          <p:cNvSpPr/>
          <p:nvPr/>
        </p:nvSpPr>
        <p:spPr>
          <a:xfrm>
            <a:off x="6049555" y="1477792"/>
            <a:ext cx="463563" cy="293242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4E47B9F2-5DC0-3F06-6FDE-38C2D556B73A}"/>
              </a:ext>
            </a:extLst>
          </p:cNvPr>
          <p:cNvSpPr txBox="1"/>
          <p:nvPr/>
        </p:nvSpPr>
        <p:spPr>
          <a:xfrm>
            <a:off x="5931824" y="4410219"/>
            <a:ext cx="699023" cy="400110"/>
          </a:xfrm>
          <a:prstGeom prst="rect">
            <a:avLst/>
          </a:prstGeom>
          <a:noFill/>
          <a:ln w="19050">
            <a:noFill/>
          </a:ln>
        </p:spPr>
        <p:txBody>
          <a:bodyPr wrap="square" rtlCol="0">
            <a:spAutoFit/>
          </a:bodyPr>
          <a:lstStyle/>
          <a:p>
            <a:r>
              <a:rPr kumimoji="1" lang="ja-JP" altLang="en-US" sz="2000" dirty="0"/>
              <a:t>良い</a:t>
            </a:r>
          </a:p>
        </p:txBody>
      </p:sp>
      <p:sp>
        <p:nvSpPr>
          <p:cNvPr id="19" name="テキスト ボックス 18">
            <a:extLst>
              <a:ext uri="{FF2B5EF4-FFF2-40B4-BE49-F238E27FC236}">
                <a16:creationId xmlns:a16="http://schemas.microsoft.com/office/drawing/2014/main" id="{A56C60AC-F093-C380-BCFF-238ABD1D686B}"/>
              </a:ext>
            </a:extLst>
          </p:cNvPr>
          <p:cNvSpPr txBox="1"/>
          <p:nvPr/>
        </p:nvSpPr>
        <p:spPr>
          <a:xfrm>
            <a:off x="5931823" y="1143435"/>
            <a:ext cx="699023" cy="400110"/>
          </a:xfrm>
          <a:prstGeom prst="rect">
            <a:avLst/>
          </a:prstGeom>
          <a:noFill/>
          <a:ln w="19050">
            <a:noFill/>
          </a:ln>
        </p:spPr>
        <p:txBody>
          <a:bodyPr wrap="square" rtlCol="0">
            <a:spAutoFit/>
          </a:bodyPr>
          <a:lstStyle/>
          <a:p>
            <a:r>
              <a:rPr kumimoji="1" lang="ja-JP" altLang="en-US" sz="2000" dirty="0"/>
              <a:t>悪い</a:t>
            </a:r>
          </a:p>
        </p:txBody>
      </p:sp>
      <p:sp>
        <p:nvSpPr>
          <p:cNvPr id="15" name="テキスト ボックス 14">
            <a:extLst>
              <a:ext uri="{FF2B5EF4-FFF2-40B4-BE49-F238E27FC236}">
                <a16:creationId xmlns:a16="http://schemas.microsoft.com/office/drawing/2014/main" id="{F2B98A6C-C7F7-06DA-32EC-716B1BACF391}"/>
              </a:ext>
            </a:extLst>
          </p:cNvPr>
          <p:cNvSpPr txBox="1"/>
          <p:nvPr/>
        </p:nvSpPr>
        <p:spPr>
          <a:xfrm>
            <a:off x="2634813" y="3675878"/>
            <a:ext cx="1328184" cy="369332"/>
          </a:xfrm>
          <a:prstGeom prst="rect">
            <a:avLst/>
          </a:prstGeom>
          <a:noFill/>
          <a:ln w="19050">
            <a:noFill/>
          </a:ln>
        </p:spPr>
        <p:txBody>
          <a:bodyPr wrap="square" rtlCol="0">
            <a:spAutoFit/>
          </a:bodyPr>
          <a:lstStyle/>
          <a:p>
            <a:r>
              <a:rPr kumimoji="1" lang="ja-JP" altLang="en-US" dirty="0"/>
              <a:t>←</a:t>
            </a:r>
            <a:r>
              <a:rPr kumimoji="1" lang="ja-JP" altLang="en-US" dirty="0">
                <a:solidFill>
                  <a:srgbClr val="FF0000"/>
                </a:solidFill>
              </a:rPr>
              <a:t>先行研究</a:t>
            </a:r>
          </a:p>
        </p:txBody>
      </p:sp>
      <p:sp>
        <p:nvSpPr>
          <p:cNvPr id="20" name="テキスト ボックス 19">
            <a:extLst>
              <a:ext uri="{FF2B5EF4-FFF2-40B4-BE49-F238E27FC236}">
                <a16:creationId xmlns:a16="http://schemas.microsoft.com/office/drawing/2014/main" id="{DFF6EB5E-516B-6C95-DBE2-B36C85B6D328}"/>
              </a:ext>
            </a:extLst>
          </p:cNvPr>
          <p:cNvSpPr txBox="1"/>
          <p:nvPr/>
        </p:nvSpPr>
        <p:spPr>
          <a:xfrm>
            <a:off x="2634813" y="3912192"/>
            <a:ext cx="1328184" cy="369332"/>
          </a:xfrm>
          <a:prstGeom prst="rect">
            <a:avLst/>
          </a:prstGeom>
          <a:noFill/>
          <a:ln w="19050">
            <a:noFill/>
          </a:ln>
        </p:spPr>
        <p:txBody>
          <a:bodyPr wrap="square" rtlCol="0">
            <a:spAutoFit/>
          </a:bodyPr>
          <a:lstStyle/>
          <a:p>
            <a:r>
              <a:rPr kumimoji="1" lang="ja-JP" altLang="en-US" dirty="0"/>
              <a:t>←提案手法</a:t>
            </a:r>
          </a:p>
        </p:txBody>
      </p:sp>
      <p:sp>
        <p:nvSpPr>
          <p:cNvPr id="21" name="テキスト ボックス 20">
            <a:extLst>
              <a:ext uri="{FF2B5EF4-FFF2-40B4-BE49-F238E27FC236}">
                <a16:creationId xmlns:a16="http://schemas.microsoft.com/office/drawing/2014/main" id="{72697838-52F7-6F90-EEC4-48DABDF36B51}"/>
              </a:ext>
            </a:extLst>
          </p:cNvPr>
          <p:cNvSpPr txBox="1"/>
          <p:nvPr/>
        </p:nvSpPr>
        <p:spPr>
          <a:xfrm>
            <a:off x="8676200" y="1743244"/>
            <a:ext cx="1328184" cy="369332"/>
          </a:xfrm>
          <a:prstGeom prst="rect">
            <a:avLst/>
          </a:prstGeom>
          <a:noFill/>
          <a:ln w="19050">
            <a:noFill/>
          </a:ln>
        </p:spPr>
        <p:txBody>
          <a:bodyPr wrap="square" rtlCol="0">
            <a:spAutoFit/>
          </a:bodyPr>
          <a:lstStyle/>
          <a:p>
            <a:r>
              <a:rPr kumimoji="1" lang="ja-JP" altLang="en-US" dirty="0"/>
              <a:t>提案手法→</a:t>
            </a:r>
          </a:p>
        </p:txBody>
      </p:sp>
      <p:sp>
        <p:nvSpPr>
          <p:cNvPr id="22" name="テキスト ボックス 21">
            <a:extLst>
              <a:ext uri="{FF2B5EF4-FFF2-40B4-BE49-F238E27FC236}">
                <a16:creationId xmlns:a16="http://schemas.microsoft.com/office/drawing/2014/main" id="{FD38FA49-FE33-89A8-8099-356BBAE030F8}"/>
              </a:ext>
            </a:extLst>
          </p:cNvPr>
          <p:cNvSpPr txBox="1"/>
          <p:nvPr/>
        </p:nvSpPr>
        <p:spPr>
          <a:xfrm>
            <a:off x="2637067" y="4136607"/>
            <a:ext cx="1567238" cy="369332"/>
          </a:xfrm>
          <a:prstGeom prst="rect">
            <a:avLst/>
          </a:prstGeom>
          <a:noFill/>
          <a:ln w="19050">
            <a:noFill/>
          </a:ln>
        </p:spPr>
        <p:txBody>
          <a:bodyPr wrap="square" rtlCol="0">
            <a:spAutoFit/>
          </a:bodyPr>
          <a:lstStyle/>
          <a:p>
            <a:r>
              <a:rPr kumimoji="1" lang="ja-JP" altLang="en-US" dirty="0"/>
              <a:t>←</a:t>
            </a:r>
            <a:r>
              <a:rPr kumimoji="1" lang="ja-JP" altLang="en-US" dirty="0">
                <a:solidFill>
                  <a:schemeClr val="accent2"/>
                </a:solidFill>
              </a:rPr>
              <a:t>品質要求値</a:t>
            </a:r>
          </a:p>
        </p:txBody>
      </p:sp>
      <p:sp>
        <p:nvSpPr>
          <p:cNvPr id="24" name="テキスト ボックス 23">
            <a:extLst>
              <a:ext uri="{FF2B5EF4-FFF2-40B4-BE49-F238E27FC236}">
                <a16:creationId xmlns:a16="http://schemas.microsoft.com/office/drawing/2014/main" id="{965FC26D-3768-8B65-5BF9-CAF543908C28}"/>
              </a:ext>
            </a:extLst>
          </p:cNvPr>
          <p:cNvSpPr txBox="1"/>
          <p:nvPr/>
        </p:nvSpPr>
        <p:spPr>
          <a:xfrm>
            <a:off x="8676200" y="1503067"/>
            <a:ext cx="1328184" cy="369332"/>
          </a:xfrm>
          <a:prstGeom prst="rect">
            <a:avLst/>
          </a:prstGeom>
          <a:noFill/>
          <a:ln w="19050">
            <a:noFill/>
          </a:ln>
        </p:spPr>
        <p:txBody>
          <a:bodyPr wrap="square" rtlCol="0">
            <a:spAutoFit/>
          </a:bodyPr>
          <a:lstStyle/>
          <a:p>
            <a:r>
              <a:rPr kumimoji="1" lang="ja-JP" altLang="en-US" dirty="0">
                <a:solidFill>
                  <a:srgbClr val="FF0000"/>
                </a:solidFill>
              </a:rPr>
              <a:t>先行研究</a:t>
            </a:r>
            <a:r>
              <a:rPr kumimoji="1" lang="ja-JP" altLang="en-US" dirty="0"/>
              <a:t>→</a:t>
            </a:r>
          </a:p>
        </p:txBody>
      </p:sp>
      <p:pic>
        <p:nvPicPr>
          <p:cNvPr id="6" name="図 5">
            <a:extLst>
              <a:ext uri="{FF2B5EF4-FFF2-40B4-BE49-F238E27FC236}">
                <a16:creationId xmlns:a16="http://schemas.microsoft.com/office/drawing/2014/main" id="{AEA3E0B6-B8BF-7BB5-9F3A-5FD38E451ACE}"/>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10542973" y="49726"/>
            <a:ext cx="1260000" cy="1260000"/>
          </a:xfrm>
          <a:prstGeom prst="rect">
            <a:avLst/>
          </a:prstGeom>
        </p:spPr>
      </p:pic>
    </p:spTree>
    <p:extLst>
      <p:ext uri="{BB962C8B-B14F-4D97-AF65-F5344CB8AC3E}">
        <p14:creationId xmlns:p14="http://schemas.microsoft.com/office/powerpoint/2010/main" val="33465908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19187CA9-3308-4B6A-EEB0-5002DB6AB386}"/>
              </a:ext>
            </a:extLst>
          </p:cNvPr>
          <p:cNvSpPr txBox="1">
            <a:spLocks/>
          </p:cNvSpPr>
          <p:nvPr/>
        </p:nvSpPr>
        <p:spPr>
          <a:xfrm>
            <a:off x="612320" y="267152"/>
            <a:ext cx="11250387" cy="1831069"/>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7200" dirty="0"/>
              <a:t>不要なエージェントの停止</a:t>
            </a:r>
            <a:endParaRPr lang="en-US" altLang="ja-JP" sz="4000" dirty="0"/>
          </a:p>
        </p:txBody>
      </p:sp>
      <p:sp>
        <p:nvSpPr>
          <p:cNvPr id="5" name="スライド番号プレースホルダー 3">
            <a:extLst>
              <a:ext uri="{FF2B5EF4-FFF2-40B4-BE49-F238E27FC236}">
                <a16:creationId xmlns:a16="http://schemas.microsoft.com/office/drawing/2014/main" id="{C9677D0B-9F51-05AF-3792-AF658DB70E0A}"/>
              </a:ext>
            </a:extLst>
          </p:cNvPr>
          <p:cNvSpPr txBox="1">
            <a:spLocks/>
          </p:cNvSpPr>
          <p:nvPr/>
        </p:nvSpPr>
        <p:spPr>
          <a:xfrm>
            <a:off x="11088396" y="6090835"/>
            <a:ext cx="852541" cy="587788"/>
          </a:xfrm>
          <a:prstGeom prst="rect">
            <a:avLst/>
          </a:prstGeom>
        </p:spPr>
        <p:txBody>
          <a:bodyPr vert="horz" lIns="91440" tIns="45720" rIns="91440" bIns="45720" rtlCol="0" anchor="ctr"/>
          <a:lstStyle>
            <a:defPPr>
              <a:defRPr lang="en-US"/>
            </a:defPPr>
            <a:lvl1pPr marL="0" algn="r" defTabSz="457200" rtl="0" eaLnBrk="1" latinLnBrk="0" hangingPunct="1">
              <a:defRPr sz="3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152886-A5BA-4EA1-AB9E-B32CF8EDC981}" type="slidenum">
              <a:rPr kumimoji="1" lang="ja-JP" altLang="en-US" sz="3600" smtClean="0"/>
              <a:pPr/>
              <a:t>46</a:t>
            </a:fld>
            <a:endParaRPr kumimoji="1" lang="ja-JP" altLang="en-US" dirty="0"/>
          </a:p>
        </p:txBody>
      </p:sp>
      <mc:AlternateContent xmlns:mc="http://schemas.openxmlformats.org/markup-compatibility/2006" xmlns:a14="http://schemas.microsoft.com/office/drawing/2010/main">
        <mc:Choice Requires="a14">
          <p:sp>
            <p:nvSpPr>
              <p:cNvPr id="8" name="コンテンツ プレースホルダー 7">
                <a:extLst>
                  <a:ext uri="{FF2B5EF4-FFF2-40B4-BE49-F238E27FC236}">
                    <a16:creationId xmlns:a16="http://schemas.microsoft.com/office/drawing/2014/main" id="{B6A05D8C-85DE-97E0-0CBA-31AC506ABC8C}"/>
                  </a:ext>
                </a:extLst>
              </p:cNvPr>
              <p:cNvSpPr>
                <a:spLocks noGrp="1"/>
              </p:cNvSpPr>
              <p:nvPr>
                <p:ph idx="1"/>
              </p:nvPr>
            </p:nvSpPr>
            <p:spPr>
              <a:xfrm>
                <a:off x="251063" y="1634836"/>
                <a:ext cx="11743783" cy="5040601"/>
              </a:xfrm>
            </p:spPr>
            <p:txBody>
              <a:bodyPr>
                <a:normAutofit lnSpcReduction="10000"/>
              </a:bodyPr>
              <a:lstStyle/>
              <a:p>
                <a:r>
                  <a:rPr lang="ja-JP" altLang="en-US" dirty="0">
                    <a:solidFill>
                      <a:schemeClr val="tx1"/>
                    </a:solidFill>
                  </a:rPr>
                  <a:t>要求条件を満たしたうえで環境巡回に必要なエージェントが</a:t>
                </a:r>
                <a:endParaRPr lang="en-US" altLang="ja-JP" dirty="0">
                  <a:solidFill>
                    <a:schemeClr val="tx1"/>
                  </a:solidFill>
                </a:endParaRPr>
              </a:p>
              <a:p>
                <a:pPr marL="0" indent="0">
                  <a:buNone/>
                </a:pPr>
                <a:r>
                  <a:rPr lang="en-US" altLang="ja-JP" dirty="0">
                    <a:solidFill>
                      <a:schemeClr val="tx1"/>
                    </a:solidFill>
                  </a:rPr>
                  <a:t>   </a:t>
                </a:r>
                <a:r>
                  <a:rPr lang="ja-JP" altLang="en-US" dirty="0">
                    <a:solidFill>
                      <a:schemeClr val="tx1"/>
                    </a:solidFill>
                  </a:rPr>
                  <a:t>十分のときは，一部のエージェントの巡回の停止が有効</a:t>
                </a:r>
                <a:endParaRPr lang="en-US" altLang="ja-JP" dirty="0">
                  <a:solidFill>
                    <a:schemeClr val="tx1"/>
                  </a:solidFill>
                </a:endParaRPr>
              </a:p>
              <a:p>
                <a14:m>
                  <m:oMath xmlns:m="http://schemas.openxmlformats.org/officeDocument/2006/math">
                    <m:sSup>
                      <m:sSupPr>
                        <m:ctrlPr>
                          <a:rPr lang="en-US" altLang="ja-JP" i="1" smtClean="0">
                            <a:solidFill>
                              <a:srgbClr val="FF0000"/>
                            </a:solidFill>
                            <a:latin typeface="Cambria Math" panose="02040503050406030204" pitchFamily="18" charset="0"/>
                          </a:rPr>
                        </m:ctrlPr>
                      </m:sSupPr>
                      <m:e>
                        <m:r>
                          <a:rPr lang="en-US" altLang="ja-JP" b="0" i="1" smtClean="0">
                            <a:solidFill>
                              <a:srgbClr val="FF0000"/>
                            </a:solidFill>
                            <a:latin typeface="Cambria Math" panose="02040503050406030204" pitchFamily="18" charset="0"/>
                          </a:rPr>
                          <m:t>𝐾</m:t>
                        </m:r>
                      </m:e>
                      <m:sup>
                        <m:r>
                          <a:rPr lang="en-US" altLang="ja-JP" b="0" i="1" smtClean="0">
                            <a:solidFill>
                              <a:srgbClr val="FF0000"/>
                            </a:solidFill>
                            <a:latin typeface="Cambria Math" panose="02040503050406030204" pitchFamily="18" charset="0"/>
                          </a:rPr>
                          <m:t>𝑖</m:t>
                        </m:r>
                      </m:sup>
                    </m:sSup>
                  </m:oMath>
                </a14:m>
                <a:r>
                  <a:rPr lang="ja-JP" altLang="en-US" dirty="0">
                    <a:solidFill>
                      <a:srgbClr val="FF0000"/>
                    </a:solidFill>
                  </a:rPr>
                  <a:t>の大きい</a:t>
                </a:r>
                <a:r>
                  <a:rPr lang="ja-JP" altLang="en-US" dirty="0">
                    <a:solidFill>
                      <a:schemeClr val="tx1"/>
                    </a:solidFill>
                  </a:rPr>
                  <a:t>エージェントから停止していく</a:t>
                </a:r>
                <a:endParaRPr lang="en-US" altLang="ja-JP" dirty="0">
                  <a:solidFill>
                    <a:schemeClr val="tx1"/>
                  </a:solidFill>
                </a:endParaRPr>
              </a:p>
              <a:p>
                <a:endParaRPr lang="en-US" altLang="ja-JP" sz="2800" dirty="0">
                  <a:solidFill>
                    <a:schemeClr val="tx1"/>
                  </a:solidFill>
                </a:endParaRPr>
              </a:p>
              <a:p>
                <a:r>
                  <a:rPr lang="ja-JP" altLang="en-US" dirty="0">
                    <a:solidFill>
                      <a:schemeClr val="tx1"/>
                    </a:solidFill>
                  </a:rPr>
                  <a:t>停止のメリット</a:t>
                </a:r>
                <a:endParaRPr lang="en-US" altLang="ja-JP" dirty="0">
                  <a:solidFill>
                    <a:schemeClr val="tx1"/>
                  </a:solidFill>
                </a:endParaRPr>
              </a:p>
              <a:p>
                <a:pPr lvl="1"/>
                <a:r>
                  <a:rPr lang="ja-JP" altLang="en-US" dirty="0">
                    <a:solidFill>
                      <a:schemeClr val="tx1"/>
                    </a:solidFill>
                  </a:rPr>
                  <a:t>停止したエージェントを</a:t>
                </a:r>
                <a:r>
                  <a:rPr lang="ja-JP" altLang="en-US" dirty="0">
                    <a:solidFill>
                      <a:srgbClr val="0070C0"/>
                    </a:solidFill>
                  </a:rPr>
                  <a:t>他の環境で利用できる</a:t>
                </a:r>
                <a:endParaRPr lang="en-US" altLang="ja-JP" dirty="0">
                  <a:solidFill>
                    <a:srgbClr val="0070C0"/>
                  </a:solidFill>
                </a:endParaRPr>
              </a:p>
              <a:p>
                <a:pPr lvl="1"/>
                <a:r>
                  <a:rPr lang="ja-JP" altLang="en-US" dirty="0">
                    <a:solidFill>
                      <a:schemeClr val="tx1"/>
                    </a:solidFill>
                  </a:rPr>
                  <a:t>それらのエージェントを待機させ，巡回エージェントが</a:t>
                </a:r>
                <a:r>
                  <a:rPr lang="ja-JP" altLang="en-US" dirty="0">
                    <a:solidFill>
                      <a:srgbClr val="0070C0"/>
                    </a:solidFill>
                  </a:rPr>
                  <a:t>故障時に</a:t>
                </a:r>
                <a:endParaRPr lang="en-US" altLang="ja-JP" dirty="0">
                  <a:solidFill>
                    <a:srgbClr val="0070C0"/>
                  </a:solidFill>
                </a:endParaRPr>
              </a:p>
              <a:p>
                <a:pPr marL="457200" lvl="1" indent="0">
                  <a:buNone/>
                </a:pPr>
                <a:r>
                  <a:rPr lang="en-US" altLang="ja-JP" dirty="0">
                    <a:solidFill>
                      <a:srgbClr val="0070C0"/>
                    </a:solidFill>
                  </a:rPr>
                  <a:t>   </a:t>
                </a:r>
                <a:r>
                  <a:rPr lang="ja-JP" altLang="en-US" dirty="0">
                    <a:solidFill>
                      <a:srgbClr val="0070C0"/>
                    </a:solidFill>
                  </a:rPr>
                  <a:t>利用できる</a:t>
                </a:r>
                <a:endParaRPr lang="en-US" altLang="ja-JP" dirty="0">
                  <a:solidFill>
                    <a:srgbClr val="0070C0"/>
                  </a:solidFill>
                </a:endParaRPr>
              </a:p>
              <a:p>
                <a:pPr lvl="1"/>
                <a:r>
                  <a:rPr lang="ja-JP" altLang="en-US" dirty="0">
                    <a:solidFill>
                      <a:schemeClr val="tx1"/>
                    </a:solidFill>
                  </a:rPr>
                  <a:t>定期点検や交代運用を行って</a:t>
                </a:r>
                <a:r>
                  <a:rPr lang="ja-JP" altLang="en-US" dirty="0">
                    <a:solidFill>
                      <a:srgbClr val="0070C0"/>
                    </a:solidFill>
                  </a:rPr>
                  <a:t>システムを延命できる</a:t>
                </a:r>
                <a:endParaRPr lang="en-US" altLang="ja-JP" dirty="0">
                  <a:solidFill>
                    <a:srgbClr val="0070C0"/>
                  </a:solidFill>
                </a:endParaRPr>
              </a:p>
            </p:txBody>
          </p:sp>
        </mc:Choice>
        <mc:Fallback xmlns="">
          <p:sp>
            <p:nvSpPr>
              <p:cNvPr id="8" name="コンテンツ プレースホルダー 7">
                <a:extLst>
                  <a:ext uri="{FF2B5EF4-FFF2-40B4-BE49-F238E27FC236}">
                    <a16:creationId xmlns:a16="http://schemas.microsoft.com/office/drawing/2014/main" id="{B6A05D8C-85DE-97E0-0CBA-31AC506ABC8C}"/>
                  </a:ext>
                </a:extLst>
              </p:cNvPr>
              <p:cNvSpPr>
                <a:spLocks noGrp="1" noRot="1" noChangeAspect="1" noMove="1" noResize="1" noEditPoints="1" noAdjustHandles="1" noChangeArrowheads="1" noChangeShapeType="1" noTextEdit="1"/>
              </p:cNvSpPr>
              <p:nvPr>
                <p:ph idx="1"/>
              </p:nvPr>
            </p:nvSpPr>
            <p:spPr>
              <a:xfrm>
                <a:off x="251063" y="1634836"/>
                <a:ext cx="11743783" cy="5040601"/>
              </a:xfrm>
              <a:blipFill>
                <a:blip r:embed="rId3"/>
                <a:stretch>
                  <a:fillRect l="-778" t="-205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815047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4C508A6-BFB8-41F2-9931-878953B3309D}"/>
              </a:ext>
            </a:extLst>
          </p:cNvPr>
          <p:cNvSpPr>
            <a:spLocks noGrp="1"/>
          </p:cNvSpPr>
          <p:nvPr>
            <p:ph type="sldNum" sz="quarter" idx="12"/>
          </p:nvPr>
        </p:nvSpPr>
        <p:spPr>
          <a:xfrm>
            <a:off x="11508661" y="6492875"/>
            <a:ext cx="683339" cy="365125"/>
          </a:xfrm>
        </p:spPr>
        <p:txBody>
          <a:bodyPr/>
          <a:lstStyle/>
          <a:p>
            <a:fld id="{48152886-A5BA-4EA1-AB9E-B32CF8EDC981}" type="slidenum">
              <a:rPr kumimoji="1" lang="ja-JP" altLang="en-US" sz="2400" smtClean="0">
                <a:solidFill>
                  <a:schemeClr val="bg1"/>
                </a:solidFill>
              </a:rPr>
              <a:t>47</a:t>
            </a:fld>
            <a:endParaRPr kumimoji="1" lang="ja-JP" altLang="en-US" sz="2400" dirty="0">
              <a:solidFill>
                <a:schemeClr val="bg1"/>
              </a:solidFill>
            </a:endParaRPr>
          </a:p>
        </p:txBody>
      </p:sp>
      <p:sp>
        <p:nvSpPr>
          <p:cNvPr id="7" name="タイトル 1">
            <a:extLst>
              <a:ext uri="{FF2B5EF4-FFF2-40B4-BE49-F238E27FC236}">
                <a16:creationId xmlns:a16="http://schemas.microsoft.com/office/drawing/2014/main" id="{19187CA9-3308-4B6A-EEB0-5002DB6AB386}"/>
              </a:ext>
            </a:extLst>
          </p:cNvPr>
          <p:cNvSpPr txBox="1">
            <a:spLocks/>
          </p:cNvSpPr>
          <p:nvPr/>
        </p:nvSpPr>
        <p:spPr>
          <a:xfrm>
            <a:off x="612320" y="267152"/>
            <a:ext cx="11250387" cy="1831069"/>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7200" dirty="0"/>
              <a:t>Deactivation</a:t>
            </a:r>
            <a:r>
              <a:rPr lang="ja-JP" altLang="en-US" sz="7200" dirty="0"/>
              <a:t> </a:t>
            </a:r>
            <a:r>
              <a:rPr lang="en-US" altLang="ja-JP" sz="7200" dirty="0"/>
              <a:t>on</a:t>
            </a:r>
            <a:r>
              <a:rPr lang="ja-JP" altLang="en-US" sz="7200" dirty="0"/>
              <a:t> </a:t>
            </a:r>
            <a:r>
              <a:rPr lang="en-US" altLang="ja-JP" sz="7200" dirty="0"/>
              <a:t>Count</a:t>
            </a:r>
            <a:endParaRPr lang="en-US" altLang="ja-JP" sz="4000" dirty="0"/>
          </a:p>
        </p:txBody>
      </p:sp>
      <p:sp>
        <p:nvSpPr>
          <p:cNvPr id="5" name="スライド番号プレースホルダー 3">
            <a:extLst>
              <a:ext uri="{FF2B5EF4-FFF2-40B4-BE49-F238E27FC236}">
                <a16:creationId xmlns:a16="http://schemas.microsoft.com/office/drawing/2014/main" id="{C9677D0B-9F51-05AF-3792-AF658DB70E0A}"/>
              </a:ext>
            </a:extLst>
          </p:cNvPr>
          <p:cNvSpPr txBox="1">
            <a:spLocks/>
          </p:cNvSpPr>
          <p:nvPr/>
        </p:nvSpPr>
        <p:spPr>
          <a:xfrm>
            <a:off x="11088396" y="6090835"/>
            <a:ext cx="852541" cy="587788"/>
          </a:xfrm>
          <a:prstGeom prst="rect">
            <a:avLst/>
          </a:prstGeom>
        </p:spPr>
        <p:txBody>
          <a:bodyPr vert="horz" lIns="91440" tIns="45720" rIns="91440" bIns="45720" rtlCol="0" anchor="ctr"/>
          <a:lstStyle>
            <a:defPPr>
              <a:defRPr lang="en-US"/>
            </a:defPPr>
            <a:lvl1pPr marL="0" algn="r" defTabSz="457200" rtl="0" eaLnBrk="1" latinLnBrk="0" hangingPunct="1">
              <a:defRPr sz="3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152886-A5BA-4EA1-AB9E-B32CF8EDC981}" type="slidenum">
              <a:rPr kumimoji="1" lang="ja-JP" altLang="en-US" sz="3600" smtClean="0"/>
              <a:pPr/>
              <a:t>47</a:t>
            </a:fld>
            <a:endParaRPr kumimoji="1" lang="ja-JP" altLang="en-US" sz="3600" dirty="0"/>
          </a:p>
        </p:txBody>
      </p:sp>
      <mc:AlternateContent xmlns:mc="http://schemas.openxmlformats.org/markup-compatibility/2006" xmlns:a14="http://schemas.microsoft.com/office/drawing/2010/main">
        <mc:Choice Requires="a14">
          <p:sp>
            <p:nvSpPr>
              <p:cNvPr id="8" name="コンテンツ プレースホルダー 7">
                <a:extLst>
                  <a:ext uri="{FF2B5EF4-FFF2-40B4-BE49-F238E27FC236}">
                    <a16:creationId xmlns:a16="http://schemas.microsoft.com/office/drawing/2014/main" id="{B6A05D8C-85DE-97E0-0CBA-31AC506ABC8C}"/>
                  </a:ext>
                </a:extLst>
              </p:cNvPr>
              <p:cNvSpPr>
                <a:spLocks noGrp="1"/>
              </p:cNvSpPr>
              <p:nvPr>
                <p:ph idx="1"/>
              </p:nvPr>
            </p:nvSpPr>
            <p:spPr>
              <a:xfrm>
                <a:off x="251063" y="1838036"/>
                <a:ext cx="11743783" cy="4837401"/>
              </a:xfrm>
            </p:spPr>
            <p:txBody>
              <a:bodyPr>
                <a:normAutofit/>
              </a:bodyPr>
              <a:lstStyle/>
              <a:p>
                <a14:m>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𝐷</m:t>
                        </m:r>
                      </m:e>
                      <m:sub>
                        <m:r>
                          <a:rPr lang="en-US" altLang="ja-JP" b="0" i="1" smtClean="0">
                            <a:solidFill>
                              <a:schemeClr val="tx1"/>
                            </a:solidFill>
                            <a:latin typeface="Cambria Math" panose="02040503050406030204" pitchFamily="18" charset="0"/>
                          </a:rPr>
                          <m:t>𝑖𝑛𝑡</m:t>
                        </m:r>
                      </m:sub>
                    </m:sSub>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ea typeface="Cambria Math" panose="02040503050406030204" pitchFamily="18" charset="0"/>
                      </a:rPr>
                      <m:t>&gt;</m:t>
                    </m:r>
                    <m:r>
                      <a:rPr lang="en-US" altLang="ja-JP" b="0" i="1" smtClean="0">
                        <a:solidFill>
                          <a:schemeClr val="tx1"/>
                        </a:solidFill>
                        <a:latin typeface="Cambria Math" panose="02040503050406030204" pitchFamily="18" charset="0"/>
                      </a:rPr>
                      <m:t>0)</m:t>
                    </m:r>
                  </m:oMath>
                </a14:m>
                <a:r>
                  <a:rPr lang="ja-JP" altLang="en-US" dirty="0">
                    <a:solidFill>
                      <a:schemeClr val="tx1"/>
                    </a:solidFill>
                  </a:rPr>
                  <a:t>ステップごとに以下の式を満たしたら停止する手法</a:t>
                </a:r>
                <a:endParaRPr lang="en-US" altLang="ja-JP"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𝑥</m:t>
                          </m:r>
                        </m:e>
                        <m:sub>
                          <m:r>
                            <a:rPr lang="en-US" altLang="ja-JP" b="0" i="1" smtClean="0">
                              <a:solidFill>
                                <a:schemeClr val="tx1"/>
                              </a:solidFill>
                              <a:latin typeface="Cambria Math" panose="02040503050406030204" pitchFamily="18" charset="0"/>
                            </a:rPr>
                            <m:t>𝑝𝑎𝑢𝑠𝑒</m:t>
                          </m:r>
                        </m:sub>
                      </m:sSub>
                      <m:r>
                        <a:rPr lang="en-US" altLang="ja-JP" i="1" smtClean="0">
                          <a:solidFill>
                            <a:schemeClr val="tx1"/>
                          </a:solidFill>
                          <a:latin typeface="Cambria Math" panose="02040503050406030204" pitchFamily="18" charset="0"/>
                          <a:ea typeface="Cambria Math" panose="02040503050406030204" pitchFamily="18" charset="0"/>
                        </a:rPr>
                        <m:t>≥</m:t>
                      </m:r>
                      <m:sSub>
                        <m:sSubPr>
                          <m:ctrlPr>
                            <a:rPr lang="en-US" altLang="ja-JP" i="1" smtClean="0">
                              <a:solidFill>
                                <a:schemeClr val="tx1"/>
                              </a:solidFill>
                              <a:latin typeface="Cambria Math" panose="02040503050406030204" pitchFamily="18" charset="0"/>
                              <a:ea typeface="Cambria Math" panose="02040503050406030204" pitchFamily="18" charset="0"/>
                            </a:rPr>
                          </m:ctrlPr>
                        </m:sSubPr>
                        <m:e>
                          <m:r>
                            <a:rPr lang="en-US" altLang="ja-JP" b="0" i="1" smtClean="0">
                              <a:solidFill>
                                <a:schemeClr val="tx1"/>
                              </a:solidFill>
                              <a:latin typeface="Cambria Math" panose="02040503050406030204" pitchFamily="18" charset="0"/>
                              <a:ea typeface="Cambria Math" panose="02040503050406030204" pitchFamily="18" charset="0"/>
                            </a:rPr>
                            <m:t>𝑁</m:t>
                          </m:r>
                        </m:e>
                        <m:sub>
                          <m:r>
                            <a:rPr lang="en-US" altLang="ja-JP" b="0" i="1" smtClean="0">
                              <a:solidFill>
                                <a:schemeClr val="tx1"/>
                              </a:solidFill>
                              <a:latin typeface="Cambria Math" panose="02040503050406030204" pitchFamily="18" charset="0"/>
                              <a:ea typeface="Cambria Math" panose="02040503050406030204" pitchFamily="18" charset="0"/>
                            </a:rPr>
                            <m:t>𝑑𝑒𝑎𝑐𝑡</m:t>
                          </m:r>
                        </m:sub>
                      </m:sSub>
                      <m:r>
                        <a:rPr lang="en-US" altLang="ja-JP" b="0" i="1" smtClean="0">
                          <a:solidFill>
                            <a:schemeClr val="tx1"/>
                          </a:solidFill>
                          <a:latin typeface="Cambria Math" panose="02040503050406030204" pitchFamily="18" charset="0"/>
                          <a:ea typeface="Cambria Math" panose="02040503050406030204" pitchFamily="18" charset="0"/>
                        </a:rPr>
                        <m:t> </m:t>
                      </m:r>
                      <m:r>
                        <m:rPr>
                          <m:sty m:val="p"/>
                        </m:rPr>
                        <a:rPr lang="en-US" altLang="ja-JP" b="0" i="0" smtClean="0">
                          <a:solidFill>
                            <a:schemeClr val="tx1"/>
                          </a:solidFill>
                          <a:latin typeface="Cambria Math" panose="02040503050406030204" pitchFamily="18" charset="0"/>
                          <a:ea typeface="Cambria Math" panose="02040503050406030204" pitchFamily="18" charset="0"/>
                        </a:rPr>
                        <m:t>and</m:t>
                      </m:r>
                      <m:r>
                        <a:rPr lang="en-US" altLang="ja-JP" b="0" i="0" smtClean="0">
                          <a:solidFill>
                            <a:schemeClr val="tx1"/>
                          </a:solidFill>
                          <a:latin typeface="Cambria Math" panose="02040503050406030204" pitchFamily="18" charset="0"/>
                          <a:ea typeface="Cambria Math" panose="02040503050406030204" pitchFamily="18" charset="0"/>
                        </a:rPr>
                        <m:t> </m:t>
                      </m:r>
                      <m:limLow>
                        <m:limLowPr>
                          <m:ctrlPr>
                            <a:rPr lang="en-US" altLang="ja-JP" i="1" dirty="0" smtClean="0">
                              <a:solidFill>
                                <a:schemeClr val="tx1"/>
                              </a:solidFill>
                              <a:latin typeface="Cambria Math" panose="02040503050406030204" pitchFamily="18" charset="0"/>
                            </a:rPr>
                          </m:ctrlPr>
                        </m:limLowPr>
                        <m:e>
                          <m:r>
                            <m:rPr>
                              <m:sty m:val="p"/>
                            </m:rPr>
                            <a:rPr lang="en-US" altLang="ja-JP" dirty="0">
                              <a:solidFill>
                                <a:schemeClr val="tx1"/>
                              </a:solidFill>
                              <a:latin typeface="Cambria Math" panose="02040503050406030204" pitchFamily="18" charset="0"/>
                            </a:rPr>
                            <m:t>max</m:t>
                          </m:r>
                        </m:e>
                        <m:lim>
                          <m:r>
                            <a:rPr lang="en-US" altLang="ja-JP" b="0" i="1" dirty="0" smtClean="0">
                              <a:solidFill>
                                <a:schemeClr val="tx1"/>
                              </a:solidFill>
                              <a:latin typeface="Cambria Math" panose="02040503050406030204" pitchFamily="18" charset="0"/>
                            </a:rPr>
                            <m:t>𝑖</m:t>
                          </m:r>
                          <m:r>
                            <a:rPr lang="en-US" altLang="ja-JP" i="0" dirty="0">
                              <a:solidFill>
                                <a:schemeClr val="tx1"/>
                              </a:solidFill>
                              <a:latin typeface="Cambria Math" panose="02040503050406030204" pitchFamily="18" charset="0"/>
                            </a:rPr>
                            <m:t>∈</m:t>
                          </m:r>
                          <m:r>
                            <a:rPr lang="en-US" altLang="ja-JP" i="1" dirty="0">
                              <a:solidFill>
                                <a:schemeClr val="tx1"/>
                              </a:solidFill>
                              <a:latin typeface="Cambria Math" panose="02040503050406030204" pitchFamily="18" charset="0"/>
                            </a:rPr>
                            <m:t>𝐴</m:t>
                          </m:r>
                        </m:lim>
                      </m:limLow>
                      <m:sSup>
                        <m:sSupPr>
                          <m:ctrlPr>
                            <a:rPr lang="en-US" altLang="ja-JP" i="1" dirty="0" smtClean="0">
                              <a:solidFill>
                                <a:schemeClr val="tx1"/>
                              </a:solidFill>
                              <a:latin typeface="Cambria Math" panose="02040503050406030204" pitchFamily="18" charset="0"/>
                            </a:rPr>
                          </m:ctrlPr>
                        </m:sSupPr>
                        <m:e>
                          <m:r>
                            <a:rPr lang="en-US" altLang="ja-JP" b="0" i="1" dirty="0" smtClean="0">
                              <a:solidFill>
                                <a:schemeClr val="tx1"/>
                              </a:solidFill>
                              <a:latin typeface="Cambria Math" panose="02040503050406030204" pitchFamily="18" charset="0"/>
                            </a:rPr>
                            <m:t>𝐾</m:t>
                          </m:r>
                        </m:e>
                        <m:sup>
                          <m:r>
                            <a:rPr lang="en-US" altLang="ja-JP" b="0" i="1" dirty="0" smtClean="0">
                              <a:solidFill>
                                <a:schemeClr val="tx1"/>
                              </a:solidFill>
                              <a:latin typeface="Cambria Math" panose="02040503050406030204" pitchFamily="18" charset="0"/>
                            </a:rPr>
                            <m:t>𝑖</m:t>
                          </m:r>
                        </m:sup>
                      </m:sSup>
                      <m:r>
                        <a:rPr lang="en-US" altLang="ja-JP" b="0" i="1" dirty="0" smtClean="0">
                          <a:solidFill>
                            <a:schemeClr val="tx1"/>
                          </a:solidFill>
                          <a:latin typeface="Cambria Math" panose="02040503050406030204" pitchFamily="18" charset="0"/>
                        </a:rPr>
                        <m:t> </m:t>
                      </m:r>
                      <m:r>
                        <a:rPr lang="en-US" altLang="ja-JP" b="0" i="1" dirty="0" smtClean="0">
                          <a:solidFill>
                            <a:schemeClr val="tx1"/>
                          </a:solidFill>
                          <a:latin typeface="Cambria Math" panose="02040503050406030204" pitchFamily="18" charset="0"/>
                          <a:ea typeface="Cambria Math" panose="02040503050406030204" pitchFamily="18" charset="0"/>
                        </a:rPr>
                        <m:t>≥ </m:t>
                      </m:r>
                      <m:sSub>
                        <m:sSubPr>
                          <m:ctrlPr>
                            <a:rPr lang="en-US" altLang="ja-JP" b="0" i="1" dirty="0" smtClean="0">
                              <a:solidFill>
                                <a:schemeClr val="tx1"/>
                              </a:solidFill>
                              <a:latin typeface="Cambria Math" panose="02040503050406030204" pitchFamily="18" charset="0"/>
                              <a:ea typeface="Cambria Math" panose="02040503050406030204" pitchFamily="18" charset="0"/>
                            </a:rPr>
                          </m:ctrlPr>
                        </m:sSubPr>
                        <m:e>
                          <m:r>
                            <a:rPr lang="en-US" altLang="ja-JP" b="0" i="1" dirty="0" smtClean="0">
                              <a:solidFill>
                                <a:schemeClr val="tx1"/>
                              </a:solidFill>
                              <a:latin typeface="Cambria Math" panose="02040503050406030204" pitchFamily="18" charset="0"/>
                              <a:ea typeface="Cambria Math" panose="02040503050406030204" pitchFamily="18" charset="0"/>
                            </a:rPr>
                            <m:t>𝐾</m:t>
                          </m:r>
                        </m:e>
                        <m:sub>
                          <m:r>
                            <a:rPr lang="en-US" altLang="ja-JP" b="0" i="1" dirty="0" smtClean="0">
                              <a:solidFill>
                                <a:schemeClr val="tx1"/>
                              </a:solidFill>
                              <a:latin typeface="Cambria Math" panose="02040503050406030204" pitchFamily="18" charset="0"/>
                              <a:ea typeface="Cambria Math" panose="02040503050406030204" pitchFamily="18" charset="0"/>
                            </a:rPr>
                            <m:t>𝑑𝑒𝑎𝑐𝑡</m:t>
                          </m:r>
                        </m:sub>
                      </m:sSub>
                    </m:oMath>
                  </m:oMathPara>
                </a14:m>
                <a:endParaRPr lang="en-US" altLang="ja-JP" dirty="0">
                  <a:solidFill>
                    <a:schemeClr val="tx1"/>
                  </a:solidFill>
                </a:endParaRPr>
              </a:p>
              <a:p>
                <a:pPr marL="0" indent="0">
                  <a:buNone/>
                </a:pPr>
                <a:endParaRPr lang="en-US" altLang="ja-JP" dirty="0">
                  <a:solidFill>
                    <a:schemeClr val="tx1"/>
                  </a:solidFill>
                </a:endParaRPr>
              </a:p>
              <a:p>
                <a:pPr marL="0" indent="0">
                  <a:buNone/>
                </a:pPr>
                <a:endParaRPr lang="en-US" altLang="ja-JP" dirty="0">
                  <a:solidFill>
                    <a:schemeClr val="tx1"/>
                  </a:solidFill>
                </a:endParaRPr>
              </a:p>
              <a:p>
                <a:pPr marL="0" indent="0">
                  <a:buNone/>
                </a:pPr>
                <a:endParaRPr lang="en-US" altLang="ja-JP" dirty="0">
                  <a:solidFill>
                    <a:schemeClr val="tx1"/>
                  </a:solidFill>
                </a:endParaRPr>
              </a:p>
              <a:p>
                <a:pPr marL="0" indent="0">
                  <a:buNone/>
                </a:pPr>
                <a:endParaRPr lang="en-US" altLang="ja-JP" dirty="0">
                  <a:solidFill>
                    <a:srgbClr val="FF0000"/>
                  </a:solidFill>
                </a:endParaRPr>
              </a:p>
              <a:p>
                <a:pPr marL="0" indent="0">
                  <a:buNone/>
                </a:pPr>
                <a:r>
                  <a:rPr lang="en-US" altLang="ja-JP" dirty="0">
                    <a:solidFill>
                      <a:srgbClr val="FF0000"/>
                    </a:solidFill>
                  </a:rPr>
                  <a:t>※Pausing</a:t>
                </a:r>
                <a:r>
                  <a:rPr lang="ja-JP" altLang="en-US" dirty="0">
                    <a:solidFill>
                      <a:srgbClr val="FF0000"/>
                    </a:solidFill>
                  </a:rPr>
                  <a:t>を試みて，</a:t>
                </a:r>
                <a:r>
                  <a:rPr lang="en-US" altLang="ja-JP" dirty="0">
                    <a:solidFill>
                      <a:srgbClr val="FF0000"/>
                    </a:solidFill>
                  </a:rPr>
                  <a:t>0</a:t>
                </a:r>
                <a:r>
                  <a:rPr lang="ja-JP" altLang="en-US" dirty="0">
                    <a:solidFill>
                      <a:srgbClr val="FF0000"/>
                    </a:solidFill>
                  </a:rPr>
                  <a:t>ステップでも</a:t>
                </a:r>
                <a14:m>
                  <m:oMath xmlns:m="http://schemas.openxmlformats.org/officeDocument/2006/math">
                    <m:sSub>
                      <m:sSubPr>
                        <m:ctrlPr>
                          <a:rPr lang="en-US" altLang="ja-JP"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𝑥</m:t>
                        </m:r>
                      </m:e>
                      <m:sub>
                        <m:r>
                          <a:rPr lang="en-US" altLang="ja-JP" b="0" i="1" smtClean="0">
                            <a:solidFill>
                              <a:srgbClr val="FF0000"/>
                            </a:solidFill>
                            <a:latin typeface="Cambria Math" panose="02040503050406030204" pitchFamily="18" charset="0"/>
                          </a:rPr>
                          <m:t>𝑝𝑎𝑢𝑠𝑒</m:t>
                        </m:r>
                      </m:sub>
                    </m:sSub>
                  </m:oMath>
                </a14:m>
                <a:r>
                  <a:rPr lang="ja-JP" altLang="en-US" dirty="0">
                    <a:solidFill>
                      <a:srgbClr val="FF0000"/>
                    </a:solidFill>
                  </a:rPr>
                  <a:t>にカウントする</a:t>
                </a:r>
                <a:endParaRPr lang="en-US" altLang="ja-JP" dirty="0">
                  <a:solidFill>
                    <a:srgbClr val="FF0000"/>
                  </a:solidFill>
                </a:endParaRPr>
              </a:p>
            </p:txBody>
          </p:sp>
        </mc:Choice>
        <mc:Fallback xmlns="">
          <p:sp>
            <p:nvSpPr>
              <p:cNvPr id="8" name="コンテンツ プレースホルダー 7">
                <a:extLst>
                  <a:ext uri="{FF2B5EF4-FFF2-40B4-BE49-F238E27FC236}">
                    <a16:creationId xmlns:a16="http://schemas.microsoft.com/office/drawing/2014/main" id="{B6A05D8C-85DE-97E0-0CBA-31AC506ABC8C}"/>
                  </a:ext>
                </a:extLst>
              </p:cNvPr>
              <p:cNvSpPr>
                <a:spLocks noGrp="1" noRot="1" noChangeAspect="1" noMove="1" noResize="1" noEditPoints="1" noAdjustHandles="1" noChangeArrowheads="1" noChangeShapeType="1" noTextEdit="1"/>
              </p:cNvSpPr>
              <p:nvPr>
                <p:ph idx="1"/>
              </p:nvPr>
            </p:nvSpPr>
            <p:spPr>
              <a:xfrm>
                <a:off x="251063" y="1838036"/>
                <a:ext cx="11743783" cy="4837401"/>
              </a:xfrm>
              <a:blipFill>
                <a:blip r:embed="rId3"/>
                <a:stretch>
                  <a:fillRect l="-1297" t="-138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68B11A2B-111C-A4A2-967E-5721533AF0CB}"/>
                  </a:ext>
                </a:extLst>
              </p:cNvPr>
              <p:cNvSpPr txBox="1"/>
              <p:nvPr/>
            </p:nvSpPr>
            <p:spPr>
              <a:xfrm>
                <a:off x="1488986" y="3429000"/>
                <a:ext cx="9267936" cy="987322"/>
              </a:xfrm>
              <a:prstGeom prst="rect">
                <a:avLst/>
              </a:prstGeom>
              <a:noFill/>
              <a:ln w="19050">
                <a:solidFill>
                  <a:schemeClr val="accent1"/>
                </a:solidFill>
              </a:ln>
            </p:spPr>
            <p:txBody>
              <a:bodyPr wrap="square">
                <a:spAutoFit/>
              </a:bodyPr>
              <a:lstStyle/>
              <a:p>
                <a:pPr algn="just"/>
                <a:r>
                  <a:rPr lang="en-US" altLang="ja-JP" sz="2400" i="1" dirty="0">
                    <a:latin typeface="Cambria Math" panose="02040503050406030204" pitchFamily="18" charset="0"/>
                  </a:rPr>
                  <a:t>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i="1">
                            <a:latin typeface="Cambria Math" panose="02040503050406030204" pitchFamily="18" charset="0"/>
                          </a:rPr>
                          <m:t>𝑝𝑎𝑢𝑠𝑒</m:t>
                        </m:r>
                      </m:sub>
                    </m:sSub>
                    <m:r>
                      <a:rPr lang="en-US" altLang="ja-JP" sz="2800" b="0" i="1" smtClean="0">
                        <a:latin typeface="Cambria Math" panose="02040503050406030204" pitchFamily="18" charset="0"/>
                      </a:rPr>
                      <m:t>       </m:t>
                    </m:r>
                  </m:oMath>
                </a14:m>
                <a:r>
                  <a:rPr lang="ja-JP" altLang="en-US" sz="2800" i="1" dirty="0">
                    <a:latin typeface="Cambria Math" panose="02040503050406030204" pitchFamily="18" charset="0"/>
                  </a:rPr>
                  <a:t>：</a:t>
                </a:r>
                <a:r>
                  <a:rPr lang="en-US" altLang="ja-JP" sz="2800" dirty="0"/>
                  <a:t>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𝐷</m:t>
                        </m:r>
                      </m:e>
                      <m:sub>
                        <m:r>
                          <a:rPr lang="en-US" altLang="ja-JP" sz="2800" i="1">
                            <a:latin typeface="Cambria Math" panose="02040503050406030204" pitchFamily="18" charset="0"/>
                          </a:rPr>
                          <m:t>𝑖𝑛𝑡</m:t>
                        </m:r>
                      </m:sub>
                    </m:sSub>
                    <m:r>
                      <a:rPr lang="en-US" altLang="ja-JP" sz="2800" i="1">
                        <a:latin typeface="Cambria Math" panose="02040503050406030204" pitchFamily="18" charset="0"/>
                      </a:rPr>
                      <m:t> </m:t>
                    </m:r>
                  </m:oMath>
                </a14:m>
                <a:r>
                  <a:rPr lang="ja-JP" altLang="en-US" sz="2800" dirty="0">
                    <a:latin typeface="Cambria Math" panose="02040503050406030204" pitchFamily="18" charset="0"/>
                  </a:rPr>
                  <a:t>ステップ内に</a:t>
                </a:r>
                <a:r>
                  <a:rPr lang="en-US" altLang="ja-JP" sz="2800" dirty="0">
                    <a:latin typeface="Cambria Math" panose="02040503050406030204" pitchFamily="18" charset="0"/>
                  </a:rPr>
                  <a:t>Pausing</a:t>
                </a:r>
                <a:r>
                  <a:rPr lang="ja-JP" altLang="en-US" sz="2800" dirty="0">
                    <a:latin typeface="Cambria Math" panose="02040503050406030204" pitchFamily="18" charset="0"/>
                  </a:rPr>
                  <a:t>を試みた回数</a:t>
                </a:r>
                <a:endParaRPr lang="en-US" altLang="ja-JP" sz="2800" dirty="0">
                  <a:latin typeface="Cambria Math" panose="02040503050406030204" pitchFamily="18" charset="0"/>
                </a:endParaRPr>
              </a:p>
              <a:p>
                <a:pPr algn="just"/>
                <a14:m>
                  <m:oMath xmlns:m="http://schemas.openxmlformats.org/officeDocument/2006/math">
                    <m:sSub>
                      <m:sSubPr>
                        <m:ctrlPr>
                          <a:rPr lang="en-US" altLang="ja-JP" sz="2800" i="1">
                            <a:latin typeface="Cambria Math" panose="02040503050406030204" pitchFamily="18" charset="0"/>
                            <a:ea typeface="Cambria Math" panose="02040503050406030204" pitchFamily="18" charset="0"/>
                          </a:rPr>
                        </m:ctrlPr>
                      </m:sSubPr>
                      <m:e>
                        <m:r>
                          <a:rPr lang="en-US" altLang="ja-JP" sz="2800" i="1">
                            <a:latin typeface="Cambria Math" panose="02040503050406030204" pitchFamily="18" charset="0"/>
                            <a:ea typeface="Cambria Math" panose="02040503050406030204" pitchFamily="18" charset="0"/>
                          </a:rPr>
                          <m:t>𝑁</m:t>
                        </m:r>
                      </m:e>
                      <m:sub>
                        <m:r>
                          <a:rPr lang="en-US" altLang="ja-JP" sz="2800" i="1">
                            <a:latin typeface="Cambria Math" panose="02040503050406030204" pitchFamily="18" charset="0"/>
                            <a:ea typeface="Cambria Math" panose="02040503050406030204" pitchFamily="18" charset="0"/>
                          </a:rPr>
                          <m:t>𝑑𝑒𝑎𝑐𝑡</m:t>
                        </m:r>
                      </m:sub>
                    </m:sSub>
                  </m:oMath>
                </a14:m>
                <a:r>
                  <a:rPr lang="en-US" altLang="ja-JP" sz="2800" i="1" dirty="0">
                    <a:latin typeface="Cambria Math" panose="02040503050406030204" pitchFamily="18" charset="0"/>
                  </a:rPr>
                  <a:t>,  </a:t>
                </a:r>
                <a14:m>
                  <m:oMath xmlns:m="http://schemas.openxmlformats.org/officeDocument/2006/math">
                    <m:sSub>
                      <m:sSubPr>
                        <m:ctrlPr>
                          <a:rPr lang="en-US" altLang="ja-JP" sz="2800" i="1" dirty="0">
                            <a:latin typeface="Cambria Math" panose="02040503050406030204" pitchFamily="18" charset="0"/>
                            <a:ea typeface="Cambria Math" panose="02040503050406030204" pitchFamily="18" charset="0"/>
                          </a:rPr>
                        </m:ctrlPr>
                      </m:sSubPr>
                      <m:e>
                        <m:r>
                          <a:rPr lang="en-US" altLang="ja-JP" sz="2800" i="1" dirty="0">
                            <a:latin typeface="Cambria Math" panose="02040503050406030204" pitchFamily="18" charset="0"/>
                            <a:ea typeface="Cambria Math" panose="02040503050406030204" pitchFamily="18" charset="0"/>
                          </a:rPr>
                          <m:t>𝐾</m:t>
                        </m:r>
                      </m:e>
                      <m:sub>
                        <m:r>
                          <a:rPr lang="en-US" altLang="ja-JP" sz="2800" i="1" dirty="0">
                            <a:latin typeface="Cambria Math" panose="02040503050406030204" pitchFamily="18" charset="0"/>
                            <a:ea typeface="Cambria Math" panose="02040503050406030204" pitchFamily="18" charset="0"/>
                          </a:rPr>
                          <m:t>𝑑𝑒𝑎𝑐𝑡</m:t>
                        </m:r>
                      </m:sub>
                    </m:sSub>
                    <m:r>
                      <a:rPr lang="en-US" altLang="ja-JP" sz="2800" i="1" dirty="0">
                        <a:latin typeface="Cambria Math" panose="02040503050406030204" pitchFamily="18" charset="0"/>
                        <a:ea typeface="Cambria Math" panose="02040503050406030204" pitchFamily="18" charset="0"/>
                      </a:rPr>
                      <m:t> </m:t>
                    </m:r>
                  </m:oMath>
                </a14:m>
                <a:r>
                  <a:rPr lang="ja-JP" altLang="en-US" sz="2800" i="1" dirty="0">
                    <a:latin typeface="Cambria Math" panose="02040503050406030204" pitchFamily="18" charset="0"/>
                  </a:rPr>
                  <a:t>： 閾値</a:t>
                </a:r>
                <a:endParaRPr lang="en-US" altLang="ja-JP" sz="2800" i="1" dirty="0">
                  <a:latin typeface="Cambria Math" panose="02040503050406030204" pitchFamily="18" charset="0"/>
                </a:endParaRPr>
              </a:p>
            </p:txBody>
          </p:sp>
        </mc:Choice>
        <mc:Fallback xmlns="">
          <p:sp>
            <p:nvSpPr>
              <p:cNvPr id="2" name="テキスト ボックス 1">
                <a:extLst>
                  <a:ext uri="{FF2B5EF4-FFF2-40B4-BE49-F238E27FC236}">
                    <a16:creationId xmlns:a16="http://schemas.microsoft.com/office/drawing/2014/main" id="{68B11A2B-111C-A4A2-967E-5721533AF0CB}"/>
                  </a:ext>
                </a:extLst>
              </p:cNvPr>
              <p:cNvSpPr txBox="1">
                <a:spLocks noRot="1" noChangeAspect="1" noMove="1" noResize="1" noEditPoints="1" noAdjustHandles="1" noChangeArrowheads="1" noChangeShapeType="1" noTextEdit="1"/>
              </p:cNvSpPr>
              <p:nvPr/>
            </p:nvSpPr>
            <p:spPr>
              <a:xfrm>
                <a:off x="1488986" y="3429000"/>
                <a:ext cx="9267936" cy="987322"/>
              </a:xfrm>
              <a:prstGeom prst="rect">
                <a:avLst/>
              </a:prstGeom>
              <a:blipFill>
                <a:blip r:embed="rId4"/>
                <a:stretch>
                  <a:fillRect l="-262" t="-7317" b="-16463"/>
                </a:stretch>
              </a:blipFill>
              <a:ln w="19050">
                <a:solidFill>
                  <a:schemeClr val="accent1"/>
                </a:solidFill>
              </a:ln>
            </p:spPr>
            <p:txBody>
              <a:bodyPr/>
              <a:lstStyle/>
              <a:p>
                <a:r>
                  <a:rPr lang="ja-JP" altLang="en-US">
                    <a:noFill/>
                  </a:rPr>
                  <a:t> </a:t>
                </a:r>
              </a:p>
            </p:txBody>
          </p:sp>
        </mc:Fallback>
      </mc:AlternateContent>
    </p:spTree>
    <p:extLst>
      <p:ext uri="{BB962C8B-B14F-4D97-AF65-F5344CB8AC3E}">
        <p14:creationId xmlns:p14="http://schemas.microsoft.com/office/powerpoint/2010/main" val="28823988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4C508A6-BFB8-41F2-9931-878953B3309D}"/>
              </a:ext>
            </a:extLst>
          </p:cNvPr>
          <p:cNvSpPr>
            <a:spLocks noGrp="1"/>
          </p:cNvSpPr>
          <p:nvPr>
            <p:ph type="sldNum" sz="quarter" idx="12"/>
          </p:nvPr>
        </p:nvSpPr>
        <p:spPr>
          <a:xfrm>
            <a:off x="11508661" y="6492875"/>
            <a:ext cx="683339" cy="365125"/>
          </a:xfrm>
        </p:spPr>
        <p:txBody>
          <a:bodyPr/>
          <a:lstStyle/>
          <a:p>
            <a:fld id="{48152886-A5BA-4EA1-AB9E-B32CF8EDC981}" type="slidenum">
              <a:rPr kumimoji="1" lang="ja-JP" altLang="en-US" sz="2400" smtClean="0">
                <a:solidFill>
                  <a:schemeClr val="bg1"/>
                </a:solidFill>
              </a:rPr>
              <a:t>48</a:t>
            </a:fld>
            <a:endParaRPr kumimoji="1" lang="ja-JP" altLang="en-US" sz="2400" dirty="0">
              <a:solidFill>
                <a:schemeClr val="bg1"/>
              </a:solidFill>
            </a:endParaRPr>
          </a:p>
        </p:txBody>
      </p:sp>
      <p:sp>
        <p:nvSpPr>
          <p:cNvPr id="7" name="タイトル 1">
            <a:extLst>
              <a:ext uri="{FF2B5EF4-FFF2-40B4-BE49-F238E27FC236}">
                <a16:creationId xmlns:a16="http://schemas.microsoft.com/office/drawing/2014/main" id="{19187CA9-3308-4B6A-EEB0-5002DB6AB386}"/>
              </a:ext>
            </a:extLst>
          </p:cNvPr>
          <p:cNvSpPr txBox="1">
            <a:spLocks/>
          </p:cNvSpPr>
          <p:nvPr/>
        </p:nvSpPr>
        <p:spPr>
          <a:xfrm>
            <a:off x="612320" y="267152"/>
            <a:ext cx="11250387" cy="1831069"/>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7200" dirty="0"/>
              <a:t>Deactivation</a:t>
            </a:r>
            <a:r>
              <a:rPr lang="ja-JP" altLang="en-US" sz="7200" dirty="0"/>
              <a:t> </a:t>
            </a:r>
            <a:r>
              <a:rPr lang="en-US" altLang="ja-JP" sz="7200" dirty="0"/>
              <a:t>on</a:t>
            </a:r>
            <a:r>
              <a:rPr lang="ja-JP" altLang="en-US" sz="7200" dirty="0"/>
              <a:t> </a:t>
            </a:r>
            <a:r>
              <a:rPr lang="en-US" altLang="ja-JP" sz="7200" dirty="0"/>
              <a:t>Time</a:t>
            </a:r>
            <a:endParaRPr lang="en-US" altLang="ja-JP" sz="4000" dirty="0"/>
          </a:p>
        </p:txBody>
      </p:sp>
      <p:sp>
        <p:nvSpPr>
          <p:cNvPr id="5" name="スライド番号プレースホルダー 3">
            <a:extLst>
              <a:ext uri="{FF2B5EF4-FFF2-40B4-BE49-F238E27FC236}">
                <a16:creationId xmlns:a16="http://schemas.microsoft.com/office/drawing/2014/main" id="{C9677D0B-9F51-05AF-3792-AF658DB70E0A}"/>
              </a:ext>
            </a:extLst>
          </p:cNvPr>
          <p:cNvSpPr txBox="1">
            <a:spLocks/>
          </p:cNvSpPr>
          <p:nvPr/>
        </p:nvSpPr>
        <p:spPr>
          <a:xfrm>
            <a:off x="11088396" y="6090835"/>
            <a:ext cx="852541" cy="587788"/>
          </a:xfrm>
          <a:prstGeom prst="rect">
            <a:avLst/>
          </a:prstGeom>
        </p:spPr>
        <p:txBody>
          <a:bodyPr vert="horz" lIns="91440" tIns="45720" rIns="91440" bIns="45720" rtlCol="0" anchor="ctr"/>
          <a:lstStyle>
            <a:defPPr>
              <a:defRPr lang="en-US"/>
            </a:defPPr>
            <a:lvl1pPr marL="0" algn="r" defTabSz="457200" rtl="0" eaLnBrk="1" latinLnBrk="0" hangingPunct="1">
              <a:defRPr sz="3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152886-A5BA-4EA1-AB9E-B32CF8EDC981}" type="slidenum">
              <a:rPr kumimoji="1" lang="ja-JP" altLang="en-US" sz="3600" smtClean="0"/>
              <a:pPr/>
              <a:t>48</a:t>
            </a:fld>
            <a:endParaRPr kumimoji="1" lang="ja-JP" altLang="en-US" dirty="0"/>
          </a:p>
        </p:txBody>
      </p:sp>
      <mc:AlternateContent xmlns:mc="http://schemas.openxmlformats.org/markup-compatibility/2006" xmlns:a14="http://schemas.microsoft.com/office/drawing/2010/main">
        <mc:Choice Requires="a14">
          <p:sp>
            <p:nvSpPr>
              <p:cNvPr id="8" name="コンテンツ プレースホルダー 7">
                <a:extLst>
                  <a:ext uri="{FF2B5EF4-FFF2-40B4-BE49-F238E27FC236}">
                    <a16:creationId xmlns:a16="http://schemas.microsoft.com/office/drawing/2014/main" id="{B6A05D8C-85DE-97E0-0CBA-31AC506ABC8C}"/>
                  </a:ext>
                </a:extLst>
              </p:cNvPr>
              <p:cNvSpPr>
                <a:spLocks noGrp="1"/>
              </p:cNvSpPr>
              <p:nvPr>
                <p:ph idx="1"/>
              </p:nvPr>
            </p:nvSpPr>
            <p:spPr>
              <a:xfrm>
                <a:off x="251063" y="1838036"/>
                <a:ext cx="11743783" cy="4837401"/>
              </a:xfrm>
            </p:spPr>
            <p:txBody>
              <a:bodyPr>
                <a:normAutofit fontScale="92500"/>
              </a:bodyPr>
              <a:lstStyle/>
              <a:p>
                <a14:m>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𝐷</m:t>
                        </m:r>
                      </m:e>
                      <m:sub>
                        <m:r>
                          <a:rPr lang="en-US" altLang="ja-JP" b="0" i="1" smtClean="0">
                            <a:solidFill>
                              <a:schemeClr val="tx1"/>
                            </a:solidFill>
                            <a:latin typeface="Cambria Math" panose="02040503050406030204" pitchFamily="18" charset="0"/>
                          </a:rPr>
                          <m:t>𝑖𝑛𝑡</m:t>
                        </m:r>
                      </m:sub>
                    </m:sSub>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ea typeface="Cambria Math" panose="02040503050406030204" pitchFamily="18" charset="0"/>
                      </a:rPr>
                      <m:t>&gt;</m:t>
                    </m:r>
                    <m:r>
                      <a:rPr lang="en-US" altLang="ja-JP" b="0" i="1" smtClean="0">
                        <a:solidFill>
                          <a:schemeClr val="tx1"/>
                        </a:solidFill>
                        <a:latin typeface="Cambria Math" panose="02040503050406030204" pitchFamily="18" charset="0"/>
                      </a:rPr>
                      <m:t>0)</m:t>
                    </m:r>
                  </m:oMath>
                </a14:m>
                <a:r>
                  <a:rPr lang="ja-JP" altLang="en-US" dirty="0">
                    <a:solidFill>
                      <a:schemeClr val="tx1"/>
                    </a:solidFill>
                  </a:rPr>
                  <a:t>ステップごとの待機時間を用いて停止するか決める手法</a:t>
                </a:r>
                <a:endParaRPr lang="en-US" altLang="ja-JP" dirty="0">
                  <a:solidFill>
                    <a:schemeClr val="tx1"/>
                  </a:solidFill>
                </a:endParaRPr>
              </a:p>
              <a:p>
                <a:endParaRPr lang="en-US" altLang="ja-JP" dirty="0">
                  <a:solidFill>
                    <a:schemeClr val="tx1"/>
                  </a:solidFill>
                </a:endParaRPr>
              </a:p>
              <a:p>
                <a:r>
                  <a:rPr lang="ja-JP" altLang="en-US" dirty="0">
                    <a:solidFill>
                      <a:schemeClr val="tx1"/>
                    </a:solidFill>
                  </a:rPr>
                  <a:t>エージェントが</a:t>
                </a:r>
                <a:r>
                  <a:rPr lang="en-US" altLang="ja-JP" dirty="0">
                    <a:solidFill>
                      <a:schemeClr val="tx1"/>
                    </a:solidFill>
                  </a:rPr>
                  <a:t>B-group</a:t>
                </a:r>
                <a:r>
                  <a:rPr lang="ja-JP" altLang="en-US" dirty="0">
                    <a:solidFill>
                      <a:schemeClr val="tx1"/>
                    </a:solidFill>
                  </a:rPr>
                  <a:t>と</a:t>
                </a:r>
                <a:r>
                  <a:rPr lang="en-US" altLang="ja-JP" dirty="0">
                    <a:solidFill>
                      <a:schemeClr val="tx1"/>
                    </a:solidFill>
                  </a:rPr>
                  <a:t>ES-group</a:t>
                </a:r>
                <a:r>
                  <a:rPr lang="ja-JP" altLang="en-US" dirty="0">
                    <a:solidFill>
                      <a:schemeClr val="tx1"/>
                    </a:solidFill>
                  </a:rPr>
                  <a:t>に役割分担が行われた後で，</a:t>
                </a:r>
                <a:endParaRPr lang="en-US" altLang="ja-JP" dirty="0">
                  <a:solidFill>
                    <a:schemeClr val="tx1"/>
                  </a:solidFill>
                </a:endParaRPr>
              </a:p>
              <a:p>
                <a:pPr marL="0" indent="0">
                  <a:buNone/>
                </a:pPr>
                <a:r>
                  <a:rPr lang="en-US" altLang="ja-JP" dirty="0">
                    <a:solidFill>
                      <a:schemeClr val="tx1"/>
                    </a:solidFill>
                  </a:rPr>
                  <a:t>   </a:t>
                </a:r>
                <a:r>
                  <a:rPr lang="ja-JP" altLang="en-US" dirty="0">
                    <a:solidFill>
                      <a:schemeClr val="tx1"/>
                    </a:solidFill>
                  </a:rPr>
                  <a:t>エージェントを停止しても，他のエージェントがその分を</a:t>
                </a:r>
                <a:endParaRPr lang="en-US" altLang="ja-JP" dirty="0">
                  <a:solidFill>
                    <a:schemeClr val="tx1"/>
                  </a:solidFill>
                </a:endParaRPr>
              </a:p>
              <a:p>
                <a:pPr marL="0" indent="0">
                  <a:buNone/>
                </a:pPr>
                <a:r>
                  <a:rPr lang="en-US" altLang="ja-JP" dirty="0">
                    <a:solidFill>
                      <a:schemeClr val="tx1"/>
                    </a:solidFill>
                  </a:rPr>
                  <a:t>   </a:t>
                </a:r>
                <a:r>
                  <a:rPr lang="ja-JP" altLang="en-US" dirty="0">
                    <a:solidFill>
                      <a:schemeClr val="tx1"/>
                    </a:solidFill>
                  </a:rPr>
                  <a:t>カバーできることが保証できたら停止する</a:t>
                </a:r>
                <a:endParaRPr lang="en-US" altLang="ja-JP" dirty="0">
                  <a:solidFill>
                    <a:schemeClr val="tx1"/>
                  </a:solidFill>
                </a:endParaRPr>
              </a:p>
            </p:txBody>
          </p:sp>
        </mc:Choice>
        <mc:Fallback xmlns="">
          <p:sp>
            <p:nvSpPr>
              <p:cNvPr id="8" name="コンテンツ プレースホルダー 7">
                <a:extLst>
                  <a:ext uri="{FF2B5EF4-FFF2-40B4-BE49-F238E27FC236}">
                    <a16:creationId xmlns:a16="http://schemas.microsoft.com/office/drawing/2014/main" id="{B6A05D8C-85DE-97E0-0CBA-31AC506ABC8C}"/>
                  </a:ext>
                </a:extLst>
              </p:cNvPr>
              <p:cNvSpPr>
                <a:spLocks noGrp="1" noRot="1" noChangeAspect="1" noMove="1" noResize="1" noEditPoints="1" noAdjustHandles="1" noChangeArrowheads="1" noChangeShapeType="1" noTextEdit="1"/>
              </p:cNvSpPr>
              <p:nvPr>
                <p:ph idx="1"/>
              </p:nvPr>
            </p:nvSpPr>
            <p:spPr>
              <a:xfrm>
                <a:off x="251063" y="1838036"/>
                <a:ext cx="11743783" cy="4837401"/>
              </a:xfrm>
              <a:blipFill>
                <a:blip r:embed="rId3"/>
                <a:stretch>
                  <a:fillRect l="-675" t="-1387" r="-4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140777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4C508A6-BFB8-41F2-9931-878953B3309D}"/>
              </a:ext>
            </a:extLst>
          </p:cNvPr>
          <p:cNvSpPr>
            <a:spLocks noGrp="1"/>
          </p:cNvSpPr>
          <p:nvPr>
            <p:ph type="sldNum" sz="quarter" idx="12"/>
          </p:nvPr>
        </p:nvSpPr>
        <p:spPr>
          <a:xfrm>
            <a:off x="11508661" y="6492875"/>
            <a:ext cx="683339" cy="365125"/>
          </a:xfrm>
        </p:spPr>
        <p:txBody>
          <a:bodyPr/>
          <a:lstStyle/>
          <a:p>
            <a:fld id="{48152886-A5BA-4EA1-AB9E-B32CF8EDC981}" type="slidenum">
              <a:rPr kumimoji="1" lang="ja-JP" altLang="en-US" sz="2400" smtClean="0">
                <a:solidFill>
                  <a:schemeClr val="bg1"/>
                </a:solidFill>
              </a:rPr>
              <a:t>49</a:t>
            </a:fld>
            <a:endParaRPr kumimoji="1" lang="ja-JP" altLang="en-US" sz="2400" dirty="0">
              <a:solidFill>
                <a:schemeClr val="bg1"/>
              </a:solidFill>
            </a:endParaRPr>
          </a:p>
        </p:txBody>
      </p:sp>
      <mc:AlternateContent xmlns:mc="http://schemas.openxmlformats.org/markup-compatibility/2006" xmlns:a14="http://schemas.microsoft.com/office/drawing/2010/main">
        <mc:Choice Requires="a14">
          <p:sp>
            <p:nvSpPr>
              <p:cNvPr id="7" name="タイトル 1">
                <a:extLst>
                  <a:ext uri="{FF2B5EF4-FFF2-40B4-BE49-F238E27FC236}">
                    <a16:creationId xmlns:a16="http://schemas.microsoft.com/office/drawing/2014/main" id="{19187CA9-3308-4B6A-EEB0-5002DB6AB386}"/>
                  </a:ext>
                </a:extLst>
              </p:cNvPr>
              <p:cNvSpPr txBox="1">
                <a:spLocks/>
              </p:cNvSpPr>
              <p:nvPr/>
            </p:nvSpPr>
            <p:spPr>
              <a:xfrm>
                <a:off x="612320" y="267152"/>
                <a:ext cx="11250387" cy="1831069"/>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7200" dirty="0"/>
                  <a:t>通常変化量</a:t>
                </a:r>
                <a14:m>
                  <m:oMath xmlns:m="http://schemas.openxmlformats.org/officeDocument/2006/math">
                    <m:sSup>
                      <m:sSupPr>
                        <m:ctrlPr>
                          <a:rPr lang="en-US" altLang="ja-JP" sz="7200" i="1" smtClean="0">
                            <a:latin typeface="Cambria Math" panose="02040503050406030204" pitchFamily="18" charset="0"/>
                          </a:rPr>
                        </m:ctrlPr>
                      </m:sSupPr>
                      <m:e>
                        <m:r>
                          <a:rPr lang="en-US" altLang="ja-JP" sz="7200" b="0" i="1" smtClean="0">
                            <a:latin typeface="Cambria Math" panose="02040503050406030204" pitchFamily="18" charset="0"/>
                          </a:rPr>
                          <m:t>𝑑</m:t>
                        </m:r>
                      </m:e>
                      <m:sup>
                        <m:r>
                          <a:rPr lang="en-US" altLang="ja-JP" sz="7200" b="0" i="1" smtClean="0">
                            <a:latin typeface="Cambria Math" panose="02040503050406030204" pitchFamily="18" charset="0"/>
                          </a:rPr>
                          <m:t>𝑖</m:t>
                        </m:r>
                      </m:sup>
                    </m:sSup>
                  </m:oMath>
                </a14:m>
                <a:r>
                  <a:rPr lang="ja-JP" altLang="en-US" sz="7200" dirty="0"/>
                  <a:t>の導入</a:t>
                </a:r>
                <a:endParaRPr lang="en-US" altLang="ja-JP" sz="4000" dirty="0"/>
              </a:p>
            </p:txBody>
          </p:sp>
        </mc:Choice>
        <mc:Fallback xmlns="">
          <p:sp>
            <p:nvSpPr>
              <p:cNvPr id="7" name="タイトル 1">
                <a:extLst>
                  <a:ext uri="{FF2B5EF4-FFF2-40B4-BE49-F238E27FC236}">
                    <a16:creationId xmlns:a16="http://schemas.microsoft.com/office/drawing/2014/main" id="{19187CA9-3308-4B6A-EEB0-5002DB6AB386}"/>
                  </a:ext>
                </a:extLst>
              </p:cNvPr>
              <p:cNvSpPr txBox="1">
                <a:spLocks noRot="1" noChangeAspect="1" noMove="1" noResize="1" noEditPoints="1" noAdjustHandles="1" noChangeArrowheads="1" noChangeShapeType="1" noTextEdit="1"/>
              </p:cNvSpPr>
              <p:nvPr/>
            </p:nvSpPr>
            <p:spPr>
              <a:xfrm>
                <a:off x="612320" y="267152"/>
                <a:ext cx="11250387" cy="1831069"/>
              </a:xfrm>
              <a:prstGeom prst="rect">
                <a:avLst/>
              </a:prstGeom>
              <a:blipFill>
                <a:blip r:embed="rId3"/>
                <a:stretch>
                  <a:fillRect l="-4063" t="-10000"/>
                </a:stretch>
              </a:blipFill>
            </p:spPr>
            <p:txBody>
              <a:bodyPr/>
              <a:lstStyle/>
              <a:p>
                <a:r>
                  <a:rPr lang="ja-JP" altLang="en-US">
                    <a:noFill/>
                  </a:rPr>
                  <a:t> </a:t>
                </a:r>
              </a:p>
            </p:txBody>
          </p:sp>
        </mc:Fallback>
      </mc:AlternateContent>
      <p:sp>
        <p:nvSpPr>
          <p:cNvPr id="5" name="スライド番号プレースホルダー 3">
            <a:extLst>
              <a:ext uri="{FF2B5EF4-FFF2-40B4-BE49-F238E27FC236}">
                <a16:creationId xmlns:a16="http://schemas.microsoft.com/office/drawing/2014/main" id="{C9677D0B-9F51-05AF-3792-AF658DB70E0A}"/>
              </a:ext>
            </a:extLst>
          </p:cNvPr>
          <p:cNvSpPr txBox="1">
            <a:spLocks/>
          </p:cNvSpPr>
          <p:nvPr/>
        </p:nvSpPr>
        <p:spPr>
          <a:xfrm>
            <a:off x="11088396" y="6090835"/>
            <a:ext cx="852541" cy="587788"/>
          </a:xfrm>
          <a:prstGeom prst="rect">
            <a:avLst/>
          </a:prstGeom>
        </p:spPr>
        <p:txBody>
          <a:bodyPr vert="horz" lIns="91440" tIns="45720" rIns="91440" bIns="45720" rtlCol="0" anchor="ctr"/>
          <a:lstStyle>
            <a:defPPr>
              <a:defRPr lang="en-US"/>
            </a:defPPr>
            <a:lvl1pPr marL="0" algn="r" defTabSz="457200" rtl="0" eaLnBrk="1" latinLnBrk="0" hangingPunct="1">
              <a:defRPr sz="3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152886-A5BA-4EA1-AB9E-B32CF8EDC981}" type="slidenum">
              <a:rPr kumimoji="1" lang="ja-JP" altLang="en-US" sz="3600" smtClean="0"/>
              <a:pPr/>
              <a:t>49</a:t>
            </a:fld>
            <a:endParaRPr kumimoji="1" lang="ja-JP" altLang="en-US" dirty="0"/>
          </a:p>
        </p:txBody>
      </p:sp>
      <mc:AlternateContent xmlns:mc="http://schemas.openxmlformats.org/markup-compatibility/2006" xmlns:a14="http://schemas.microsoft.com/office/drawing/2010/main">
        <mc:Choice Requires="a14">
          <p:sp>
            <p:nvSpPr>
              <p:cNvPr id="8" name="コンテンツ プレースホルダー 7">
                <a:extLst>
                  <a:ext uri="{FF2B5EF4-FFF2-40B4-BE49-F238E27FC236}">
                    <a16:creationId xmlns:a16="http://schemas.microsoft.com/office/drawing/2014/main" id="{B6A05D8C-85DE-97E0-0CBA-31AC506ABC8C}"/>
                  </a:ext>
                </a:extLst>
              </p:cNvPr>
              <p:cNvSpPr>
                <a:spLocks noGrp="1"/>
              </p:cNvSpPr>
              <p:nvPr>
                <p:ph idx="1"/>
              </p:nvPr>
            </p:nvSpPr>
            <p:spPr>
              <a:xfrm>
                <a:off x="201519" y="1366981"/>
                <a:ext cx="11739418" cy="4837401"/>
              </a:xfrm>
            </p:spPr>
            <p:txBody>
              <a:bodyPr>
                <a:normAutofit/>
              </a:bodyPr>
              <a:lstStyle/>
              <a:p>
                <a14:m>
                  <m:oMath xmlns:m="http://schemas.openxmlformats.org/officeDocument/2006/math">
                    <m:sSub>
                      <m:sSubPr>
                        <m:ctrlPr>
                          <a:rPr lang="en-US" altLang="ja-JP" sz="2800" i="1" smtClean="0">
                            <a:solidFill>
                              <a:schemeClr val="tx1"/>
                            </a:solidFill>
                            <a:latin typeface="Cambria Math" panose="02040503050406030204" pitchFamily="18" charset="0"/>
                            <a:ea typeface="Cambria Math" panose="02040503050406030204" pitchFamily="18" charset="0"/>
                          </a:rPr>
                        </m:ctrlPr>
                      </m:sSubPr>
                      <m:e>
                        <m:r>
                          <a:rPr lang="ja-JP" altLang="en-US" sz="2800" i="1">
                            <a:solidFill>
                              <a:schemeClr val="tx1"/>
                            </a:solidFill>
                            <a:latin typeface="Cambria Math" panose="02040503050406030204" pitchFamily="18" charset="0"/>
                            <a:ea typeface="Cambria Math" panose="02040503050406030204" pitchFamily="18" charset="0"/>
                          </a:rPr>
                          <m:t>𝛽</m:t>
                        </m:r>
                      </m:e>
                      <m:sub>
                        <m:r>
                          <a:rPr lang="en-US" altLang="ja-JP" sz="2800" i="1">
                            <a:solidFill>
                              <a:schemeClr val="tx1"/>
                            </a:solidFill>
                            <a:latin typeface="Cambria Math" panose="02040503050406030204" pitchFamily="18" charset="0"/>
                            <a:ea typeface="Cambria Math" panose="02040503050406030204" pitchFamily="18" charset="0"/>
                          </a:rPr>
                          <m:t>𝑠</m:t>
                        </m:r>
                      </m:sub>
                    </m:sSub>
                    <m:r>
                      <a:rPr lang="en-US" altLang="ja-JP" sz="2800" b="0" i="1" smtClean="0">
                        <a:solidFill>
                          <a:schemeClr val="tx1"/>
                        </a:solidFill>
                        <a:latin typeface="Cambria Math" panose="02040503050406030204" pitchFamily="18" charset="0"/>
                      </a:rPr>
                      <m:t>(</m:t>
                    </m:r>
                    <m:r>
                      <a:rPr lang="en-US" altLang="ja-JP" sz="2800" b="0" i="1" smtClean="0">
                        <a:solidFill>
                          <a:schemeClr val="tx1"/>
                        </a:solidFill>
                        <a:latin typeface="Cambria Math" panose="02040503050406030204" pitchFamily="18" charset="0"/>
                        <a:ea typeface="Cambria Math" panose="02040503050406030204" pitchFamily="18" charset="0"/>
                      </a:rPr>
                      <m:t>&gt;1</m:t>
                    </m:r>
                    <m:r>
                      <a:rPr lang="en-US" altLang="ja-JP" sz="2800" b="0" i="1" smtClean="0">
                        <a:solidFill>
                          <a:schemeClr val="tx1"/>
                        </a:solidFill>
                        <a:latin typeface="Cambria Math" panose="02040503050406030204" pitchFamily="18" charset="0"/>
                      </a:rPr>
                      <m:t>)</m:t>
                    </m:r>
                    <m:r>
                      <a:rPr lang="ja-JP" altLang="en-US" sz="2800" i="1">
                        <a:solidFill>
                          <a:schemeClr val="tx1"/>
                        </a:solidFill>
                        <a:latin typeface="Cambria Math" panose="02040503050406030204" pitchFamily="18" charset="0"/>
                      </a:rPr>
                      <m:t>を</m:t>
                    </m:r>
                  </m:oMath>
                </a14:m>
                <a:r>
                  <a:rPr lang="ja-JP" altLang="en-US" sz="2800" dirty="0">
                    <a:solidFill>
                      <a:schemeClr val="tx1"/>
                    </a:solidFill>
                  </a:rPr>
                  <a:t>用いて，以下の式で求められる</a:t>
                </a:r>
                <a14:m>
                  <m:oMath xmlns:m="http://schemas.openxmlformats.org/officeDocument/2006/math">
                    <m:sSub>
                      <m:sSubPr>
                        <m:ctrlPr>
                          <a:rPr lang="en-US" altLang="ja-JP" sz="2800" i="1">
                            <a:solidFill>
                              <a:schemeClr val="tx1"/>
                            </a:solidFill>
                            <a:latin typeface="Cambria Math" panose="02040503050406030204" pitchFamily="18" charset="0"/>
                            <a:ea typeface="Cambria Math" panose="02040503050406030204" pitchFamily="18" charset="0"/>
                          </a:rPr>
                        </m:ctrlPr>
                      </m:sSubPr>
                      <m:e>
                        <m:r>
                          <a:rPr lang="en-US" altLang="ja-JP" sz="2800" b="0" i="1" smtClean="0">
                            <a:solidFill>
                              <a:schemeClr val="tx1"/>
                            </a:solidFill>
                            <a:latin typeface="Cambria Math" panose="02040503050406030204" pitchFamily="18" charset="0"/>
                            <a:ea typeface="Cambria Math" panose="02040503050406030204" pitchFamily="18" charset="0"/>
                          </a:rPr>
                          <m:t>𝐷</m:t>
                        </m:r>
                      </m:e>
                      <m:sub>
                        <m:r>
                          <a:rPr lang="en-US" altLang="ja-JP" sz="2800" b="0" i="1" smtClean="0">
                            <a:solidFill>
                              <a:schemeClr val="tx1"/>
                            </a:solidFill>
                            <a:latin typeface="Cambria Math" panose="02040503050406030204" pitchFamily="18" charset="0"/>
                            <a:ea typeface="Cambria Math" panose="02040503050406030204" pitchFamily="18" charset="0"/>
                          </a:rPr>
                          <m:t>𝑙𝑒𝑎𝑟𝑛</m:t>
                        </m:r>
                      </m:sub>
                    </m:sSub>
                  </m:oMath>
                </a14:m>
                <a:r>
                  <a:rPr lang="ja-JP" altLang="en-US" sz="2800" dirty="0">
                    <a:solidFill>
                      <a:schemeClr val="tx1"/>
                    </a:solidFill>
                  </a:rPr>
                  <a:t>ステップごとに</a:t>
                </a:r>
                <a14:m>
                  <m:oMath xmlns:m="http://schemas.openxmlformats.org/officeDocument/2006/math">
                    <m:sSup>
                      <m:sSupPr>
                        <m:ctrlPr>
                          <a:rPr lang="en-US" altLang="ja-JP" i="1">
                            <a:solidFill>
                              <a:schemeClr val="tx1"/>
                            </a:solidFill>
                            <a:latin typeface="Cambria Math" panose="02040503050406030204" pitchFamily="18" charset="0"/>
                          </a:rPr>
                        </m:ctrlPr>
                      </m:sSupPr>
                      <m:e>
                        <m:r>
                          <a:rPr lang="en-US" altLang="ja-JP" i="1">
                            <a:solidFill>
                              <a:schemeClr val="tx1"/>
                            </a:solidFill>
                            <a:latin typeface="Cambria Math" panose="02040503050406030204" pitchFamily="18" charset="0"/>
                          </a:rPr>
                          <m:t>𝑑</m:t>
                        </m:r>
                      </m:e>
                      <m:sup>
                        <m:r>
                          <a:rPr lang="en-US" altLang="ja-JP" i="1">
                            <a:solidFill>
                              <a:schemeClr val="tx1"/>
                            </a:solidFill>
                            <a:latin typeface="Cambria Math" panose="02040503050406030204" pitchFamily="18" charset="0"/>
                          </a:rPr>
                          <m:t>𝑖</m:t>
                        </m:r>
                      </m:sup>
                    </m:sSup>
                  </m:oMath>
                </a14:m>
                <a:r>
                  <a:rPr lang="ja-JP" altLang="en-US" dirty="0">
                    <a:solidFill>
                      <a:schemeClr val="tx1"/>
                    </a:solidFill>
                  </a:rPr>
                  <a:t>を</a:t>
                </a:r>
                <a:endParaRPr lang="en-US" altLang="ja-JP" dirty="0">
                  <a:solidFill>
                    <a:schemeClr val="tx1"/>
                  </a:solidFill>
                </a:endParaRPr>
              </a:p>
              <a:p>
                <a:pPr marL="0" indent="0">
                  <a:buNone/>
                </a:pPr>
                <a:r>
                  <a:rPr lang="en-US" altLang="ja-JP" dirty="0">
                    <a:solidFill>
                      <a:schemeClr val="tx1"/>
                    </a:solidFill>
                  </a:rPr>
                  <a:t>  </a:t>
                </a:r>
                <a:r>
                  <a:rPr lang="ja-JP" altLang="en-US" dirty="0">
                    <a:solidFill>
                      <a:schemeClr val="tx1"/>
                    </a:solidFill>
                  </a:rPr>
                  <a:t>学習する</a:t>
                </a:r>
                <a:endParaRPr lang="en-US" altLang="ja-JP"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i="1">
                              <a:solidFill>
                                <a:schemeClr val="tx1"/>
                              </a:solidFill>
                              <a:latin typeface="Cambria Math" panose="02040503050406030204" pitchFamily="18" charset="0"/>
                              <a:ea typeface="Cambria Math" panose="02040503050406030204" pitchFamily="18" charset="0"/>
                            </a:rPr>
                          </m:ctrlPr>
                        </m:sSubPr>
                        <m:e>
                          <m:r>
                            <a:rPr lang="en-US" altLang="ja-JP" i="1">
                              <a:solidFill>
                                <a:schemeClr val="tx1"/>
                              </a:solidFill>
                              <a:latin typeface="Cambria Math" panose="02040503050406030204" pitchFamily="18" charset="0"/>
                              <a:ea typeface="Cambria Math" panose="02040503050406030204" pitchFamily="18" charset="0"/>
                            </a:rPr>
                            <m:t>𝐷</m:t>
                          </m:r>
                        </m:e>
                        <m:sub>
                          <m:r>
                            <a:rPr lang="en-US" altLang="ja-JP" i="1">
                              <a:solidFill>
                                <a:schemeClr val="tx1"/>
                              </a:solidFill>
                              <a:latin typeface="Cambria Math" panose="02040503050406030204" pitchFamily="18" charset="0"/>
                              <a:ea typeface="Cambria Math" panose="02040503050406030204" pitchFamily="18" charset="0"/>
                            </a:rPr>
                            <m:t>𝑙𝑒𝑎𝑟𝑛</m:t>
                          </m:r>
                        </m:sub>
                      </m:sSub>
                      <m:r>
                        <a:rPr lang="en-US" altLang="ja-JP" b="0" i="1" smtClean="0">
                          <a:solidFill>
                            <a:schemeClr val="tx1"/>
                          </a:solidFill>
                          <a:latin typeface="Cambria Math" panose="02040503050406030204" pitchFamily="18" charset="0"/>
                          <a:ea typeface="Cambria Math" panose="02040503050406030204" pitchFamily="18" charset="0"/>
                        </a:rPr>
                        <m:t>=</m:t>
                      </m:r>
                      <m:f>
                        <m:fPr>
                          <m:ctrlPr>
                            <a:rPr lang="en-US" altLang="ja-JP" b="0" i="1" smtClean="0">
                              <a:solidFill>
                                <a:schemeClr val="tx1"/>
                              </a:solidFill>
                              <a:latin typeface="Cambria Math" panose="02040503050406030204" pitchFamily="18" charset="0"/>
                              <a:ea typeface="Cambria Math" panose="02040503050406030204" pitchFamily="18" charset="0"/>
                            </a:rPr>
                          </m:ctrlPr>
                        </m:fPr>
                        <m:num>
                          <m:sSub>
                            <m:sSubPr>
                              <m:ctrlPr>
                                <a:rPr lang="en-US" altLang="ja-JP" i="1">
                                  <a:solidFill>
                                    <a:schemeClr val="tx1"/>
                                  </a:solidFill>
                                  <a:latin typeface="Cambria Math" panose="02040503050406030204" pitchFamily="18" charset="0"/>
                                  <a:ea typeface="Cambria Math" panose="02040503050406030204" pitchFamily="18" charset="0"/>
                                </a:rPr>
                              </m:ctrlPr>
                            </m:sSubPr>
                            <m:e>
                              <m:r>
                                <a:rPr lang="en-US" altLang="ja-JP" i="1">
                                  <a:solidFill>
                                    <a:schemeClr val="tx1"/>
                                  </a:solidFill>
                                  <a:latin typeface="Cambria Math" panose="02040503050406030204" pitchFamily="18" charset="0"/>
                                  <a:ea typeface="Cambria Math" panose="02040503050406030204" pitchFamily="18" charset="0"/>
                                </a:rPr>
                                <m:t>𝐷</m:t>
                              </m:r>
                            </m:e>
                            <m:sub>
                              <m:r>
                                <a:rPr lang="en-US" altLang="ja-JP" b="0" i="1" smtClean="0">
                                  <a:solidFill>
                                    <a:schemeClr val="tx1"/>
                                  </a:solidFill>
                                  <a:latin typeface="Cambria Math" panose="02040503050406030204" pitchFamily="18" charset="0"/>
                                  <a:ea typeface="Cambria Math" panose="02040503050406030204" pitchFamily="18" charset="0"/>
                                </a:rPr>
                                <m:t>𝑖𝑛𝑡</m:t>
                              </m:r>
                            </m:sub>
                          </m:sSub>
                        </m:num>
                        <m:den>
                          <m:sSub>
                            <m:sSubPr>
                              <m:ctrlPr>
                                <a:rPr lang="en-US" altLang="ja-JP" i="1">
                                  <a:solidFill>
                                    <a:schemeClr val="tx1"/>
                                  </a:solidFill>
                                  <a:latin typeface="Cambria Math" panose="02040503050406030204" pitchFamily="18" charset="0"/>
                                  <a:ea typeface="Cambria Math" panose="02040503050406030204" pitchFamily="18" charset="0"/>
                                </a:rPr>
                              </m:ctrlPr>
                            </m:sSubPr>
                            <m:e>
                              <m:r>
                                <a:rPr lang="ja-JP" altLang="en-US" i="1">
                                  <a:solidFill>
                                    <a:schemeClr val="tx1"/>
                                  </a:solidFill>
                                  <a:latin typeface="Cambria Math" panose="02040503050406030204" pitchFamily="18" charset="0"/>
                                  <a:ea typeface="Cambria Math" panose="02040503050406030204" pitchFamily="18" charset="0"/>
                                </a:rPr>
                                <m:t>𝛽</m:t>
                              </m:r>
                            </m:e>
                            <m:sub>
                              <m:r>
                                <a:rPr lang="en-US" altLang="ja-JP" i="1">
                                  <a:solidFill>
                                    <a:schemeClr val="tx1"/>
                                  </a:solidFill>
                                  <a:latin typeface="Cambria Math" panose="02040503050406030204" pitchFamily="18" charset="0"/>
                                  <a:ea typeface="Cambria Math" panose="02040503050406030204" pitchFamily="18" charset="0"/>
                                </a:rPr>
                                <m:t>𝑠</m:t>
                              </m:r>
                            </m:sub>
                          </m:sSub>
                        </m:den>
                      </m:f>
                    </m:oMath>
                  </m:oMathPara>
                </a14:m>
                <a:endParaRPr lang="en-US" altLang="ja-JP" dirty="0">
                  <a:solidFill>
                    <a:schemeClr val="tx1"/>
                  </a:solidFill>
                </a:endParaRPr>
              </a:p>
              <a:p>
                <a14:m>
                  <m:oMath xmlns:m="http://schemas.openxmlformats.org/officeDocument/2006/math">
                    <m:d>
                      <m:dPr>
                        <m:begChr m:val="|"/>
                        <m:endChr m:val="|"/>
                        <m:ctrlPr>
                          <a:rPr lang="en-US" altLang="ja-JP" i="1" smtClean="0">
                            <a:solidFill>
                              <a:schemeClr val="tx1"/>
                            </a:solidFill>
                            <a:latin typeface="Cambria Math" panose="02040503050406030204" pitchFamily="18" charset="0"/>
                            <a:ea typeface="Cambria Math" panose="02040503050406030204" pitchFamily="18" charset="0"/>
                          </a:rPr>
                        </m:ctrlPr>
                      </m:dPr>
                      <m:e>
                        <m:sSubSup>
                          <m:sSubSupPr>
                            <m:ctrlPr>
                              <a:rPr lang="en-US" altLang="ja-JP" i="1" smtClean="0">
                                <a:solidFill>
                                  <a:schemeClr val="tx1"/>
                                </a:solidFill>
                                <a:latin typeface="Cambria Math" panose="02040503050406030204" pitchFamily="18" charset="0"/>
                                <a:ea typeface="Cambria Math" panose="02040503050406030204" pitchFamily="18" charset="0"/>
                              </a:rPr>
                            </m:ctrlPr>
                          </m:sSubSupPr>
                          <m:e>
                            <m:r>
                              <a:rPr lang="en-US" altLang="ja-JP" b="0" i="1" smtClean="0">
                                <a:solidFill>
                                  <a:schemeClr val="tx1"/>
                                </a:solidFill>
                                <a:latin typeface="Cambria Math" panose="02040503050406030204" pitchFamily="18" charset="0"/>
                                <a:ea typeface="Cambria Math" panose="02040503050406030204" pitchFamily="18" charset="0"/>
                              </a:rPr>
                              <m:t>𝑃</m:t>
                            </m:r>
                          </m:e>
                          <m:sub>
                            <m:r>
                              <a:rPr lang="en-US" altLang="ja-JP" b="0" i="1" smtClean="0">
                                <a:solidFill>
                                  <a:schemeClr val="tx1"/>
                                </a:solidFill>
                                <a:latin typeface="Cambria Math" panose="02040503050406030204" pitchFamily="18" charset="0"/>
                                <a:ea typeface="Cambria Math" panose="02040503050406030204" pitchFamily="18" charset="0"/>
                              </a:rPr>
                              <m:t>𝑛</m:t>
                            </m:r>
                          </m:sub>
                          <m:sup>
                            <m:r>
                              <a:rPr lang="en-US" altLang="ja-JP" b="0" i="1" smtClean="0">
                                <a:solidFill>
                                  <a:schemeClr val="tx1"/>
                                </a:solidFill>
                                <a:latin typeface="Cambria Math" panose="02040503050406030204" pitchFamily="18" charset="0"/>
                                <a:ea typeface="Cambria Math" panose="02040503050406030204" pitchFamily="18" charset="0"/>
                              </a:rPr>
                              <m:t>𝑖</m:t>
                            </m:r>
                          </m:sup>
                        </m:sSubSup>
                        <m:r>
                          <a:rPr lang="en-US" altLang="ja-JP" b="0" i="1" smtClean="0">
                            <a:solidFill>
                              <a:schemeClr val="tx1"/>
                            </a:solidFill>
                            <a:latin typeface="Cambria Math" panose="02040503050406030204" pitchFamily="18" charset="0"/>
                            <a:ea typeface="Cambria Math" panose="02040503050406030204" pitchFamily="18" charset="0"/>
                          </a:rPr>
                          <m:t>−</m:t>
                        </m:r>
                        <m:sSubSup>
                          <m:sSubSupPr>
                            <m:ctrlPr>
                              <a:rPr lang="en-US" altLang="ja-JP" i="1">
                                <a:solidFill>
                                  <a:schemeClr val="tx1"/>
                                </a:solidFill>
                                <a:latin typeface="Cambria Math" panose="02040503050406030204" pitchFamily="18" charset="0"/>
                                <a:ea typeface="Cambria Math" panose="02040503050406030204" pitchFamily="18" charset="0"/>
                              </a:rPr>
                            </m:ctrlPr>
                          </m:sSubSupPr>
                          <m:e>
                            <m:r>
                              <a:rPr lang="en-US" altLang="ja-JP" b="0" i="1" smtClean="0">
                                <a:solidFill>
                                  <a:schemeClr val="tx1"/>
                                </a:solidFill>
                                <a:latin typeface="Cambria Math" panose="02040503050406030204" pitchFamily="18" charset="0"/>
                                <a:ea typeface="Cambria Math" panose="02040503050406030204" pitchFamily="18" charset="0"/>
                              </a:rPr>
                              <m:t>𝑃</m:t>
                            </m:r>
                          </m:e>
                          <m:sub>
                            <m:r>
                              <a:rPr lang="en-US" altLang="ja-JP" i="1">
                                <a:solidFill>
                                  <a:schemeClr val="tx1"/>
                                </a:solidFill>
                                <a:latin typeface="Cambria Math" panose="02040503050406030204" pitchFamily="18" charset="0"/>
                                <a:ea typeface="Cambria Math" panose="02040503050406030204" pitchFamily="18" charset="0"/>
                              </a:rPr>
                              <m:t>𝑛</m:t>
                            </m:r>
                            <m:r>
                              <a:rPr lang="en-US" altLang="ja-JP" b="0" i="1" smtClean="0">
                                <a:solidFill>
                                  <a:schemeClr val="tx1"/>
                                </a:solidFill>
                                <a:latin typeface="Cambria Math" panose="02040503050406030204" pitchFamily="18" charset="0"/>
                                <a:ea typeface="Cambria Math" panose="02040503050406030204" pitchFamily="18" charset="0"/>
                              </a:rPr>
                              <m:t>−1</m:t>
                            </m:r>
                          </m:sub>
                          <m:sup>
                            <m:r>
                              <a:rPr lang="en-US" altLang="ja-JP" i="1">
                                <a:solidFill>
                                  <a:schemeClr val="tx1"/>
                                </a:solidFill>
                                <a:latin typeface="Cambria Math" panose="02040503050406030204" pitchFamily="18" charset="0"/>
                                <a:ea typeface="Cambria Math" panose="02040503050406030204" pitchFamily="18" charset="0"/>
                              </a:rPr>
                              <m:t>𝑖</m:t>
                            </m:r>
                          </m:sup>
                        </m:sSubSup>
                      </m:e>
                    </m:d>
                    <m:r>
                      <a:rPr lang="en-US" altLang="ja-JP" i="1" smtClean="0">
                        <a:solidFill>
                          <a:schemeClr val="tx1"/>
                        </a:solidFill>
                        <a:latin typeface="Cambria Math" panose="02040503050406030204" pitchFamily="18" charset="0"/>
                        <a:ea typeface="Cambria Math" panose="02040503050406030204" pitchFamily="18" charset="0"/>
                      </a:rPr>
                      <m:t>≤</m:t>
                    </m:r>
                    <m:sSub>
                      <m:sSubPr>
                        <m:ctrlPr>
                          <a:rPr lang="en-US" altLang="ja-JP" i="1">
                            <a:solidFill>
                              <a:schemeClr val="tx1"/>
                            </a:solidFill>
                            <a:latin typeface="Cambria Math" panose="02040503050406030204" pitchFamily="18" charset="0"/>
                            <a:ea typeface="Cambria Math" panose="02040503050406030204" pitchFamily="18" charset="0"/>
                          </a:rPr>
                        </m:ctrlPr>
                      </m:sSubPr>
                      <m:e>
                        <m:r>
                          <a:rPr lang="ja-JP" altLang="en-US" i="1">
                            <a:solidFill>
                              <a:schemeClr val="tx1"/>
                            </a:solidFill>
                            <a:latin typeface="Cambria Math" panose="02040503050406030204" pitchFamily="18" charset="0"/>
                            <a:ea typeface="Cambria Math" panose="02040503050406030204" pitchFamily="18" charset="0"/>
                          </a:rPr>
                          <m:t>𝛽</m:t>
                        </m:r>
                      </m:e>
                      <m:sub>
                        <m:r>
                          <a:rPr lang="en-US" altLang="ja-JP" i="1">
                            <a:solidFill>
                              <a:schemeClr val="tx1"/>
                            </a:solidFill>
                            <a:latin typeface="Cambria Math" panose="02040503050406030204" pitchFamily="18" charset="0"/>
                            <a:ea typeface="Cambria Math" panose="02040503050406030204" pitchFamily="18" charset="0"/>
                          </a:rPr>
                          <m:t>𝑠</m:t>
                        </m:r>
                      </m:sub>
                    </m:sSub>
                    <m:r>
                      <a:rPr lang="en-US" altLang="ja-JP" i="1" smtClean="0">
                        <a:solidFill>
                          <a:schemeClr val="tx1"/>
                        </a:solidFill>
                        <a:latin typeface="Cambria Math" panose="02040503050406030204" pitchFamily="18" charset="0"/>
                        <a:ea typeface="Cambria Math" panose="02040503050406030204" pitchFamily="18" charset="0"/>
                      </a:rPr>
                      <m:t>×</m:t>
                    </m:r>
                    <m:sSup>
                      <m:sSupPr>
                        <m:ctrlPr>
                          <a:rPr lang="en-US" altLang="ja-JP" i="1">
                            <a:solidFill>
                              <a:schemeClr val="tx1"/>
                            </a:solidFill>
                            <a:latin typeface="Cambria Math" panose="02040503050406030204" pitchFamily="18" charset="0"/>
                          </a:rPr>
                        </m:ctrlPr>
                      </m:sSupPr>
                      <m:e>
                        <m:r>
                          <a:rPr lang="en-US" altLang="ja-JP" i="1">
                            <a:solidFill>
                              <a:schemeClr val="tx1"/>
                            </a:solidFill>
                            <a:latin typeface="Cambria Math" panose="02040503050406030204" pitchFamily="18" charset="0"/>
                          </a:rPr>
                          <m:t>𝑑</m:t>
                        </m:r>
                      </m:e>
                      <m:sup>
                        <m:r>
                          <a:rPr lang="en-US" altLang="ja-JP" i="1">
                            <a:solidFill>
                              <a:schemeClr val="tx1"/>
                            </a:solidFill>
                            <a:latin typeface="Cambria Math" panose="02040503050406030204" pitchFamily="18" charset="0"/>
                          </a:rPr>
                          <m:t>𝑖</m:t>
                        </m:r>
                      </m:sup>
                    </m:sSup>
                    <m:r>
                      <a:rPr lang="ja-JP" altLang="en-US" i="1">
                        <a:solidFill>
                          <a:schemeClr val="tx1"/>
                        </a:solidFill>
                        <a:latin typeface="Cambria Math" panose="02040503050406030204" pitchFamily="18" charset="0"/>
                      </a:rPr>
                      <m:t>を</m:t>
                    </m:r>
                  </m:oMath>
                </a14:m>
                <a:r>
                  <a:rPr lang="ja-JP" altLang="en-US" dirty="0">
                    <a:solidFill>
                      <a:schemeClr val="tx1"/>
                    </a:solidFill>
                  </a:rPr>
                  <a:t>満たすエージェントの集合を</a:t>
                </a:r>
                <a14:m>
                  <m:oMath xmlns:m="http://schemas.openxmlformats.org/officeDocument/2006/math">
                    <m:sSub>
                      <m:sSubPr>
                        <m:ctrlPr>
                          <a:rPr lang="en-US" altLang="ja-JP" i="1">
                            <a:solidFill>
                              <a:schemeClr val="tx1"/>
                            </a:solidFill>
                            <a:latin typeface="Cambria Math" panose="02040503050406030204" pitchFamily="18" charset="0"/>
                            <a:ea typeface="Cambria Math" panose="02040503050406030204" pitchFamily="18" charset="0"/>
                          </a:rPr>
                        </m:ctrlPr>
                      </m:sSubPr>
                      <m:e>
                        <m:r>
                          <a:rPr lang="en-US" altLang="ja-JP" b="0" i="1" smtClean="0">
                            <a:solidFill>
                              <a:schemeClr val="tx1"/>
                            </a:solidFill>
                            <a:latin typeface="Cambria Math" panose="02040503050406030204" pitchFamily="18" charset="0"/>
                            <a:ea typeface="Cambria Math" panose="02040503050406030204" pitchFamily="18" charset="0"/>
                          </a:rPr>
                          <m:t>𝐴</m:t>
                        </m:r>
                      </m:e>
                      <m:sub>
                        <m:r>
                          <a:rPr lang="en-US" altLang="ja-JP" b="0" i="1" smtClean="0">
                            <a:solidFill>
                              <a:schemeClr val="tx1"/>
                            </a:solidFill>
                            <a:latin typeface="Cambria Math" panose="02040503050406030204" pitchFamily="18" charset="0"/>
                            <a:ea typeface="Cambria Math" panose="02040503050406030204" pitchFamily="18" charset="0"/>
                          </a:rPr>
                          <m:t>𝑛</m:t>
                        </m:r>
                      </m:sub>
                    </m:sSub>
                  </m:oMath>
                </a14:m>
                <a:r>
                  <a:rPr lang="ja-JP" altLang="en-US" dirty="0">
                    <a:solidFill>
                      <a:schemeClr val="tx1"/>
                    </a:solidFill>
                  </a:rPr>
                  <a:t>とし，</a:t>
                </a:r>
                <a:endParaRPr lang="en-US" altLang="ja-JP" dirty="0">
                  <a:solidFill>
                    <a:schemeClr val="tx1"/>
                  </a:solidFill>
                </a:endParaRPr>
              </a:p>
              <a:p>
                <a:pPr marL="0" indent="0">
                  <a:buNone/>
                </a:pPr>
                <a:r>
                  <a:rPr lang="en-US" altLang="ja-JP" dirty="0">
                    <a:solidFill>
                      <a:schemeClr val="tx1"/>
                    </a:solidFill>
                  </a:rPr>
                  <a:t>   </a:t>
                </a:r>
                <a:r>
                  <a:rPr lang="ja-JP" altLang="en-US" dirty="0">
                    <a:solidFill>
                      <a:schemeClr val="tx1"/>
                    </a:solidFill>
                  </a:rPr>
                  <a:t>以下の式を満たしたら停止する</a:t>
                </a:r>
                <a:endParaRPr lang="en-US" altLang="ja-JP"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altLang="ja-JP" i="1" smtClean="0">
                              <a:solidFill>
                                <a:schemeClr val="tx1"/>
                              </a:solidFill>
                              <a:latin typeface="Cambria Math" panose="02040503050406030204" pitchFamily="18" charset="0"/>
                            </a:rPr>
                          </m:ctrlPr>
                        </m:naryPr>
                        <m:sub>
                          <m:r>
                            <a:rPr lang="en-US" altLang="ja-JP" i="1" dirty="0">
                              <a:solidFill>
                                <a:schemeClr val="tx1"/>
                              </a:solidFill>
                              <a:latin typeface="Cambria Math" panose="02040503050406030204" pitchFamily="18" charset="0"/>
                            </a:rPr>
                            <m:t>𝑖</m:t>
                          </m:r>
                          <m:r>
                            <a:rPr lang="en-US" altLang="ja-JP" dirty="0">
                              <a:solidFill>
                                <a:schemeClr val="tx1"/>
                              </a:solidFill>
                              <a:latin typeface="Cambria Math" panose="02040503050406030204" pitchFamily="18" charset="0"/>
                            </a:rPr>
                            <m:t>∈</m:t>
                          </m:r>
                          <m:r>
                            <a:rPr lang="en-US" altLang="ja-JP" b="0" i="1" dirty="0" smtClean="0">
                              <a:solidFill>
                                <a:schemeClr val="tx1"/>
                              </a:solidFill>
                              <a:latin typeface="Cambria Math" panose="02040503050406030204" pitchFamily="18" charset="0"/>
                            </a:rPr>
                            <m:t>𝐴</m:t>
                          </m:r>
                        </m:sub>
                        <m:sup/>
                        <m:e>
                          <m:sSubSup>
                            <m:sSubSupPr>
                              <m:ctrlPr>
                                <a:rPr lang="en-US" altLang="ja-JP" i="1">
                                  <a:solidFill>
                                    <a:schemeClr val="tx1"/>
                                  </a:solidFill>
                                  <a:latin typeface="Cambria Math" panose="02040503050406030204" pitchFamily="18" charset="0"/>
                                  <a:ea typeface="Cambria Math" panose="02040503050406030204" pitchFamily="18" charset="0"/>
                                </a:rPr>
                              </m:ctrlPr>
                            </m:sSubSupPr>
                            <m:e>
                              <m:r>
                                <a:rPr lang="en-US" altLang="ja-JP" i="1">
                                  <a:solidFill>
                                    <a:schemeClr val="tx1"/>
                                  </a:solidFill>
                                  <a:latin typeface="Cambria Math" panose="02040503050406030204" pitchFamily="18" charset="0"/>
                                  <a:ea typeface="Cambria Math" panose="02040503050406030204" pitchFamily="18" charset="0"/>
                                </a:rPr>
                                <m:t>𝑃</m:t>
                              </m:r>
                            </m:e>
                            <m:sub>
                              <m:r>
                                <a:rPr lang="en-US" altLang="ja-JP" i="1">
                                  <a:solidFill>
                                    <a:schemeClr val="tx1"/>
                                  </a:solidFill>
                                  <a:latin typeface="Cambria Math" panose="02040503050406030204" pitchFamily="18" charset="0"/>
                                  <a:ea typeface="Cambria Math" panose="02040503050406030204" pitchFamily="18" charset="0"/>
                                </a:rPr>
                                <m:t>𝑛</m:t>
                              </m:r>
                            </m:sub>
                            <m:sup>
                              <m:r>
                                <a:rPr lang="en-US" altLang="ja-JP" i="1">
                                  <a:solidFill>
                                    <a:schemeClr val="tx1"/>
                                  </a:solidFill>
                                  <a:latin typeface="Cambria Math" panose="02040503050406030204" pitchFamily="18" charset="0"/>
                                  <a:ea typeface="Cambria Math" panose="02040503050406030204" pitchFamily="18" charset="0"/>
                                </a:rPr>
                                <m:t>𝑖</m:t>
                              </m:r>
                            </m:sup>
                          </m:sSubSup>
                        </m:e>
                      </m:nary>
                      <m:r>
                        <a:rPr lang="en-US" altLang="ja-JP" i="1" smtClean="0">
                          <a:solidFill>
                            <a:schemeClr val="tx1"/>
                          </a:solidFill>
                          <a:latin typeface="Cambria Math" panose="02040503050406030204" pitchFamily="18" charset="0"/>
                          <a:ea typeface="Cambria Math" panose="02040503050406030204" pitchFamily="18" charset="0"/>
                        </a:rPr>
                        <m:t>≥</m:t>
                      </m:r>
                      <m:sSub>
                        <m:sSubPr>
                          <m:ctrlPr>
                            <a:rPr lang="en-US" altLang="ja-JP" i="1">
                              <a:solidFill>
                                <a:schemeClr val="tx1"/>
                              </a:solidFill>
                              <a:latin typeface="Cambria Math" panose="02040503050406030204" pitchFamily="18" charset="0"/>
                              <a:ea typeface="Cambria Math" panose="02040503050406030204" pitchFamily="18" charset="0"/>
                            </a:rPr>
                          </m:ctrlPr>
                        </m:sSubPr>
                        <m:e>
                          <m:r>
                            <a:rPr lang="en-US" altLang="ja-JP" i="1">
                              <a:solidFill>
                                <a:schemeClr val="tx1"/>
                              </a:solidFill>
                              <a:latin typeface="Cambria Math" panose="02040503050406030204" pitchFamily="18" charset="0"/>
                              <a:ea typeface="Cambria Math" panose="02040503050406030204" pitchFamily="18" charset="0"/>
                            </a:rPr>
                            <m:t>𝐷</m:t>
                          </m:r>
                        </m:e>
                        <m:sub>
                          <m:r>
                            <a:rPr lang="en-US" altLang="ja-JP" b="0" i="1" smtClean="0">
                              <a:solidFill>
                                <a:schemeClr val="tx1"/>
                              </a:solidFill>
                              <a:latin typeface="Cambria Math" panose="02040503050406030204" pitchFamily="18" charset="0"/>
                              <a:ea typeface="Cambria Math" panose="02040503050406030204" pitchFamily="18" charset="0"/>
                            </a:rPr>
                            <m:t>𝑖𝑛𝑡</m:t>
                          </m:r>
                        </m:sub>
                      </m:sSub>
                    </m:oMath>
                  </m:oMathPara>
                </a14:m>
                <a:endParaRPr lang="en-US" altLang="ja-JP" dirty="0">
                  <a:solidFill>
                    <a:schemeClr val="tx1"/>
                  </a:solidFill>
                </a:endParaRPr>
              </a:p>
            </p:txBody>
          </p:sp>
        </mc:Choice>
        <mc:Fallback xmlns="">
          <p:sp>
            <p:nvSpPr>
              <p:cNvPr id="8" name="コンテンツ プレースホルダー 7">
                <a:extLst>
                  <a:ext uri="{FF2B5EF4-FFF2-40B4-BE49-F238E27FC236}">
                    <a16:creationId xmlns:a16="http://schemas.microsoft.com/office/drawing/2014/main" id="{B6A05D8C-85DE-97E0-0CBA-31AC506ABC8C}"/>
                  </a:ext>
                </a:extLst>
              </p:cNvPr>
              <p:cNvSpPr>
                <a:spLocks noGrp="1" noRot="1" noChangeAspect="1" noMove="1" noResize="1" noEditPoints="1" noAdjustHandles="1" noChangeArrowheads="1" noChangeShapeType="1" noTextEdit="1"/>
              </p:cNvSpPr>
              <p:nvPr>
                <p:ph idx="1"/>
              </p:nvPr>
            </p:nvSpPr>
            <p:spPr>
              <a:xfrm>
                <a:off x="201519" y="1366981"/>
                <a:ext cx="11739418" cy="4837401"/>
              </a:xfrm>
              <a:blipFill>
                <a:blip r:embed="rId4"/>
                <a:stretch>
                  <a:fillRect t="-1134" r="-4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3CB0658-D858-DFD7-2268-7E080EEB3C2E}"/>
                  </a:ext>
                </a:extLst>
              </p:cNvPr>
              <p:cNvSpPr txBox="1"/>
              <p:nvPr/>
            </p:nvSpPr>
            <p:spPr>
              <a:xfrm>
                <a:off x="371125" y="6152217"/>
                <a:ext cx="9177102" cy="523220"/>
              </a:xfrm>
              <a:prstGeom prst="rect">
                <a:avLst/>
              </a:prstGeom>
              <a:noFill/>
              <a:ln w="19050">
                <a:solidFill>
                  <a:schemeClr val="accent1"/>
                </a:solidFill>
              </a:ln>
            </p:spPr>
            <p:txBody>
              <a:bodyPr wrap="square">
                <a:spAutoFit/>
              </a:bodyPr>
              <a:lstStyle/>
              <a:p>
                <a:pPr algn="ctr"/>
                <a14:m>
                  <m:oMath xmlns:m="http://schemas.openxmlformats.org/officeDocument/2006/math">
                    <m:sSubSup>
                      <m:sSubSupPr>
                        <m:ctrlPr>
                          <a:rPr lang="en-US" altLang="ja-JP" sz="2400" i="1" smtClean="0">
                            <a:latin typeface="Cambria Math" panose="02040503050406030204" pitchFamily="18" charset="0"/>
                            <a:ea typeface="Cambria Math" panose="02040503050406030204" pitchFamily="18" charset="0"/>
                          </a:rPr>
                        </m:ctrlPr>
                      </m:sSubSupPr>
                      <m:e>
                        <m:r>
                          <a:rPr lang="en-US" altLang="ja-JP" sz="2400" i="1">
                            <a:latin typeface="Cambria Math" panose="02040503050406030204" pitchFamily="18" charset="0"/>
                            <a:ea typeface="Cambria Math" panose="02040503050406030204" pitchFamily="18" charset="0"/>
                          </a:rPr>
                          <m:t>𝑃</m:t>
                        </m:r>
                      </m:e>
                      <m:sub>
                        <m:r>
                          <a:rPr lang="en-US" altLang="ja-JP" sz="2400" i="1">
                            <a:latin typeface="Cambria Math" panose="02040503050406030204" pitchFamily="18" charset="0"/>
                            <a:ea typeface="Cambria Math" panose="02040503050406030204" pitchFamily="18" charset="0"/>
                          </a:rPr>
                          <m:t>𝑛</m:t>
                        </m:r>
                      </m:sub>
                      <m:sup>
                        <m:r>
                          <a:rPr lang="en-US" altLang="ja-JP" sz="2400" i="1">
                            <a:latin typeface="Cambria Math" panose="02040503050406030204" pitchFamily="18" charset="0"/>
                            <a:ea typeface="Cambria Math" panose="02040503050406030204" pitchFamily="18" charset="0"/>
                          </a:rPr>
                          <m:t>𝑖</m:t>
                        </m:r>
                      </m:sup>
                    </m:sSubSup>
                  </m:oMath>
                </a14:m>
                <a:r>
                  <a:rPr lang="ja-JP" altLang="en-US" sz="2800" i="1" dirty="0">
                    <a:latin typeface="Cambria Math" panose="02040503050406030204" pitchFamily="18" charset="0"/>
                  </a:rPr>
                  <a:t>：</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𝐷</m:t>
                        </m:r>
                      </m:e>
                      <m:sub>
                        <m:r>
                          <a:rPr lang="en-US" altLang="ja-JP" sz="2800" b="0" i="1" smtClean="0">
                            <a:latin typeface="Cambria Math" panose="02040503050406030204" pitchFamily="18" charset="0"/>
                          </a:rPr>
                          <m:t>𝑖𝑛𝑡</m:t>
                        </m:r>
                      </m:sub>
                    </m:sSub>
                    <m:r>
                      <a:rPr lang="en-US" altLang="ja-JP" sz="2800" i="1">
                        <a:latin typeface="Cambria Math" panose="02040503050406030204" pitchFamily="18" charset="0"/>
                      </a:rPr>
                      <m:t> </m:t>
                    </m:r>
                  </m:oMath>
                </a14:m>
                <a:r>
                  <a:rPr lang="ja-JP" altLang="en-US" sz="2800" dirty="0">
                    <a:latin typeface="Cambria Math" panose="02040503050406030204" pitchFamily="18" charset="0"/>
                  </a:rPr>
                  <a:t>ステップごとのエージェント</a:t>
                </a:r>
                <a14:m>
                  <m:oMath xmlns:m="http://schemas.openxmlformats.org/officeDocument/2006/math">
                    <m:r>
                      <a:rPr lang="en-US" altLang="ja-JP" sz="2800" i="1">
                        <a:latin typeface="Cambria Math" panose="02040503050406030204" pitchFamily="18" charset="0"/>
                        <a:ea typeface="Cambria Math" panose="02040503050406030204" pitchFamily="18" charset="0"/>
                      </a:rPr>
                      <m:t>𝑖</m:t>
                    </m:r>
                  </m:oMath>
                </a14:m>
                <a:r>
                  <a:rPr lang="ja-JP" altLang="en-US" sz="2800" dirty="0">
                    <a:latin typeface="Cambria Math" panose="02040503050406030204" pitchFamily="18" charset="0"/>
                  </a:rPr>
                  <a:t>の総待機時間</a:t>
                </a:r>
                <a:endParaRPr lang="en-US" altLang="ja-JP" sz="2800" dirty="0">
                  <a:latin typeface="Cambria Math" panose="02040503050406030204" pitchFamily="18" charset="0"/>
                </a:endParaRPr>
              </a:p>
            </p:txBody>
          </p:sp>
        </mc:Choice>
        <mc:Fallback xmlns="">
          <p:sp>
            <p:nvSpPr>
              <p:cNvPr id="6" name="テキスト ボックス 5">
                <a:extLst>
                  <a:ext uri="{FF2B5EF4-FFF2-40B4-BE49-F238E27FC236}">
                    <a16:creationId xmlns:a16="http://schemas.microsoft.com/office/drawing/2014/main" id="{83CB0658-D858-DFD7-2268-7E080EEB3C2E}"/>
                  </a:ext>
                </a:extLst>
              </p:cNvPr>
              <p:cNvSpPr txBox="1">
                <a:spLocks noRot="1" noChangeAspect="1" noMove="1" noResize="1" noEditPoints="1" noAdjustHandles="1" noChangeArrowheads="1" noChangeShapeType="1" noTextEdit="1"/>
              </p:cNvSpPr>
              <p:nvPr/>
            </p:nvSpPr>
            <p:spPr>
              <a:xfrm>
                <a:off x="371125" y="6152217"/>
                <a:ext cx="9177102" cy="523220"/>
              </a:xfrm>
              <a:prstGeom prst="rect">
                <a:avLst/>
              </a:prstGeom>
              <a:blipFill>
                <a:blip r:embed="rId5"/>
                <a:stretch>
                  <a:fillRect t="-7865" b="-30337"/>
                </a:stretch>
              </a:blipFill>
              <a:ln w="19050">
                <a:solidFill>
                  <a:schemeClr val="accent1"/>
                </a:solidFill>
              </a:ln>
            </p:spPr>
            <p:txBody>
              <a:bodyPr/>
              <a:lstStyle/>
              <a:p>
                <a:r>
                  <a:rPr lang="ja-JP" altLang="en-US">
                    <a:noFill/>
                  </a:rPr>
                  <a:t> </a:t>
                </a:r>
              </a:p>
            </p:txBody>
          </p:sp>
        </mc:Fallback>
      </mc:AlternateContent>
    </p:spTree>
    <p:extLst>
      <p:ext uri="{BB962C8B-B14F-4D97-AF65-F5344CB8AC3E}">
        <p14:creationId xmlns:p14="http://schemas.microsoft.com/office/powerpoint/2010/main" val="1594142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60622E1-29EB-3F69-4C90-2278BD4390F3}"/>
              </a:ext>
            </a:extLst>
          </p:cNvPr>
          <p:cNvSpPr>
            <a:spLocks noGrp="1"/>
          </p:cNvSpPr>
          <p:nvPr>
            <p:ph type="sldNum" sz="quarter" idx="12"/>
          </p:nvPr>
        </p:nvSpPr>
        <p:spPr/>
        <p:txBody>
          <a:bodyPr/>
          <a:lstStyle/>
          <a:p>
            <a:fld id="{48152886-A5BA-4EA1-AB9E-B32CF8EDC981}" type="slidenum">
              <a:rPr kumimoji="1" lang="ja-JP" altLang="en-US" smtClean="0"/>
              <a:t>5</a:t>
            </a:fld>
            <a:endParaRPr kumimoji="1" lang="ja-JP" altLang="en-US" dirty="0"/>
          </a:p>
        </p:txBody>
      </p:sp>
      <p:sp>
        <p:nvSpPr>
          <p:cNvPr id="5" name="タイトル 1">
            <a:extLst>
              <a:ext uri="{FF2B5EF4-FFF2-40B4-BE49-F238E27FC236}">
                <a16:creationId xmlns:a16="http://schemas.microsoft.com/office/drawing/2014/main" id="{AA14AB95-A860-D4F3-3325-5DAD48660DB7}"/>
              </a:ext>
            </a:extLst>
          </p:cNvPr>
          <p:cNvSpPr txBox="1">
            <a:spLocks/>
          </p:cNvSpPr>
          <p:nvPr/>
        </p:nvSpPr>
        <p:spPr>
          <a:xfrm>
            <a:off x="1278792" y="365125"/>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7200" dirty="0"/>
              <a:t>研究背景</a:t>
            </a:r>
            <a:endParaRPr lang="ja-JP" altLang="en-US" sz="4400" dirty="0"/>
          </a:p>
        </p:txBody>
      </p:sp>
      <p:sp>
        <p:nvSpPr>
          <p:cNvPr id="6" name="コンテンツ プレースホルダー 2">
            <a:extLst>
              <a:ext uri="{FF2B5EF4-FFF2-40B4-BE49-F238E27FC236}">
                <a16:creationId xmlns:a16="http://schemas.microsoft.com/office/drawing/2014/main" id="{A98992B2-9EDA-05B7-2C0E-0DE455C62E58}"/>
              </a:ext>
            </a:extLst>
          </p:cNvPr>
          <p:cNvSpPr>
            <a:spLocks noGrp="1"/>
          </p:cNvSpPr>
          <p:nvPr>
            <p:ph idx="1"/>
          </p:nvPr>
        </p:nvSpPr>
        <p:spPr>
          <a:xfrm>
            <a:off x="706343" y="1505527"/>
            <a:ext cx="11126149" cy="5352473"/>
          </a:xfrm>
        </p:spPr>
        <p:txBody>
          <a:bodyPr>
            <a:normAutofit fontScale="92500" lnSpcReduction="20000"/>
          </a:bodyPr>
          <a:lstStyle/>
          <a:p>
            <a:r>
              <a:rPr lang="ja-JP" altLang="en-US" sz="3500" dirty="0">
                <a:solidFill>
                  <a:schemeClr val="tx1"/>
                </a:solidFill>
              </a:rPr>
              <a:t>エージェント</a:t>
            </a:r>
            <a:endParaRPr lang="en-US" altLang="ja-JP" sz="3500" dirty="0">
              <a:solidFill>
                <a:schemeClr val="tx1"/>
              </a:solidFill>
            </a:endParaRPr>
          </a:p>
          <a:p>
            <a:pPr lvl="1"/>
            <a:r>
              <a:rPr lang="ja-JP" altLang="en-US" sz="3000" dirty="0">
                <a:solidFill>
                  <a:schemeClr val="tx1"/>
                </a:solidFill>
              </a:rPr>
              <a:t>周囲の環境から</a:t>
            </a:r>
            <a:r>
              <a:rPr lang="ja-JP" altLang="en-US" sz="3000" dirty="0">
                <a:solidFill>
                  <a:srgbClr val="FF0000"/>
                </a:solidFill>
              </a:rPr>
              <a:t>自律的に</a:t>
            </a:r>
            <a:r>
              <a:rPr lang="ja-JP" altLang="en-US" sz="3000" dirty="0">
                <a:solidFill>
                  <a:schemeClr val="tx1"/>
                </a:solidFill>
              </a:rPr>
              <a:t>行動を決定・学習する</a:t>
            </a:r>
            <a:endParaRPr lang="en-US" altLang="ja-JP" sz="3000" dirty="0">
              <a:solidFill>
                <a:schemeClr val="tx1"/>
              </a:solidFill>
            </a:endParaRPr>
          </a:p>
          <a:p>
            <a:pPr lvl="1">
              <a:lnSpc>
                <a:spcPts val="2000"/>
              </a:lnSpc>
            </a:pPr>
            <a:endParaRPr lang="en-US" altLang="ja-JP" dirty="0">
              <a:solidFill>
                <a:schemeClr val="tx1"/>
              </a:solidFill>
            </a:endParaRPr>
          </a:p>
          <a:p>
            <a:pPr>
              <a:buFont typeface="Wingdings" panose="05000000000000000000" pitchFamily="2" charset="2"/>
              <a:buChar char="l"/>
            </a:pPr>
            <a:r>
              <a:rPr lang="ja-JP" altLang="en-US" sz="3500" dirty="0">
                <a:solidFill>
                  <a:schemeClr val="tx1"/>
                </a:solidFill>
              </a:rPr>
              <a:t>イベント</a:t>
            </a:r>
            <a:endParaRPr lang="en-US" altLang="ja-JP" sz="3500" dirty="0">
              <a:solidFill>
                <a:schemeClr val="tx1"/>
              </a:solidFill>
            </a:endParaRPr>
          </a:p>
          <a:p>
            <a:pPr lvl="1">
              <a:buFont typeface="Wingdings" panose="05000000000000000000" pitchFamily="2" charset="2"/>
              <a:buChar char="l"/>
            </a:pPr>
            <a:r>
              <a:rPr lang="ja-JP" altLang="en-US" sz="3000" dirty="0">
                <a:solidFill>
                  <a:schemeClr val="tx1"/>
                </a:solidFill>
              </a:rPr>
              <a:t>エージェントが観測</a:t>
            </a:r>
            <a:r>
              <a:rPr lang="en-US" altLang="ja-JP" sz="3000" dirty="0">
                <a:solidFill>
                  <a:schemeClr val="tx1"/>
                </a:solidFill>
              </a:rPr>
              <a:t>(</a:t>
            </a:r>
            <a:r>
              <a:rPr lang="ja-JP" altLang="en-US" sz="3000" dirty="0">
                <a:solidFill>
                  <a:schemeClr val="tx1"/>
                </a:solidFill>
              </a:rPr>
              <a:t>作業</a:t>
            </a:r>
            <a:r>
              <a:rPr lang="en-US" altLang="ja-JP" sz="3000" dirty="0">
                <a:solidFill>
                  <a:schemeClr val="tx1"/>
                </a:solidFill>
              </a:rPr>
              <a:t>)</a:t>
            </a:r>
            <a:r>
              <a:rPr lang="ja-JP" altLang="en-US" sz="3000" dirty="0">
                <a:solidFill>
                  <a:schemeClr val="tx1"/>
                </a:solidFill>
              </a:rPr>
              <a:t>するべきもの</a:t>
            </a:r>
            <a:endParaRPr lang="en-US" altLang="ja-JP" sz="3000" dirty="0">
              <a:solidFill>
                <a:schemeClr val="tx1"/>
              </a:solidFill>
            </a:endParaRPr>
          </a:p>
          <a:p>
            <a:pPr lvl="1">
              <a:lnSpc>
                <a:spcPct val="110000"/>
              </a:lnSpc>
              <a:buFont typeface="Wingdings" panose="05000000000000000000" pitchFamily="2" charset="2"/>
              <a:buChar char="l"/>
            </a:pPr>
            <a:r>
              <a:rPr lang="ja-JP" altLang="en-US" sz="3000" dirty="0">
                <a:solidFill>
                  <a:srgbClr val="0070C0"/>
                </a:solidFill>
              </a:rPr>
              <a:t>ごみ</a:t>
            </a:r>
            <a:r>
              <a:rPr lang="en-US" altLang="ja-JP" sz="3000" dirty="0">
                <a:solidFill>
                  <a:schemeClr val="tx1"/>
                </a:solidFill>
              </a:rPr>
              <a:t>(</a:t>
            </a:r>
            <a:r>
              <a:rPr lang="ja-JP" altLang="en-US" sz="3000" dirty="0">
                <a:solidFill>
                  <a:schemeClr val="tx1"/>
                </a:solidFill>
              </a:rPr>
              <a:t>清掃問題</a:t>
            </a:r>
            <a:r>
              <a:rPr lang="en-US" altLang="ja-JP" sz="3000" dirty="0">
                <a:solidFill>
                  <a:schemeClr val="tx1"/>
                </a:solidFill>
              </a:rPr>
              <a:t>)</a:t>
            </a:r>
            <a:r>
              <a:rPr lang="ja-JP" altLang="en-US" sz="3000" dirty="0"/>
              <a:t>，</a:t>
            </a:r>
            <a:r>
              <a:rPr lang="ja-JP" altLang="en-US" sz="3000" dirty="0">
                <a:solidFill>
                  <a:srgbClr val="0070C0"/>
                </a:solidFill>
              </a:rPr>
              <a:t>危険度</a:t>
            </a:r>
            <a:r>
              <a:rPr lang="en-US" altLang="ja-JP" sz="3000" dirty="0">
                <a:solidFill>
                  <a:schemeClr val="tx1"/>
                </a:solidFill>
              </a:rPr>
              <a:t>(</a:t>
            </a:r>
            <a:r>
              <a:rPr lang="ja-JP" altLang="en-US" sz="3000" dirty="0">
                <a:solidFill>
                  <a:schemeClr val="tx1"/>
                </a:solidFill>
              </a:rPr>
              <a:t>セキュリティパトロール</a:t>
            </a:r>
            <a:r>
              <a:rPr lang="en-US" altLang="ja-JP" sz="3200" dirty="0">
                <a:solidFill>
                  <a:schemeClr val="tx1"/>
                </a:solidFill>
              </a:rPr>
              <a:t>)</a:t>
            </a:r>
            <a:endParaRPr lang="en-US" altLang="ja-JP" dirty="0">
              <a:solidFill>
                <a:schemeClr val="tx1"/>
              </a:solidFill>
            </a:endParaRPr>
          </a:p>
          <a:p>
            <a:pPr lvl="1">
              <a:lnSpc>
                <a:spcPts val="2000"/>
              </a:lnSpc>
            </a:pPr>
            <a:endParaRPr lang="en-US" altLang="ja-JP" dirty="0">
              <a:solidFill>
                <a:schemeClr val="tx1"/>
              </a:solidFill>
            </a:endParaRPr>
          </a:p>
          <a:p>
            <a:r>
              <a:rPr lang="ja-JP" altLang="en-US" sz="3500" dirty="0">
                <a:solidFill>
                  <a:schemeClr val="tx1"/>
                </a:solidFill>
              </a:rPr>
              <a:t>マルチエージェント協調巡回問題</a:t>
            </a:r>
            <a:endParaRPr lang="en-US" altLang="ja-JP" sz="3500" dirty="0">
              <a:solidFill>
                <a:schemeClr val="tx1"/>
              </a:solidFill>
            </a:endParaRPr>
          </a:p>
          <a:p>
            <a:pPr marL="0" indent="0">
              <a:buNone/>
            </a:pPr>
            <a:r>
              <a:rPr lang="ja-JP" altLang="en-US" sz="2800" dirty="0">
                <a:solidFill>
                  <a:schemeClr val="tx1"/>
                </a:solidFill>
              </a:rPr>
              <a:t>　</a:t>
            </a:r>
            <a:r>
              <a:rPr lang="en-US" altLang="ja-JP" sz="3000" dirty="0">
                <a:solidFill>
                  <a:schemeClr val="tx1"/>
                </a:solidFill>
              </a:rPr>
              <a:t>(multi-agent cooperative patrolling problem, MACPP)</a:t>
            </a:r>
          </a:p>
          <a:p>
            <a:pPr lvl="1">
              <a:buFont typeface="Wingdings" panose="05000000000000000000" pitchFamily="2" charset="2"/>
              <a:buChar char="l"/>
            </a:pPr>
            <a:r>
              <a:rPr lang="ja-JP" altLang="en-US" sz="3000" dirty="0">
                <a:solidFill>
                  <a:schemeClr val="tx1"/>
                </a:solidFill>
              </a:rPr>
              <a:t>複数のエージェントが協調しながら共通のタスクを</a:t>
            </a:r>
            <a:endParaRPr lang="en-US" altLang="ja-JP" sz="3000" dirty="0">
              <a:solidFill>
                <a:schemeClr val="tx1"/>
              </a:solidFill>
            </a:endParaRPr>
          </a:p>
          <a:p>
            <a:pPr marL="457200" lvl="1" indent="0">
              <a:buNone/>
            </a:pPr>
            <a:r>
              <a:rPr lang="en-US" altLang="ja-JP" sz="3000" dirty="0">
                <a:solidFill>
                  <a:schemeClr val="tx1"/>
                </a:solidFill>
              </a:rPr>
              <a:t>  </a:t>
            </a:r>
            <a:r>
              <a:rPr lang="ja-JP" altLang="en-US" sz="3000" dirty="0">
                <a:solidFill>
                  <a:schemeClr val="tx1"/>
                </a:solidFill>
              </a:rPr>
              <a:t>実行する問題の</a:t>
            </a:r>
            <a:r>
              <a:rPr lang="en-US" altLang="ja-JP" sz="3000" dirty="0">
                <a:solidFill>
                  <a:schemeClr val="tx1"/>
                </a:solidFill>
              </a:rPr>
              <a:t>1</a:t>
            </a:r>
            <a:r>
              <a:rPr lang="ja-JP" altLang="en-US" sz="3000" dirty="0">
                <a:solidFill>
                  <a:schemeClr val="tx1"/>
                </a:solidFill>
              </a:rPr>
              <a:t>つ</a:t>
            </a:r>
            <a:endParaRPr lang="en-US" altLang="ja-JP" sz="3000" dirty="0">
              <a:solidFill>
                <a:schemeClr val="tx1"/>
              </a:solidFill>
            </a:endParaRPr>
          </a:p>
        </p:txBody>
      </p:sp>
    </p:spTree>
    <p:extLst>
      <p:ext uri="{BB962C8B-B14F-4D97-AF65-F5344CB8AC3E}">
        <p14:creationId xmlns:p14="http://schemas.microsoft.com/office/powerpoint/2010/main" val="8466380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4C508A6-BFB8-41F2-9931-878953B3309D}"/>
              </a:ext>
            </a:extLst>
          </p:cNvPr>
          <p:cNvSpPr>
            <a:spLocks noGrp="1"/>
          </p:cNvSpPr>
          <p:nvPr>
            <p:ph type="sldNum" sz="quarter" idx="12"/>
          </p:nvPr>
        </p:nvSpPr>
        <p:spPr>
          <a:xfrm>
            <a:off x="11508661" y="6492875"/>
            <a:ext cx="683339" cy="365125"/>
          </a:xfrm>
        </p:spPr>
        <p:txBody>
          <a:bodyPr/>
          <a:lstStyle/>
          <a:p>
            <a:fld id="{48152886-A5BA-4EA1-AB9E-B32CF8EDC981}" type="slidenum">
              <a:rPr kumimoji="1" lang="ja-JP" altLang="en-US" sz="2400" smtClean="0">
                <a:solidFill>
                  <a:schemeClr val="bg1"/>
                </a:solidFill>
              </a:rPr>
              <a:t>50</a:t>
            </a:fld>
            <a:endParaRPr kumimoji="1" lang="ja-JP" altLang="en-US" sz="2400" dirty="0">
              <a:solidFill>
                <a:schemeClr val="bg1"/>
              </a:solidFill>
            </a:endParaRPr>
          </a:p>
        </p:txBody>
      </p:sp>
      <mc:AlternateContent xmlns:mc="http://schemas.openxmlformats.org/markup-compatibility/2006" xmlns:a14="http://schemas.microsoft.com/office/drawing/2010/main">
        <mc:Choice Requires="a14">
          <p:sp>
            <p:nvSpPr>
              <p:cNvPr id="7" name="タイトル 1">
                <a:extLst>
                  <a:ext uri="{FF2B5EF4-FFF2-40B4-BE49-F238E27FC236}">
                    <a16:creationId xmlns:a16="http://schemas.microsoft.com/office/drawing/2014/main" id="{19187CA9-3308-4B6A-EEB0-5002DB6AB386}"/>
                  </a:ext>
                </a:extLst>
              </p:cNvPr>
              <p:cNvSpPr txBox="1">
                <a:spLocks/>
              </p:cNvSpPr>
              <p:nvPr/>
            </p:nvSpPr>
            <p:spPr>
              <a:xfrm>
                <a:off x="612320" y="267152"/>
                <a:ext cx="11250387" cy="1831069"/>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7200" dirty="0"/>
                  <a:t>通常変化量</a:t>
                </a:r>
                <a14:m>
                  <m:oMath xmlns:m="http://schemas.openxmlformats.org/officeDocument/2006/math">
                    <m:sSup>
                      <m:sSupPr>
                        <m:ctrlPr>
                          <a:rPr lang="en-US" altLang="ja-JP" sz="7200" i="1" smtClean="0">
                            <a:latin typeface="Cambria Math" panose="02040503050406030204" pitchFamily="18" charset="0"/>
                          </a:rPr>
                        </m:ctrlPr>
                      </m:sSupPr>
                      <m:e>
                        <m:r>
                          <a:rPr lang="en-US" altLang="ja-JP" sz="7200" b="0" i="1" smtClean="0">
                            <a:latin typeface="Cambria Math" panose="02040503050406030204" pitchFamily="18" charset="0"/>
                          </a:rPr>
                          <m:t>𝑑</m:t>
                        </m:r>
                      </m:e>
                      <m:sup>
                        <m:r>
                          <a:rPr lang="en-US" altLang="ja-JP" sz="7200" b="0" i="1" smtClean="0">
                            <a:latin typeface="Cambria Math" panose="02040503050406030204" pitchFamily="18" charset="0"/>
                          </a:rPr>
                          <m:t>𝑖</m:t>
                        </m:r>
                      </m:sup>
                    </m:sSup>
                  </m:oMath>
                </a14:m>
                <a:r>
                  <a:rPr lang="ja-JP" altLang="en-US" sz="7200" dirty="0"/>
                  <a:t>の導入</a:t>
                </a:r>
                <a:endParaRPr lang="en-US" altLang="ja-JP" sz="4000" dirty="0"/>
              </a:p>
            </p:txBody>
          </p:sp>
        </mc:Choice>
        <mc:Fallback xmlns="">
          <p:sp>
            <p:nvSpPr>
              <p:cNvPr id="7" name="タイトル 1">
                <a:extLst>
                  <a:ext uri="{FF2B5EF4-FFF2-40B4-BE49-F238E27FC236}">
                    <a16:creationId xmlns:a16="http://schemas.microsoft.com/office/drawing/2014/main" id="{19187CA9-3308-4B6A-EEB0-5002DB6AB386}"/>
                  </a:ext>
                </a:extLst>
              </p:cNvPr>
              <p:cNvSpPr txBox="1">
                <a:spLocks noRot="1" noChangeAspect="1" noMove="1" noResize="1" noEditPoints="1" noAdjustHandles="1" noChangeArrowheads="1" noChangeShapeType="1" noTextEdit="1"/>
              </p:cNvSpPr>
              <p:nvPr/>
            </p:nvSpPr>
            <p:spPr>
              <a:xfrm>
                <a:off x="612320" y="267152"/>
                <a:ext cx="11250387" cy="1831069"/>
              </a:xfrm>
              <a:prstGeom prst="rect">
                <a:avLst/>
              </a:prstGeom>
              <a:blipFill>
                <a:blip r:embed="rId3"/>
                <a:stretch>
                  <a:fillRect l="-4063" t="-10000"/>
                </a:stretch>
              </a:blipFill>
            </p:spPr>
            <p:txBody>
              <a:bodyPr/>
              <a:lstStyle/>
              <a:p>
                <a:r>
                  <a:rPr lang="ja-JP" altLang="en-US">
                    <a:noFill/>
                  </a:rPr>
                  <a:t> </a:t>
                </a:r>
              </a:p>
            </p:txBody>
          </p:sp>
        </mc:Fallback>
      </mc:AlternateContent>
      <p:sp>
        <p:nvSpPr>
          <p:cNvPr id="5" name="スライド番号プレースホルダー 3">
            <a:extLst>
              <a:ext uri="{FF2B5EF4-FFF2-40B4-BE49-F238E27FC236}">
                <a16:creationId xmlns:a16="http://schemas.microsoft.com/office/drawing/2014/main" id="{C9677D0B-9F51-05AF-3792-AF658DB70E0A}"/>
              </a:ext>
            </a:extLst>
          </p:cNvPr>
          <p:cNvSpPr txBox="1">
            <a:spLocks/>
          </p:cNvSpPr>
          <p:nvPr/>
        </p:nvSpPr>
        <p:spPr>
          <a:xfrm>
            <a:off x="11088396" y="6090835"/>
            <a:ext cx="852541" cy="587788"/>
          </a:xfrm>
          <a:prstGeom prst="rect">
            <a:avLst/>
          </a:prstGeom>
        </p:spPr>
        <p:txBody>
          <a:bodyPr vert="horz" lIns="91440" tIns="45720" rIns="91440" bIns="45720" rtlCol="0" anchor="ctr"/>
          <a:lstStyle>
            <a:defPPr>
              <a:defRPr lang="en-US"/>
            </a:defPPr>
            <a:lvl1pPr marL="0" algn="r" defTabSz="457200" rtl="0" eaLnBrk="1" latinLnBrk="0" hangingPunct="1">
              <a:defRPr sz="3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152886-A5BA-4EA1-AB9E-B32CF8EDC981}" type="slidenum">
              <a:rPr kumimoji="1" lang="ja-JP" altLang="en-US" sz="3600" smtClean="0"/>
              <a:pPr/>
              <a:t>50</a:t>
            </a:fld>
            <a:endParaRPr kumimoji="1" lang="ja-JP" altLang="en-US" dirty="0"/>
          </a:p>
        </p:txBody>
      </p:sp>
      <mc:AlternateContent xmlns:mc="http://schemas.openxmlformats.org/markup-compatibility/2006" xmlns:a14="http://schemas.microsoft.com/office/drawing/2010/main">
        <mc:Choice Requires="a14">
          <p:sp>
            <p:nvSpPr>
              <p:cNvPr id="8" name="コンテンツ プレースホルダー 7">
                <a:extLst>
                  <a:ext uri="{FF2B5EF4-FFF2-40B4-BE49-F238E27FC236}">
                    <a16:creationId xmlns:a16="http://schemas.microsoft.com/office/drawing/2014/main" id="{B6A05D8C-85DE-97E0-0CBA-31AC506ABC8C}"/>
                  </a:ext>
                </a:extLst>
              </p:cNvPr>
              <p:cNvSpPr>
                <a:spLocks noGrp="1"/>
              </p:cNvSpPr>
              <p:nvPr>
                <p:ph idx="1"/>
              </p:nvPr>
            </p:nvSpPr>
            <p:spPr>
              <a:xfrm>
                <a:off x="201519" y="1838036"/>
                <a:ext cx="11739418" cy="4837401"/>
              </a:xfrm>
            </p:spPr>
            <p:txBody>
              <a:bodyPr>
                <a:normAutofit/>
              </a:bodyPr>
              <a:lstStyle/>
              <a:p>
                <a14:m>
                  <m:oMath xmlns:m="http://schemas.openxmlformats.org/officeDocument/2006/math">
                    <m:sSub>
                      <m:sSubPr>
                        <m:ctrlPr>
                          <a:rPr lang="en-US" altLang="ja-JP" sz="2800" i="1" smtClean="0">
                            <a:solidFill>
                              <a:schemeClr val="tx1"/>
                            </a:solidFill>
                            <a:latin typeface="Cambria Math" panose="02040503050406030204" pitchFamily="18" charset="0"/>
                            <a:ea typeface="Cambria Math" panose="02040503050406030204" pitchFamily="18" charset="0"/>
                          </a:rPr>
                        </m:ctrlPr>
                      </m:sSubPr>
                      <m:e>
                        <m:r>
                          <a:rPr lang="ja-JP" altLang="en-US" sz="2800" i="1">
                            <a:solidFill>
                              <a:schemeClr val="tx1"/>
                            </a:solidFill>
                            <a:latin typeface="Cambria Math" panose="02040503050406030204" pitchFamily="18" charset="0"/>
                            <a:ea typeface="Cambria Math" panose="02040503050406030204" pitchFamily="18" charset="0"/>
                          </a:rPr>
                          <m:t>𝛽</m:t>
                        </m:r>
                      </m:e>
                      <m:sub>
                        <m:r>
                          <a:rPr lang="en-US" altLang="ja-JP" sz="2800" i="1">
                            <a:solidFill>
                              <a:schemeClr val="tx1"/>
                            </a:solidFill>
                            <a:latin typeface="Cambria Math" panose="02040503050406030204" pitchFamily="18" charset="0"/>
                            <a:ea typeface="Cambria Math" panose="02040503050406030204" pitchFamily="18" charset="0"/>
                          </a:rPr>
                          <m:t>𝑠</m:t>
                        </m:r>
                      </m:sub>
                    </m:sSub>
                    <m:r>
                      <a:rPr lang="en-US" altLang="ja-JP" sz="2800" b="0" i="1" smtClean="0">
                        <a:solidFill>
                          <a:schemeClr val="tx1"/>
                        </a:solidFill>
                        <a:latin typeface="Cambria Math" panose="02040503050406030204" pitchFamily="18" charset="0"/>
                      </a:rPr>
                      <m:t>(</m:t>
                    </m:r>
                    <m:r>
                      <a:rPr lang="en-US" altLang="ja-JP" sz="2800" b="0" i="1" smtClean="0">
                        <a:solidFill>
                          <a:schemeClr val="tx1"/>
                        </a:solidFill>
                        <a:latin typeface="Cambria Math" panose="02040503050406030204" pitchFamily="18" charset="0"/>
                        <a:ea typeface="Cambria Math" panose="02040503050406030204" pitchFamily="18" charset="0"/>
                      </a:rPr>
                      <m:t>&gt;1</m:t>
                    </m:r>
                    <m:r>
                      <a:rPr lang="en-US" altLang="ja-JP" sz="2800" b="0" i="1" smtClean="0">
                        <a:solidFill>
                          <a:schemeClr val="tx1"/>
                        </a:solidFill>
                        <a:latin typeface="Cambria Math" panose="02040503050406030204" pitchFamily="18" charset="0"/>
                      </a:rPr>
                      <m:t>)</m:t>
                    </m:r>
                    <m:r>
                      <a:rPr lang="ja-JP" altLang="en-US" sz="2800" i="1">
                        <a:solidFill>
                          <a:schemeClr val="tx1"/>
                        </a:solidFill>
                        <a:latin typeface="Cambria Math" panose="02040503050406030204" pitchFamily="18" charset="0"/>
                      </a:rPr>
                      <m:t>を</m:t>
                    </m:r>
                  </m:oMath>
                </a14:m>
                <a:r>
                  <a:rPr lang="ja-JP" altLang="en-US" sz="2800" dirty="0">
                    <a:solidFill>
                      <a:schemeClr val="tx1"/>
                    </a:solidFill>
                  </a:rPr>
                  <a:t>用いて，以下の式で求められる</a:t>
                </a:r>
                <a14:m>
                  <m:oMath xmlns:m="http://schemas.openxmlformats.org/officeDocument/2006/math">
                    <m:sSub>
                      <m:sSubPr>
                        <m:ctrlPr>
                          <a:rPr lang="en-US" altLang="ja-JP" sz="2800" i="1">
                            <a:solidFill>
                              <a:schemeClr val="tx1"/>
                            </a:solidFill>
                            <a:latin typeface="Cambria Math" panose="02040503050406030204" pitchFamily="18" charset="0"/>
                            <a:ea typeface="Cambria Math" panose="02040503050406030204" pitchFamily="18" charset="0"/>
                          </a:rPr>
                        </m:ctrlPr>
                      </m:sSubPr>
                      <m:e>
                        <m:r>
                          <a:rPr lang="en-US" altLang="ja-JP" sz="2800" b="0" i="1" smtClean="0">
                            <a:solidFill>
                              <a:schemeClr val="tx1"/>
                            </a:solidFill>
                            <a:latin typeface="Cambria Math" panose="02040503050406030204" pitchFamily="18" charset="0"/>
                            <a:ea typeface="Cambria Math" panose="02040503050406030204" pitchFamily="18" charset="0"/>
                          </a:rPr>
                          <m:t>𝐷</m:t>
                        </m:r>
                      </m:e>
                      <m:sub>
                        <m:r>
                          <a:rPr lang="en-US" altLang="ja-JP" sz="2800" b="0" i="1" smtClean="0">
                            <a:solidFill>
                              <a:schemeClr val="tx1"/>
                            </a:solidFill>
                            <a:latin typeface="Cambria Math" panose="02040503050406030204" pitchFamily="18" charset="0"/>
                            <a:ea typeface="Cambria Math" panose="02040503050406030204" pitchFamily="18" charset="0"/>
                          </a:rPr>
                          <m:t>𝑙𝑒𝑎𝑟𝑛</m:t>
                        </m:r>
                      </m:sub>
                    </m:sSub>
                  </m:oMath>
                </a14:m>
                <a:r>
                  <a:rPr lang="ja-JP" altLang="en-US" sz="2800" dirty="0">
                    <a:solidFill>
                      <a:schemeClr val="tx1"/>
                    </a:solidFill>
                  </a:rPr>
                  <a:t>ステップごとに</a:t>
                </a:r>
                <a14:m>
                  <m:oMath xmlns:m="http://schemas.openxmlformats.org/officeDocument/2006/math">
                    <m:sSup>
                      <m:sSupPr>
                        <m:ctrlPr>
                          <a:rPr lang="en-US" altLang="ja-JP" i="1">
                            <a:solidFill>
                              <a:schemeClr val="tx1"/>
                            </a:solidFill>
                            <a:latin typeface="Cambria Math" panose="02040503050406030204" pitchFamily="18" charset="0"/>
                          </a:rPr>
                        </m:ctrlPr>
                      </m:sSupPr>
                      <m:e>
                        <m:r>
                          <a:rPr lang="en-US" altLang="ja-JP" i="1">
                            <a:solidFill>
                              <a:schemeClr val="tx1"/>
                            </a:solidFill>
                            <a:latin typeface="Cambria Math" panose="02040503050406030204" pitchFamily="18" charset="0"/>
                          </a:rPr>
                          <m:t>𝑑</m:t>
                        </m:r>
                      </m:e>
                      <m:sup>
                        <m:r>
                          <a:rPr lang="en-US" altLang="ja-JP" i="1">
                            <a:solidFill>
                              <a:schemeClr val="tx1"/>
                            </a:solidFill>
                            <a:latin typeface="Cambria Math" panose="02040503050406030204" pitchFamily="18" charset="0"/>
                          </a:rPr>
                          <m:t>𝑖</m:t>
                        </m:r>
                      </m:sup>
                    </m:sSup>
                  </m:oMath>
                </a14:m>
                <a:r>
                  <a:rPr lang="ja-JP" altLang="en-US" dirty="0">
                    <a:solidFill>
                      <a:schemeClr val="tx1"/>
                    </a:solidFill>
                  </a:rPr>
                  <a:t>を</a:t>
                </a:r>
                <a:endParaRPr lang="en-US" altLang="ja-JP" dirty="0">
                  <a:solidFill>
                    <a:schemeClr val="tx1"/>
                  </a:solidFill>
                </a:endParaRPr>
              </a:p>
              <a:p>
                <a:pPr marL="0" indent="0">
                  <a:buNone/>
                </a:pPr>
                <a:r>
                  <a:rPr lang="en-US" altLang="ja-JP" dirty="0">
                    <a:solidFill>
                      <a:schemeClr val="tx1"/>
                    </a:solidFill>
                  </a:rPr>
                  <a:t>  </a:t>
                </a:r>
                <a:r>
                  <a:rPr lang="ja-JP" altLang="en-US" dirty="0">
                    <a:solidFill>
                      <a:schemeClr val="tx1"/>
                    </a:solidFill>
                  </a:rPr>
                  <a:t>学習する</a:t>
                </a:r>
                <a:endParaRPr lang="en-US" altLang="ja-JP"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i="1">
                              <a:solidFill>
                                <a:schemeClr val="tx1"/>
                              </a:solidFill>
                              <a:latin typeface="Cambria Math" panose="02040503050406030204" pitchFamily="18" charset="0"/>
                              <a:ea typeface="Cambria Math" panose="02040503050406030204" pitchFamily="18" charset="0"/>
                            </a:rPr>
                          </m:ctrlPr>
                        </m:sSubPr>
                        <m:e>
                          <m:r>
                            <a:rPr lang="en-US" altLang="ja-JP" i="1">
                              <a:solidFill>
                                <a:schemeClr val="tx1"/>
                              </a:solidFill>
                              <a:latin typeface="Cambria Math" panose="02040503050406030204" pitchFamily="18" charset="0"/>
                              <a:ea typeface="Cambria Math" panose="02040503050406030204" pitchFamily="18" charset="0"/>
                            </a:rPr>
                            <m:t>𝐷</m:t>
                          </m:r>
                        </m:e>
                        <m:sub>
                          <m:r>
                            <a:rPr lang="en-US" altLang="ja-JP" i="1">
                              <a:solidFill>
                                <a:schemeClr val="tx1"/>
                              </a:solidFill>
                              <a:latin typeface="Cambria Math" panose="02040503050406030204" pitchFamily="18" charset="0"/>
                              <a:ea typeface="Cambria Math" panose="02040503050406030204" pitchFamily="18" charset="0"/>
                            </a:rPr>
                            <m:t>𝑙𝑒𝑎𝑟𝑛</m:t>
                          </m:r>
                        </m:sub>
                      </m:sSub>
                      <m:r>
                        <a:rPr lang="en-US" altLang="ja-JP" b="0" i="1" smtClean="0">
                          <a:solidFill>
                            <a:schemeClr val="tx1"/>
                          </a:solidFill>
                          <a:latin typeface="Cambria Math" panose="02040503050406030204" pitchFamily="18" charset="0"/>
                          <a:ea typeface="Cambria Math" panose="02040503050406030204" pitchFamily="18" charset="0"/>
                        </a:rPr>
                        <m:t>=</m:t>
                      </m:r>
                      <m:f>
                        <m:fPr>
                          <m:ctrlPr>
                            <a:rPr lang="en-US" altLang="ja-JP" b="0" i="1" smtClean="0">
                              <a:solidFill>
                                <a:schemeClr val="tx1"/>
                              </a:solidFill>
                              <a:latin typeface="Cambria Math" panose="02040503050406030204" pitchFamily="18" charset="0"/>
                              <a:ea typeface="Cambria Math" panose="02040503050406030204" pitchFamily="18" charset="0"/>
                            </a:rPr>
                          </m:ctrlPr>
                        </m:fPr>
                        <m:num>
                          <m:sSub>
                            <m:sSubPr>
                              <m:ctrlPr>
                                <a:rPr lang="en-US" altLang="ja-JP" i="1">
                                  <a:solidFill>
                                    <a:schemeClr val="tx1"/>
                                  </a:solidFill>
                                  <a:latin typeface="Cambria Math" panose="02040503050406030204" pitchFamily="18" charset="0"/>
                                  <a:ea typeface="Cambria Math" panose="02040503050406030204" pitchFamily="18" charset="0"/>
                                </a:rPr>
                              </m:ctrlPr>
                            </m:sSubPr>
                            <m:e>
                              <m:r>
                                <a:rPr lang="en-US" altLang="ja-JP" i="1">
                                  <a:solidFill>
                                    <a:schemeClr val="tx1"/>
                                  </a:solidFill>
                                  <a:latin typeface="Cambria Math" panose="02040503050406030204" pitchFamily="18" charset="0"/>
                                  <a:ea typeface="Cambria Math" panose="02040503050406030204" pitchFamily="18" charset="0"/>
                                </a:rPr>
                                <m:t>𝐷</m:t>
                              </m:r>
                            </m:e>
                            <m:sub>
                              <m:r>
                                <a:rPr lang="en-US" altLang="ja-JP" b="0" i="1" smtClean="0">
                                  <a:solidFill>
                                    <a:schemeClr val="tx1"/>
                                  </a:solidFill>
                                  <a:latin typeface="Cambria Math" panose="02040503050406030204" pitchFamily="18" charset="0"/>
                                  <a:ea typeface="Cambria Math" panose="02040503050406030204" pitchFamily="18" charset="0"/>
                                </a:rPr>
                                <m:t>𝑖𝑛𝑡</m:t>
                              </m:r>
                            </m:sub>
                          </m:sSub>
                        </m:num>
                        <m:den>
                          <m:sSub>
                            <m:sSubPr>
                              <m:ctrlPr>
                                <a:rPr lang="en-US" altLang="ja-JP" i="1">
                                  <a:solidFill>
                                    <a:schemeClr val="tx1"/>
                                  </a:solidFill>
                                  <a:latin typeface="Cambria Math" panose="02040503050406030204" pitchFamily="18" charset="0"/>
                                  <a:ea typeface="Cambria Math" panose="02040503050406030204" pitchFamily="18" charset="0"/>
                                </a:rPr>
                              </m:ctrlPr>
                            </m:sSubPr>
                            <m:e>
                              <m:r>
                                <a:rPr lang="ja-JP" altLang="en-US" i="1">
                                  <a:solidFill>
                                    <a:schemeClr val="tx1"/>
                                  </a:solidFill>
                                  <a:latin typeface="Cambria Math" panose="02040503050406030204" pitchFamily="18" charset="0"/>
                                  <a:ea typeface="Cambria Math" panose="02040503050406030204" pitchFamily="18" charset="0"/>
                                </a:rPr>
                                <m:t>𝛽</m:t>
                              </m:r>
                            </m:e>
                            <m:sub>
                              <m:r>
                                <a:rPr lang="en-US" altLang="ja-JP" i="1">
                                  <a:solidFill>
                                    <a:schemeClr val="tx1"/>
                                  </a:solidFill>
                                  <a:latin typeface="Cambria Math" panose="02040503050406030204" pitchFamily="18" charset="0"/>
                                  <a:ea typeface="Cambria Math" panose="02040503050406030204" pitchFamily="18" charset="0"/>
                                </a:rPr>
                                <m:t>𝑠</m:t>
                              </m:r>
                            </m:sub>
                          </m:sSub>
                        </m:den>
                      </m:f>
                    </m:oMath>
                  </m:oMathPara>
                </a14:m>
                <a:endParaRPr lang="en-US" altLang="ja-JP" dirty="0">
                  <a:solidFill>
                    <a:schemeClr val="tx1"/>
                  </a:solidFill>
                </a:endParaRPr>
              </a:p>
              <a:p>
                <a:r>
                  <a:rPr lang="ja-JP" altLang="en-US" dirty="0">
                    <a:solidFill>
                      <a:schemeClr val="tx1"/>
                    </a:solidFill>
                  </a:rPr>
                  <a:t>エージェント</a:t>
                </a:r>
                <a14:m>
                  <m:oMath xmlns:m="http://schemas.openxmlformats.org/officeDocument/2006/math">
                    <m:r>
                      <a:rPr lang="en-US" altLang="ja-JP" b="0" i="1" smtClean="0">
                        <a:solidFill>
                          <a:schemeClr val="tx1"/>
                        </a:solidFill>
                        <a:latin typeface="Cambria Math" panose="02040503050406030204" pitchFamily="18" charset="0"/>
                      </a:rPr>
                      <m:t>𝑖</m:t>
                    </m:r>
                  </m:oMath>
                </a14:m>
                <a:r>
                  <a:rPr lang="ja-JP" altLang="en-US" dirty="0">
                    <a:solidFill>
                      <a:schemeClr val="tx1"/>
                    </a:solidFill>
                  </a:rPr>
                  <a:t>の待機時間の通常変化量</a:t>
                </a:r>
                <a14:m>
                  <m:oMath xmlns:m="http://schemas.openxmlformats.org/officeDocument/2006/math">
                    <m:sSup>
                      <m:sSupPr>
                        <m:ctrlPr>
                          <a:rPr lang="en-US" altLang="ja-JP" i="1" smtClean="0">
                            <a:solidFill>
                              <a:schemeClr val="tx1"/>
                            </a:solidFill>
                            <a:latin typeface="Cambria Math" panose="02040503050406030204" pitchFamily="18" charset="0"/>
                          </a:rPr>
                        </m:ctrlPr>
                      </m:sSupPr>
                      <m:e>
                        <m:r>
                          <a:rPr lang="en-US" altLang="ja-JP" b="0" i="1" smtClean="0">
                            <a:solidFill>
                              <a:schemeClr val="tx1"/>
                            </a:solidFill>
                            <a:latin typeface="Cambria Math" panose="02040503050406030204" pitchFamily="18" charset="0"/>
                          </a:rPr>
                          <m:t>𝑑</m:t>
                        </m:r>
                      </m:e>
                      <m:sup>
                        <m:r>
                          <a:rPr lang="en-US" altLang="ja-JP" b="0" i="1" smtClean="0">
                            <a:solidFill>
                              <a:schemeClr val="tx1"/>
                            </a:solidFill>
                            <a:latin typeface="Cambria Math" panose="02040503050406030204" pitchFamily="18" charset="0"/>
                          </a:rPr>
                          <m:t>𝑖</m:t>
                        </m:r>
                      </m:sup>
                    </m:sSup>
                  </m:oMath>
                </a14:m>
                <a:r>
                  <a:rPr lang="ja-JP" altLang="en-US" dirty="0">
                    <a:solidFill>
                      <a:schemeClr val="tx1"/>
                    </a:solidFill>
                  </a:rPr>
                  <a:t>を以下の式に従って</a:t>
                </a:r>
                <a:endParaRPr lang="en-US" altLang="ja-JP" dirty="0">
                  <a:solidFill>
                    <a:schemeClr val="tx1"/>
                  </a:solidFill>
                </a:endParaRPr>
              </a:p>
              <a:p>
                <a:pPr marL="0" indent="0">
                  <a:buNone/>
                </a:pPr>
                <a:r>
                  <a:rPr lang="en-US" altLang="ja-JP" dirty="0">
                    <a:solidFill>
                      <a:schemeClr val="tx1"/>
                    </a:solidFill>
                  </a:rPr>
                  <a:t>   </a:t>
                </a:r>
                <a:r>
                  <a:rPr lang="ja-JP" altLang="en-US" dirty="0">
                    <a:solidFill>
                      <a:schemeClr val="tx1"/>
                    </a:solidFill>
                  </a:rPr>
                  <a:t>更新する</a:t>
                </a:r>
                <a:endParaRPr lang="en-US" altLang="ja-JP"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sSup>
                        <m:sSupPr>
                          <m:ctrlPr>
                            <a:rPr lang="en-US" altLang="ja-JP" i="1">
                              <a:solidFill>
                                <a:schemeClr val="tx1"/>
                              </a:solidFill>
                              <a:latin typeface="Cambria Math" panose="02040503050406030204" pitchFamily="18" charset="0"/>
                            </a:rPr>
                          </m:ctrlPr>
                        </m:sSupPr>
                        <m:e>
                          <m:r>
                            <a:rPr lang="en-US" altLang="ja-JP" i="1">
                              <a:solidFill>
                                <a:schemeClr val="tx1"/>
                              </a:solidFill>
                              <a:latin typeface="Cambria Math" panose="02040503050406030204" pitchFamily="18" charset="0"/>
                            </a:rPr>
                            <m:t>𝑑</m:t>
                          </m:r>
                        </m:e>
                        <m:sup>
                          <m:r>
                            <a:rPr lang="en-US" altLang="ja-JP" i="1">
                              <a:solidFill>
                                <a:schemeClr val="tx1"/>
                              </a:solidFill>
                              <a:latin typeface="Cambria Math" panose="02040503050406030204" pitchFamily="18" charset="0"/>
                            </a:rPr>
                            <m:t>𝑖</m:t>
                          </m:r>
                        </m:sup>
                      </m:sSup>
                      <m:r>
                        <a:rPr lang="en-US" altLang="ja-JP" i="1" smtClean="0">
                          <a:solidFill>
                            <a:schemeClr val="tx1"/>
                          </a:solidFill>
                          <a:latin typeface="Cambria Math" panose="02040503050406030204" pitchFamily="18" charset="0"/>
                          <a:ea typeface="Cambria Math" panose="02040503050406030204" pitchFamily="18" charset="0"/>
                        </a:rPr>
                        <m:t>←</m:t>
                      </m:r>
                      <m:sSub>
                        <m:sSubPr>
                          <m:ctrlPr>
                            <a:rPr lang="en-US" altLang="ja-JP" i="1" smtClean="0">
                              <a:solidFill>
                                <a:schemeClr val="tx1"/>
                              </a:solidFill>
                              <a:latin typeface="Cambria Math" panose="02040503050406030204" pitchFamily="18" charset="0"/>
                              <a:ea typeface="Cambria Math" panose="02040503050406030204" pitchFamily="18" charset="0"/>
                            </a:rPr>
                          </m:ctrlPr>
                        </m:sSubPr>
                        <m:e>
                          <m:r>
                            <a:rPr lang="ja-JP" altLang="en-US" i="1" smtClean="0">
                              <a:solidFill>
                                <a:schemeClr val="tx1"/>
                              </a:solidFill>
                              <a:latin typeface="Cambria Math" panose="02040503050406030204" pitchFamily="18" charset="0"/>
                              <a:ea typeface="Cambria Math" panose="02040503050406030204" pitchFamily="18" charset="0"/>
                            </a:rPr>
                            <m:t>𝛼</m:t>
                          </m:r>
                        </m:e>
                        <m:sub>
                          <m:r>
                            <a:rPr lang="en-US" altLang="ja-JP" b="0" i="1" smtClean="0">
                              <a:solidFill>
                                <a:schemeClr val="tx1"/>
                              </a:solidFill>
                              <a:latin typeface="Cambria Math" panose="02040503050406030204" pitchFamily="18" charset="0"/>
                              <a:ea typeface="Cambria Math" panose="02040503050406030204" pitchFamily="18" charset="0"/>
                            </a:rPr>
                            <m:t>𝑑</m:t>
                          </m:r>
                        </m:sub>
                      </m:sSub>
                      <m:r>
                        <a:rPr lang="en-US" altLang="ja-JP" i="1" smtClean="0">
                          <a:solidFill>
                            <a:schemeClr val="tx1"/>
                          </a:solidFill>
                          <a:latin typeface="Cambria Math" panose="02040503050406030204" pitchFamily="18" charset="0"/>
                          <a:ea typeface="Cambria Math" panose="02040503050406030204" pitchFamily="18" charset="0"/>
                        </a:rPr>
                        <m:t>×</m:t>
                      </m:r>
                      <m:d>
                        <m:dPr>
                          <m:begChr m:val="|"/>
                          <m:endChr m:val="|"/>
                          <m:ctrlPr>
                            <a:rPr lang="en-US" altLang="ja-JP" i="1" smtClean="0">
                              <a:solidFill>
                                <a:schemeClr val="tx1"/>
                              </a:solidFill>
                              <a:latin typeface="Cambria Math" panose="02040503050406030204" pitchFamily="18" charset="0"/>
                              <a:ea typeface="Cambria Math" panose="02040503050406030204" pitchFamily="18" charset="0"/>
                            </a:rPr>
                          </m:ctrlPr>
                        </m:dPr>
                        <m:e>
                          <m:sSubSup>
                            <m:sSubSupPr>
                              <m:ctrlPr>
                                <a:rPr lang="en-US" altLang="ja-JP" i="1" smtClean="0">
                                  <a:solidFill>
                                    <a:schemeClr val="tx1"/>
                                  </a:solidFill>
                                  <a:latin typeface="Cambria Math" panose="02040503050406030204" pitchFamily="18" charset="0"/>
                                  <a:ea typeface="Cambria Math" panose="02040503050406030204" pitchFamily="18" charset="0"/>
                                </a:rPr>
                              </m:ctrlPr>
                            </m:sSubSupPr>
                            <m:e>
                              <m:r>
                                <a:rPr lang="en-US" altLang="ja-JP" b="0" i="1" smtClean="0">
                                  <a:solidFill>
                                    <a:schemeClr val="tx1"/>
                                  </a:solidFill>
                                  <a:latin typeface="Cambria Math" panose="02040503050406030204" pitchFamily="18" charset="0"/>
                                  <a:ea typeface="Cambria Math" panose="02040503050406030204" pitchFamily="18" charset="0"/>
                                </a:rPr>
                                <m:t>𝑇</m:t>
                              </m:r>
                            </m:e>
                            <m:sub>
                              <m:r>
                                <a:rPr lang="en-US" altLang="ja-JP" b="0" i="1" smtClean="0">
                                  <a:solidFill>
                                    <a:schemeClr val="tx1"/>
                                  </a:solidFill>
                                  <a:latin typeface="Cambria Math" panose="02040503050406030204" pitchFamily="18" charset="0"/>
                                  <a:ea typeface="Cambria Math" panose="02040503050406030204" pitchFamily="18" charset="0"/>
                                </a:rPr>
                                <m:t>𝑛</m:t>
                              </m:r>
                            </m:sub>
                            <m:sup>
                              <m:r>
                                <a:rPr lang="en-US" altLang="ja-JP" b="0" i="1" smtClean="0">
                                  <a:solidFill>
                                    <a:schemeClr val="tx1"/>
                                  </a:solidFill>
                                  <a:latin typeface="Cambria Math" panose="02040503050406030204" pitchFamily="18" charset="0"/>
                                  <a:ea typeface="Cambria Math" panose="02040503050406030204" pitchFamily="18" charset="0"/>
                                </a:rPr>
                                <m:t>𝑖</m:t>
                              </m:r>
                            </m:sup>
                          </m:sSubSup>
                          <m:r>
                            <a:rPr lang="en-US" altLang="ja-JP" b="0" i="1" smtClean="0">
                              <a:solidFill>
                                <a:schemeClr val="tx1"/>
                              </a:solidFill>
                              <a:latin typeface="Cambria Math" panose="02040503050406030204" pitchFamily="18" charset="0"/>
                              <a:ea typeface="Cambria Math" panose="02040503050406030204" pitchFamily="18" charset="0"/>
                            </a:rPr>
                            <m:t>−</m:t>
                          </m:r>
                          <m:sSubSup>
                            <m:sSubSupPr>
                              <m:ctrlPr>
                                <a:rPr lang="en-US" altLang="ja-JP" i="1">
                                  <a:solidFill>
                                    <a:schemeClr val="tx1"/>
                                  </a:solidFill>
                                  <a:latin typeface="Cambria Math" panose="02040503050406030204" pitchFamily="18" charset="0"/>
                                  <a:ea typeface="Cambria Math" panose="02040503050406030204" pitchFamily="18" charset="0"/>
                                </a:rPr>
                              </m:ctrlPr>
                            </m:sSubSupPr>
                            <m:e>
                              <m:r>
                                <a:rPr lang="en-US" altLang="ja-JP" i="1">
                                  <a:solidFill>
                                    <a:schemeClr val="tx1"/>
                                  </a:solidFill>
                                  <a:latin typeface="Cambria Math" panose="02040503050406030204" pitchFamily="18" charset="0"/>
                                  <a:ea typeface="Cambria Math" panose="02040503050406030204" pitchFamily="18" charset="0"/>
                                </a:rPr>
                                <m:t>𝑇</m:t>
                              </m:r>
                            </m:e>
                            <m:sub>
                              <m:r>
                                <a:rPr lang="en-US" altLang="ja-JP" i="1">
                                  <a:solidFill>
                                    <a:schemeClr val="tx1"/>
                                  </a:solidFill>
                                  <a:latin typeface="Cambria Math" panose="02040503050406030204" pitchFamily="18" charset="0"/>
                                  <a:ea typeface="Cambria Math" panose="02040503050406030204" pitchFamily="18" charset="0"/>
                                </a:rPr>
                                <m:t>𝑛</m:t>
                              </m:r>
                              <m:r>
                                <a:rPr lang="en-US" altLang="ja-JP" b="0" i="1" smtClean="0">
                                  <a:solidFill>
                                    <a:schemeClr val="tx1"/>
                                  </a:solidFill>
                                  <a:latin typeface="Cambria Math" panose="02040503050406030204" pitchFamily="18" charset="0"/>
                                  <a:ea typeface="Cambria Math" panose="02040503050406030204" pitchFamily="18" charset="0"/>
                                </a:rPr>
                                <m:t>−1</m:t>
                              </m:r>
                            </m:sub>
                            <m:sup>
                              <m:r>
                                <a:rPr lang="en-US" altLang="ja-JP" i="1">
                                  <a:solidFill>
                                    <a:schemeClr val="tx1"/>
                                  </a:solidFill>
                                  <a:latin typeface="Cambria Math" panose="02040503050406030204" pitchFamily="18" charset="0"/>
                                  <a:ea typeface="Cambria Math" panose="02040503050406030204" pitchFamily="18" charset="0"/>
                                </a:rPr>
                                <m:t>𝑖</m:t>
                              </m:r>
                            </m:sup>
                          </m:sSubSup>
                        </m:e>
                      </m:d>
                      <m:r>
                        <a:rPr lang="en-US" altLang="ja-JP" b="0" i="1" smtClean="0">
                          <a:solidFill>
                            <a:schemeClr val="tx1"/>
                          </a:solidFill>
                          <a:latin typeface="Cambria Math" panose="02040503050406030204" pitchFamily="18" charset="0"/>
                          <a:ea typeface="Cambria Math" panose="02040503050406030204" pitchFamily="18" charset="0"/>
                        </a:rPr>
                        <m:t>+(1−</m:t>
                      </m:r>
                      <m:sSub>
                        <m:sSubPr>
                          <m:ctrlPr>
                            <a:rPr lang="en-US" altLang="ja-JP" i="1">
                              <a:solidFill>
                                <a:schemeClr val="tx1"/>
                              </a:solidFill>
                              <a:latin typeface="Cambria Math" panose="02040503050406030204" pitchFamily="18" charset="0"/>
                              <a:ea typeface="Cambria Math" panose="02040503050406030204" pitchFamily="18" charset="0"/>
                            </a:rPr>
                          </m:ctrlPr>
                        </m:sSubPr>
                        <m:e>
                          <m:r>
                            <a:rPr lang="ja-JP" altLang="en-US" i="1">
                              <a:solidFill>
                                <a:schemeClr val="tx1"/>
                              </a:solidFill>
                              <a:latin typeface="Cambria Math" panose="02040503050406030204" pitchFamily="18" charset="0"/>
                              <a:ea typeface="Cambria Math" panose="02040503050406030204" pitchFamily="18" charset="0"/>
                            </a:rPr>
                            <m:t>𝛼</m:t>
                          </m:r>
                        </m:e>
                        <m:sub>
                          <m:r>
                            <a:rPr lang="en-US" altLang="ja-JP" i="1">
                              <a:solidFill>
                                <a:schemeClr val="tx1"/>
                              </a:solidFill>
                              <a:latin typeface="Cambria Math" panose="02040503050406030204" pitchFamily="18" charset="0"/>
                              <a:ea typeface="Cambria Math" panose="02040503050406030204" pitchFamily="18" charset="0"/>
                            </a:rPr>
                            <m:t>𝑑</m:t>
                          </m:r>
                        </m:sub>
                      </m:sSub>
                      <m:r>
                        <a:rPr lang="en-US" altLang="ja-JP" b="0" i="1" smtClean="0">
                          <a:solidFill>
                            <a:schemeClr val="tx1"/>
                          </a:solidFill>
                          <a:latin typeface="Cambria Math" panose="02040503050406030204" pitchFamily="18" charset="0"/>
                          <a:ea typeface="Cambria Math" panose="02040503050406030204" pitchFamily="18" charset="0"/>
                        </a:rPr>
                        <m:t>)</m:t>
                      </m:r>
                      <m:r>
                        <a:rPr lang="en-US" altLang="ja-JP" i="1">
                          <a:solidFill>
                            <a:schemeClr val="tx1"/>
                          </a:solidFill>
                          <a:latin typeface="Cambria Math" panose="02040503050406030204" pitchFamily="18" charset="0"/>
                          <a:ea typeface="Cambria Math" panose="02040503050406030204" pitchFamily="18" charset="0"/>
                        </a:rPr>
                        <m:t>×</m:t>
                      </m:r>
                      <m:sSup>
                        <m:sSupPr>
                          <m:ctrlPr>
                            <a:rPr lang="en-US" altLang="ja-JP" i="1">
                              <a:solidFill>
                                <a:schemeClr val="tx1"/>
                              </a:solidFill>
                              <a:latin typeface="Cambria Math" panose="02040503050406030204" pitchFamily="18" charset="0"/>
                            </a:rPr>
                          </m:ctrlPr>
                        </m:sSupPr>
                        <m:e>
                          <m:r>
                            <a:rPr lang="en-US" altLang="ja-JP" i="1">
                              <a:solidFill>
                                <a:schemeClr val="tx1"/>
                              </a:solidFill>
                              <a:latin typeface="Cambria Math" panose="02040503050406030204" pitchFamily="18" charset="0"/>
                            </a:rPr>
                            <m:t>𝑑</m:t>
                          </m:r>
                        </m:e>
                        <m:sup>
                          <m:r>
                            <a:rPr lang="en-US" altLang="ja-JP" i="1">
                              <a:solidFill>
                                <a:schemeClr val="tx1"/>
                              </a:solidFill>
                              <a:latin typeface="Cambria Math" panose="02040503050406030204" pitchFamily="18" charset="0"/>
                            </a:rPr>
                            <m:t>𝑖</m:t>
                          </m:r>
                        </m:sup>
                      </m:sSup>
                    </m:oMath>
                  </m:oMathPara>
                </a14:m>
                <a:endParaRPr lang="en-US" altLang="ja-JP" dirty="0">
                  <a:solidFill>
                    <a:schemeClr val="tx1"/>
                  </a:solidFill>
                </a:endParaRPr>
              </a:p>
            </p:txBody>
          </p:sp>
        </mc:Choice>
        <mc:Fallback xmlns="">
          <p:sp>
            <p:nvSpPr>
              <p:cNvPr id="8" name="コンテンツ プレースホルダー 7">
                <a:extLst>
                  <a:ext uri="{FF2B5EF4-FFF2-40B4-BE49-F238E27FC236}">
                    <a16:creationId xmlns:a16="http://schemas.microsoft.com/office/drawing/2014/main" id="{B6A05D8C-85DE-97E0-0CBA-31AC506ABC8C}"/>
                  </a:ext>
                </a:extLst>
              </p:cNvPr>
              <p:cNvSpPr>
                <a:spLocks noGrp="1" noRot="1" noChangeAspect="1" noMove="1" noResize="1" noEditPoints="1" noAdjustHandles="1" noChangeArrowheads="1" noChangeShapeType="1" noTextEdit="1"/>
              </p:cNvSpPr>
              <p:nvPr>
                <p:ph idx="1"/>
              </p:nvPr>
            </p:nvSpPr>
            <p:spPr>
              <a:xfrm>
                <a:off x="201519" y="1838036"/>
                <a:ext cx="11739418" cy="4837401"/>
              </a:xfrm>
              <a:blipFill>
                <a:blip r:embed="rId4"/>
                <a:stretch>
                  <a:fillRect l="-779" t="-1135" r="-3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740B71DC-8CB4-FBD9-E7F9-3CA4542A9AE1}"/>
                  </a:ext>
                </a:extLst>
              </p:cNvPr>
              <p:cNvSpPr txBox="1"/>
              <p:nvPr/>
            </p:nvSpPr>
            <p:spPr>
              <a:xfrm>
                <a:off x="1701162" y="6067628"/>
                <a:ext cx="9177102" cy="523220"/>
              </a:xfrm>
              <a:prstGeom prst="rect">
                <a:avLst/>
              </a:prstGeom>
              <a:noFill/>
              <a:ln w="19050">
                <a:solidFill>
                  <a:schemeClr val="accent1"/>
                </a:solidFill>
              </a:ln>
            </p:spPr>
            <p:txBody>
              <a:bodyPr wrap="square">
                <a:spAutoFit/>
              </a:bodyPr>
              <a:lstStyle/>
              <a:p>
                <a:pPr algn="ctr"/>
                <a:r>
                  <a:rPr lang="en-US" altLang="ja-JP" sz="2400" dirty="0">
                    <a:ea typeface="Cambria Math" panose="02040503050406030204" pitchFamily="18" charset="0"/>
                  </a:rPr>
                  <a:t> </a:t>
                </a:r>
                <a14:m>
                  <m:oMath xmlns:m="http://schemas.openxmlformats.org/officeDocument/2006/math">
                    <m:d>
                      <m:dPr>
                        <m:begChr m:val="|"/>
                        <m:endChr m:val="|"/>
                        <m:ctrlPr>
                          <a:rPr lang="en-US" altLang="ja-JP" sz="2400" i="1">
                            <a:latin typeface="Cambria Math" panose="02040503050406030204" pitchFamily="18" charset="0"/>
                            <a:ea typeface="Cambria Math" panose="02040503050406030204" pitchFamily="18" charset="0"/>
                          </a:rPr>
                        </m:ctrlPr>
                      </m:dPr>
                      <m:e>
                        <m:sSubSup>
                          <m:sSubSupPr>
                            <m:ctrlPr>
                              <a:rPr lang="en-US" altLang="ja-JP" sz="2400" i="1">
                                <a:latin typeface="Cambria Math" panose="02040503050406030204" pitchFamily="18" charset="0"/>
                                <a:ea typeface="Cambria Math" panose="02040503050406030204" pitchFamily="18" charset="0"/>
                              </a:rPr>
                            </m:ctrlPr>
                          </m:sSubSupPr>
                          <m:e>
                            <m:r>
                              <a:rPr lang="en-US" altLang="ja-JP" sz="2400" i="1">
                                <a:latin typeface="Cambria Math" panose="02040503050406030204" pitchFamily="18" charset="0"/>
                                <a:ea typeface="Cambria Math" panose="02040503050406030204" pitchFamily="18" charset="0"/>
                              </a:rPr>
                              <m:t>𝑇</m:t>
                            </m:r>
                          </m:e>
                          <m:sub>
                            <m:r>
                              <a:rPr lang="en-US" altLang="ja-JP" sz="2400" i="1">
                                <a:latin typeface="Cambria Math" panose="02040503050406030204" pitchFamily="18" charset="0"/>
                                <a:ea typeface="Cambria Math" panose="02040503050406030204" pitchFamily="18" charset="0"/>
                              </a:rPr>
                              <m:t>𝑛</m:t>
                            </m:r>
                          </m:sub>
                          <m:sup>
                            <m:r>
                              <a:rPr lang="en-US" altLang="ja-JP" sz="2400" i="1">
                                <a:latin typeface="Cambria Math" panose="02040503050406030204" pitchFamily="18" charset="0"/>
                                <a:ea typeface="Cambria Math" panose="02040503050406030204" pitchFamily="18" charset="0"/>
                              </a:rPr>
                              <m:t>𝑖</m:t>
                            </m:r>
                          </m:sup>
                        </m:sSubSup>
                        <m:r>
                          <a:rPr lang="en-US" altLang="ja-JP" sz="2400" i="1">
                            <a:latin typeface="Cambria Math" panose="02040503050406030204" pitchFamily="18" charset="0"/>
                            <a:ea typeface="Cambria Math" panose="02040503050406030204" pitchFamily="18" charset="0"/>
                          </a:rPr>
                          <m:t>−</m:t>
                        </m:r>
                        <m:sSubSup>
                          <m:sSubSupPr>
                            <m:ctrlPr>
                              <a:rPr lang="en-US" altLang="ja-JP" sz="2400" i="1">
                                <a:latin typeface="Cambria Math" panose="02040503050406030204" pitchFamily="18" charset="0"/>
                                <a:ea typeface="Cambria Math" panose="02040503050406030204" pitchFamily="18" charset="0"/>
                              </a:rPr>
                            </m:ctrlPr>
                          </m:sSubSupPr>
                          <m:e>
                            <m:r>
                              <a:rPr lang="en-US" altLang="ja-JP" sz="2400" i="1">
                                <a:latin typeface="Cambria Math" panose="02040503050406030204" pitchFamily="18" charset="0"/>
                                <a:ea typeface="Cambria Math" panose="02040503050406030204" pitchFamily="18" charset="0"/>
                              </a:rPr>
                              <m:t>𝑇</m:t>
                            </m:r>
                          </m:e>
                          <m:sub>
                            <m:r>
                              <a:rPr lang="en-US" altLang="ja-JP" sz="2400" i="1">
                                <a:latin typeface="Cambria Math" panose="02040503050406030204" pitchFamily="18" charset="0"/>
                                <a:ea typeface="Cambria Math" panose="02040503050406030204" pitchFamily="18" charset="0"/>
                              </a:rPr>
                              <m:t>𝑛</m:t>
                            </m:r>
                            <m:r>
                              <a:rPr lang="en-US" altLang="ja-JP" sz="2400" i="1">
                                <a:latin typeface="Cambria Math" panose="02040503050406030204" pitchFamily="18" charset="0"/>
                                <a:ea typeface="Cambria Math" panose="02040503050406030204" pitchFamily="18" charset="0"/>
                              </a:rPr>
                              <m:t>−1</m:t>
                            </m:r>
                          </m:sub>
                          <m:sup>
                            <m:r>
                              <a:rPr lang="en-US" altLang="ja-JP" sz="2400" i="1">
                                <a:latin typeface="Cambria Math" panose="02040503050406030204" pitchFamily="18" charset="0"/>
                                <a:ea typeface="Cambria Math" panose="02040503050406030204" pitchFamily="18" charset="0"/>
                              </a:rPr>
                              <m:t>𝑖</m:t>
                            </m:r>
                          </m:sup>
                        </m:sSubSup>
                      </m:e>
                    </m:d>
                  </m:oMath>
                </a14:m>
                <a:r>
                  <a:rPr lang="ja-JP" altLang="en-US" sz="2800" i="1" dirty="0">
                    <a:latin typeface="Cambria Math" panose="02040503050406030204" pitchFamily="18" charset="0"/>
                  </a:rPr>
                  <a:t>：</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𝐷</m:t>
                        </m:r>
                      </m:e>
                      <m:sub>
                        <m:r>
                          <a:rPr lang="en-US" altLang="ja-JP" sz="2800" b="0" i="1" smtClean="0">
                            <a:latin typeface="Cambria Math" panose="02040503050406030204" pitchFamily="18" charset="0"/>
                          </a:rPr>
                          <m:t>𝑙𝑒𝑎𝑟𝑛</m:t>
                        </m:r>
                      </m:sub>
                    </m:sSub>
                    <m:r>
                      <a:rPr lang="en-US" altLang="ja-JP" sz="2800" i="1">
                        <a:latin typeface="Cambria Math" panose="02040503050406030204" pitchFamily="18" charset="0"/>
                      </a:rPr>
                      <m:t> </m:t>
                    </m:r>
                  </m:oMath>
                </a14:m>
                <a:r>
                  <a:rPr lang="ja-JP" altLang="en-US" sz="2800" dirty="0">
                    <a:latin typeface="Cambria Math" panose="02040503050406030204" pitchFamily="18" charset="0"/>
                  </a:rPr>
                  <a:t>ステップごとの総待機時間の変化量</a:t>
                </a:r>
                <a:endParaRPr lang="en-US" altLang="ja-JP" sz="2800" dirty="0">
                  <a:latin typeface="Cambria Math" panose="02040503050406030204" pitchFamily="18" charset="0"/>
                </a:endParaRPr>
              </a:p>
            </p:txBody>
          </p:sp>
        </mc:Choice>
        <mc:Fallback xmlns="">
          <p:sp>
            <p:nvSpPr>
              <p:cNvPr id="3" name="テキスト ボックス 2">
                <a:extLst>
                  <a:ext uri="{FF2B5EF4-FFF2-40B4-BE49-F238E27FC236}">
                    <a16:creationId xmlns:a16="http://schemas.microsoft.com/office/drawing/2014/main" id="{740B71DC-8CB4-FBD9-E7F9-3CA4542A9AE1}"/>
                  </a:ext>
                </a:extLst>
              </p:cNvPr>
              <p:cNvSpPr txBox="1">
                <a:spLocks noRot="1" noChangeAspect="1" noMove="1" noResize="1" noEditPoints="1" noAdjustHandles="1" noChangeArrowheads="1" noChangeShapeType="1" noTextEdit="1"/>
              </p:cNvSpPr>
              <p:nvPr/>
            </p:nvSpPr>
            <p:spPr>
              <a:xfrm>
                <a:off x="1701162" y="6067628"/>
                <a:ext cx="9177102" cy="523220"/>
              </a:xfrm>
              <a:prstGeom prst="rect">
                <a:avLst/>
              </a:prstGeom>
              <a:blipFill>
                <a:blip r:embed="rId5"/>
                <a:stretch>
                  <a:fillRect t="-7865" b="-30337"/>
                </a:stretch>
              </a:blipFill>
              <a:ln w="19050">
                <a:solidFill>
                  <a:schemeClr val="accent1"/>
                </a:solidFill>
              </a:ln>
            </p:spPr>
            <p:txBody>
              <a:bodyPr/>
              <a:lstStyle/>
              <a:p>
                <a:r>
                  <a:rPr lang="ja-JP" altLang="en-US">
                    <a:noFill/>
                  </a:rPr>
                  <a:t> </a:t>
                </a:r>
              </a:p>
            </p:txBody>
          </p:sp>
        </mc:Fallback>
      </mc:AlternateContent>
    </p:spTree>
    <p:extLst>
      <p:ext uri="{BB962C8B-B14F-4D97-AF65-F5344CB8AC3E}">
        <p14:creationId xmlns:p14="http://schemas.microsoft.com/office/powerpoint/2010/main" val="11997085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D2370016-4E57-4588-80E0-CC7990D86F1C}"/>
              </a:ext>
            </a:extLst>
          </p:cNvPr>
          <p:cNvSpPr txBox="1">
            <a:spLocks/>
          </p:cNvSpPr>
          <p:nvPr/>
        </p:nvSpPr>
        <p:spPr>
          <a:xfrm>
            <a:off x="706343" y="1326229"/>
            <a:ext cx="9239177" cy="44389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endParaRPr lang="en-US" altLang="ja-JP" sz="2800" dirty="0"/>
          </a:p>
        </p:txBody>
      </p:sp>
      <p:pic>
        <p:nvPicPr>
          <p:cNvPr id="13" name="コンテンツ プレースホルダー 8">
            <a:extLst>
              <a:ext uri="{FF2B5EF4-FFF2-40B4-BE49-F238E27FC236}">
                <a16:creationId xmlns:a16="http://schemas.microsoft.com/office/drawing/2014/main" id="{FCF8EB29-6351-07EB-6433-AEA964E68DC5}"/>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8528" y="1344143"/>
            <a:ext cx="5892134" cy="3600000"/>
          </a:xfrm>
        </p:spPr>
      </p:pic>
      <p:pic>
        <p:nvPicPr>
          <p:cNvPr id="8" name="コンテンツ プレースホルダー 8">
            <a:extLst>
              <a:ext uri="{FF2B5EF4-FFF2-40B4-BE49-F238E27FC236}">
                <a16:creationId xmlns:a16="http://schemas.microsoft.com/office/drawing/2014/main" id="{63833D6F-C64E-8724-9CC8-C46E2FA3C64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53655" y="1344631"/>
            <a:ext cx="5738343" cy="3599999"/>
          </a:xfrm>
          <a:prstGeom prst="rect">
            <a:avLst/>
          </a:prstGeom>
        </p:spPr>
      </p:pic>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2F64FCB-F39E-E643-F52D-887D70A2A85B}"/>
                  </a:ext>
                </a:extLst>
              </p:cNvPr>
              <p:cNvSpPr txBox="1"/>
              <p:nvPr/>
            </p:nvSpPr>
            <p:spPr>
              <a:xfrm>
                <a:off x="1375364" y="4873500"/>
                <a:ext cx="3611619" cy="400110"/>
              </a:xfrm>
              <a:prstGeom prst="rect">
                <a:avLst/>
              </a:prstGeom>
              <a:noFill/>
              <a:ln>
                <a:noFill/>
              </a:ln>
            </p:spPr>
            <p:txBody>
              <a:bodyPr wrap="square" rtlCol="0">
                <a:spAutoFit/>
              </a:bodyPr>
              <a:lstStyle/>
              <a:p>
                <a:r>
                  <a:rPr kumimoji="1" lang="ja-JP" altLang="en-US" sz="2000" dirty="0"/>
                  <a:t>イベント残存時間の総和 </a:t>
                </a:r>
                <a14:m>
                  <m:oMath xmlns:m="http://schemas.openxmlformats.org/officeDocument/2006/math">
                    <m:r>
                      <m:rPr>
                        <m:sty m:val="p"/>
                      </m:rPr>
                      <a:rPr lang="en-US" altLang="ja-JP" sz="2000" b="0" i="0" smtClean="0">
                        <a:solidFill>
                          <a:schemeClr val="tx1"/>
                        </a:solidFill>
                        <a:latin typeface="Cambria Math" panose="02040503050406030204" pitchFamily="18" charset="0"/>
                      </a:rPr>
                      <m:t>D</m:t>
                    </m:r>
                    <m:d>
                      <m:dPr>
                        <m:ctrlPr>
                          <a:rPr lang="en-US" altLang="ja-JP" sz="2000" b="0" i="1" smtClean="0">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𝑠</m:t>
                        </m:r>
                      </m:e>
                    </m:d>
                  </m:oMath>
                </a14:m>
                <a:r>
                  <a:rPr kumimoji="1" lang="ja-JP" altLang="en-US" sz="2000" dirty="0"/>
                  <a:t> </a:t>
                </a:r>
              </a:p>
            </p:txBody>
          </p:sp>
        </mc:Choice>
        <mc:Fallback xmlns="">
          <p:sp>
            <p:nvSpPr>
              <p:cNvPr id="10" name="テキスト ボックス 9">
                <a:extLst>
                  <a:ext uri="{FF2B5EF4-FFF2-40B4-BE49-F238E27FC236}">
                    <a16:creationId xmlns:a16="http://schemas.microsoft.com/office/drawing/2014/main" id="{62F64FCB-F39E-E643-F52D-887D70A2A85B}"/>
                  </a:ext>
                </a:extLst>
              </p:cNvPr>
              <p:cNvSpPr txBox="1">
                <a:spLocks noRot="1" noChangeAspect="1" noMove="1" noResize="1" noEditPoints="1" noAdjustHandles="1" noChangeArrowheads="1" noChangeShapeType="1" noTextEdit="1"/>
              </p:cNvSpPr>
              <p:nvPr/>
            </p:nvSpPr>
            <p:spPr>
              <a:xfrm>
                <a:off x="1375364" y="4873500"/>
                <a:ext cx="3611619" cy="400110"/>
              </a:xfrm>
              <a:prstGeom prst="rect">
                <a:avLst/>
              </a:prstGeom>
              <a:blipFill>
                <a:blip r:embed="rId7"/>
                <a:stretch>
                  <a:fillRect l="-1858" t="-6061" b="-27273"/>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709823F-7BA2-6A76-B982-4C04D13440D9}"/>
                  </a:ext>
                </a:extLst>
              </p:cNvPr>
              <p:cNvSpPr txBox="1"/>
              <p:nvPr/>
            </p:nvSpPr>
            <p:spPr>
              <a:xfrm>
                <a:off x="7927451" y="4887254"/>
                <a:ext cx="3066195" cy="400110"/>
              </a:xfrm>
              <a:prstGeom prst="rect">
                <a:avLst/>
              </a:prstGeom>
              <a:noFill/>
              <a:ln>
                <a:noFill/>
              </a:ln>
            </p:spPr>
            <p:txBody>
              <a:bodyPr wrap="square" rtlCol="0">
                <a:spAutoFit/>
              </a:bodyPr>
              <a:lstStyle/>
              <a:p>
                <a:r>
                  <a:rPr kumimoji="1" lang="ja-JP" altLang="en-US" sz="2000" dirty="0"/>
                  <a:t>総エネルギー消費量 </a:t>
                </a:r>
                <a14:m>
                  <m:oMath xmlns:m="http://schemas.openxmlformats.org/officeDocument/2006/math">
                    <m:r>
                      <m:rPr>
                        <m:sty m:val="p"/>
                      </m:rPr>
                      <a:rPr lang="en-US" altLang="ja-JP" sz="2000">
                        <a:latin typeface="Cambria Math" panose="02040503050406030204" pitchFamily="18" charset="0"/>
                      </a:rPr>
                      <m:t>C</m:t>
                    </m:r>
                    <m:d>
                      <m:dPr>
                        <m:ctrlPr>
                          <a:rPr lang="en-US" altLang="ja-JP" sz="2000" b="0" i="1" smtClean="0">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𝑠</m:t>
                        </m:r>
                      </m:e>
                    </m:d>
                  </m:oMath>
                </a14:m>
                <a:r>
                  <a:rPr kumimoji="1" lang="ja-JP" altLang="en-US" sz="2000" dirty="0"/>
                  <a:t> </a:t>
                </a:r>
              </a:p>
            </p:txBody>
          </p:sp>
        </mc:Choice>
        <mc:Fallback xmlns="">
          <p:sp>
            <p:nvSpPr>
              <p:cNvPr id="11" name="テキスト ボックス 10">
                <a:extLst>
                  <a:ext uri="{FF2B5EF4-FFF2-40B4-BE49-F238E27FC236}">
                    <a16:creationId xmlns:a16="http://schemas.microsoft.com/office/drawing/2014/main" id="{F709823F-7BA2-6A76-B982-4C04D13440D9}"/>
                  </a:ext>
                </a:extLst>
              </p:cNvPr>
              <p:cNvSpPr txBox="1">
                <a:spLocks noRot="1" noChangeAspect="1" noMove="1" noResize="1" noEditPoints="1" noAdjustHandles="1" noChangeArrowheads="1" noChangeShapeType="1" noTextEdit="1"/>
              </p:cNvSpPr>
              <p:nvPr/>
            </p:nvSpPr>
            <p:spPr>
              <a:xfrm>
                <a:off x="7927451" y="4887254"/>
                <a:ext cx="3066195" cy="400110"/>
              </a:xfrm>
              <a:prstGeom prst="rect">
                <a:avLst/>
              </a:prstGeom>
              <a:blipFill>
                <a:blip r:embed="rId8"/>
                <a:stretch>
                  <a:fillRect l="-1988" t="-7692" b="-29231"/>
                </a:stretch>
              </a:blipFill>
              <a:ln>
                <a:noFill/>
              </a:ln>
            </p:spPr>
            <p:txBody>
              <a:bodyPr/>
              <a:lstStyle/>
              <a:p>
                <a:r>
                  <a:rPr lang="ja-JP" altLang="en-US">
                    <a:noFill/>
                  </a:rPr>
                  <a:t> </a:t>
                </a:r>
              </a:p>
            </p:txBody>
          </p:sp>
        </mc:Fallback>
      </mc:AlternateContent>
      <p:sp>
        <p:nvSpPr>
          <p:cNvPr id="14" name="タイトル 1">
            <a:extLst>
              <a:ext uri="{FF2B5EF4-FFF2-40B4-BE49-F238E27FC236}">
                <a16:creationId xmlns:a16="http://schemas.microsoft.com/office/drawing/2014/main" id="{7C09860A-6CA9-3641-0A2F-E9A9E6A96D47}"/>
              </a:ext>
            </a:extLst>
          </p:cNvPr>
          <p:cNvSpPr txBox="1">
            <a:spLocks/>
          </p:cNvSpPr>
          <p:nvPr/>
        </p:nvSpPr>
        <p:spPr>
          <a:xfrm>
            <a:off x="1276192" y="103359"/>
            <a:ext cx="9717454"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6600" dirty="0"/>
              <a:t>実験結果</a:t>
            </a:r>
            <a:r>
              <a:rPr lang="en-US" altLang="ja-JP" sz="6600" dirty="0"/>
              <a:t>(</a:t>
            </a:r>
            <a:r>
              <a:rPr lang="ja-JP" altLang="en-US" sz="6600" dirty="0"/>
              <a:t>実験</a:t>
            </a:r>
            <a:r>
              <a:rPr lang="en-US" altLang="ja-JP" sz="6600" dirty="0"/>
              <a:t>5)</a:t>
            </a:r>
            <a:endParaRPr lang="ja-JP" altLang="en-US" sz="4000" dirty="0"/>
          </a:p>
        </p:txBody>
      </p:sp>
      <p:sp>
        <p:nvSpPr>
          <p:cNvPr id="2" name="テキスト ボックス 1">
            <a:extLst>
              <a:ext uri="{FF2B5EF4-FFF2-40B4-BE49-F238E27FC236}">
                <a16:creationId xmlns:a16="http://schemas.microsoft.com/office/drawing/2014/main" id="{A3205FFB-14C7-0CA9-DC77-70EA2CADE855}"/>
              </a:ext>
            </a:extLst>
          </p:cNvPr>
          <p:cNvSpPr txBox="1"/>
          <p:nvPr/>
        </p:nvSpPr>
        <p:spPr>
          <a:xfrm>
            <a:off x="123047" y="5570856"/>
            <a:ext cx="11575230" cy="707886"/>
          </a:xfrm>
          <a:prstGeom prst="rect">
            <a:avLst/>
          </a:prstGeom>
          <a:noFill/>
          <a:ln>
            <a:noFill/>
          </a:ln>
        </p:spPr>
        <p:txBody>
          <a:bodyPr wrap="square" rtlCol="0">
            <a:spAutoFit/>
          </a:bodyPr>
          <a:lstStyle/>
          <a:p>
            <a:pPr algn="ctr"/>
            <a:r>
              <a:rPr kumimoji="1" lang="ja-JP" altLang="en-US" sz="4000" b="1" dirty="0">
                <a:solidFill>
                  <a:srgbClr val="FF0000"/>
                </a:solidFill>
              </a:rPr>
              <a:t>要求品質を超えずに</a:t>
            </a:r>
            <a:r>
              <a:rPr kumimoji="1" lang="ja-JP" altLang="en-US" sz="4000" b="1" dirty="0"/>
              <a:t>エージェント数を減らせた</a:t>
            </a:r>
            <a:endParaRPr kumimoji="1" lang="en-US" altLang="ja-JP" sz="4000" b="1" dirty="0">
              <a:solidFill>
                <a:srgbClr val="0070C0"/>
              </a:solidFill>
            </a:endParaRPr>
          </a:p>
        </p:txBody>
      </p:sp>
      <p:sp>
        <p:nvSpPr>
          <p:cNvPr id="16" name="スライド番号プレースホルダー 3">
            <a:extLst>
              <a:ext uri="{FF2B5EF4-FFF2-40B4-BE49-F238E27FC236}">
                <a16:creationId xmlns:a16="http://schemas.microsoft.com/office/drawing/2014/main" id="{E389C20B-28F0-B23B-E2C3-EE0D6A261D2B}"/>
              </a:ext>
            </a:extLst>
          </p:cNvPr>
          <p:cNvSpPr txBox="1">
            <a:spLocks/>
          </p:cNvSpPr>
          <p:nvPr/>
        </p:nvSpPr>
        <p:spPr>
          <a:xfrm>
            <a:off x="11088396" y="6090835"/>
            <a:ext cx="852541" cy="587788"/>
          </a:xfrm>
          <a:prstGeom prst="rect">
            <a:avLst/>
          </a:prstGeom>
        </p:spPr>
        <p:txBody>
          <a:bodyPr vert="horz" lIns="91440" tIns="45720" rIns="91440" bIns="45720" rtlCol="0" anchor="ctr"/>
          <a:lstStyle>
            <a:defPPr>
              <a:defRPr lang="en-US"/>
            </a:defPPr>
            <a:lvl1pPr marL="0" algn="r" defTabSz="457200" rtl="0" eaLnBrk="1" latinLnBrk="0" hangingPunct="1">
              <a:defRPr sz="3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152886-A5BA-4EA1-AB9E-B32CF8EDC981}" type="slidenum">
              <a:rPr kumimoji="1" lang="ja-JP" altLang="en-US" sz="3600" smtClean="0"/>
              <a:pPr/>
              <a:t>51</a:t>
            </a:fld>
            <a:endParaRPr kumimoji="1" lang="ja-JP" altLang="en-US" dirty="0"/>
          </a:p>
        </p:txBody>
      </p:sp>
      <p:sp>
        <p:nvSpPr>
          <p:cNvPr id="17" name="矢印: 上下 16">
            <a:extLst>
              <a:ext uri="{FF2B5EF4-FFF2-40B4-BE49-F238E27FC236}">
                <a16:creationId xmlns:a16="http://schemas.microsoft.com/office/drawing/2014/main" id="{997DE89E-E231-24BD-A296-DEF4D0D4C281}"/>
              </a:ext>
            </a:extLst>
          </p:cNvPr>
          <p:cNvSpPr/>
          <p:nvPr/>
        </p:nvSpPr>
        <p:spPr>
          <a:xfrm>
            <a:off x="6049555" y="1477792"/>
            <a:ext cx="463563" cy="293242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4E47B9F2-5DC0-3F06-6FDE-38C2D556B73A}"/>
              </a:ext>
            </a:extLst>
          </p:cNvPr>
          <p:cNvSpPr txBox="1"/>
          <p:nvPr/>
        </p:nvSpPr>
        <p:spPr>
          <a:xfrm>
            <a:off x="5931824" y="4410219"/>
            <a:ext cx="699023" cy="400110"/>
          </a:xfrm>
          <a:prstGeom prst="rect">
            <a:avLst/>
          </a:prstGeom>
          <a:noFill/>
          <a:ln w="19050">
            <a:noFill/>
          </a:ln>
        </p:spPr>
        <p:txBody>
          <a:bodyPr wrap="square" rtlCol="0">
            <a:spAutoFit/>
          </a:bodyPr>
          <a:lstStyle/>
          <a:p>
            <a:r>
              <a:rPr kumimoji="1" lang="ja-JP" altLang="en-US" sz="2000" dirty="0"/>
              <a:t>良い</a:t>
            </a:r>
          </a:p>
        </p:txBody>
      </p:sp>
      <p:sp>
        <p:nvSpPr>
          <p:cNvPr id="19" name="テキスト ボックス 18">
            <a:extLst>
              <a:ext uri="{FF2B5EF4-FFF2-40B4-BE49-F238E27FC236}">
                <a16:creationId xmlns:a16="http://schemas.microsoft.com/office/drawing/2014/main" id="{A56C60AC-F093-C380-BCFF-238ABD1D686B}"/>
              </a:ext>
            </a:extLst>
          </p:cNvPr>
          <p:cNvSpPr txBox="1"/>
          <p:nvPr/>
        </p:nvSpPr>
        <p:spPr>
          <a:xfrm>
            <a:off x="5931823" y="1143435"/>
            <a:ext cx="699023" cy="400110"/>
          </a:xfrm>
          <a:prstGeom prst="rect">
            <a:avLst/>
          </a:prstGeom>
          <a:noFill/>
          <a:ln w="19050">
            <a:noFill/>
          </a:ln>
        </p:spPr>
        <p:txBody>
          <a:bodyPr wrap="square" rtlCol="0">
            <a:spAutoFit/>
          </a:bodyPr>
          <a:lstStyle/>
          <a:p>
            <a:r>
              <a:rPr kumimoji="1" lang="ja-JP" altLang="en-US" sz="2000" dirty="0"/>
              <a:t>悪い</a:t>
            </a:r>
          </a:p>
        </p:txBody>
      </p:sp>
      <p:sp>
        <p:nvSpPr>
          <p:cNvPr id="15" name="テキスト ボックス 14">
            <a:extLst>
              <a:ext uri="{FF2B5EF4-FFF2-40B4-BE49-F238E27FC236}">
                <a16:creationId xmlns:a16="http://schemas.microsoft.com/office/drawing/2014/main" id="{F2B98A6C-C7F7-06DA-32EC-716B1BACF391}"/>
              </a:ext>
            </a:extLst>
          </p:cNvPr>
          <p:cNvSpPr txBox="1"/>
          <p:nvPr/>
        </p:nvSpPr>
        <p:spPr>
          <a:xfrm>
            <a:off x="3068923" y="3207954"/>
            <a:ext cx="1328184" cy="369332"/>
          </a:xfrm>
          <a:prstGeom prst="rect">
            <a:avLst/>
          </a:prstGeom>
          <a:noFill/>
          <a:ln w="19050">
            <a:noFill/>
          </a:ln>
        </p:spPr>
        <p:txBody>
          <a:bodyPr wrap="square" rtlCol="0">
            <a:spAutoFit/>
          </a:bodyPr>
          <a:lstStyle/>
          <a:p>
            <a:r>
              <a:rPr kumimoji="1" lang="ja-JP" altLang="en-US" dirty="0"/>
              <a:t>←</a:t>
            </a:r>
            <a:r>
              <a:rPr kumimoji="1" lang="ja-JP" altLang="en-US" dirty="0">
                <a:solidFill>
                  <a:srgbClr val="0070C0"/>
                </a:solidFill>
              </a:rPr>
              <a:t>先行研究</a:t>
            </a:r>
          </a:p>
        </p:txBody>
      </p:sp>
      <p:sp>
        <p:nvSpPr>
          <p:cNvPr id="20" name="テキスト ボックス 19">
            <a:extLst>
              <a:ext uri="{FF2B5EF4-FFF2-40B4-BE49-F238E27FC236}">
                <a16:creationId xmlns:a16="http://schemas.microsoft.com/office/drawing/2014/main" id="{DFF6EB5E-516B-6C95-DBE2-B36C85B6D328}"/>
              </a:ext>
            </a:extLst>
          </p:cNvPr>
          <p:cNvSpPr txBox="1"/>
          <p:nvPr/>
        </p:nvSpPr>
        <p:spPr>
          <a:xfrm>
            <a:off x="3068923" y="3483840"/>
            <a:ext cx="1328184" cy="369332"/>
          </a:xfrm>
          <a:prstGeom prst="rect">
            <a:avLst/>
          </a:prstGeom>
          <a:noFill/>
          <a:ln w="19050">
            <a:noFill/>
          </a:ln>
        </p:spPr>
        <p:txBody>
          <a:bodyPr wrap="square" rtlCol="0">
            <a:spAutoFit/>
          </a:bodyPr>
          <a:lstStyle/>
          <a:p>
            <a:r>
              <a:rPr kumimoji="1" lang="ja-JP" altLang="en-US" dirty="0"/>
              <a:t>←停止なし</a:t>
            </a:r>
          </a:p>
        </p:txBody>
      </p:sp>
      <p:sp>
        <p:nvSpPr>
          <p:cNvPr id="22" name="テキスト ボックス 21">
            <a:extLst>
              <a:ext uri="{FF2B5EF4-FFF2-40B4-BE49-F238E27FC236}">
                <a16:creationId xmlns:a16="http://schemas.microsoft.com/office/drawing/2014/main" id="{FD38FA49-FE33-89A8-8099-356BBAE030F8}"/>
              </a:ext>
            </a:extLst>
          </p:cNvPr>
          <p:cNvSpPr txBox="1"/>
          <p:nvPr/>
        </p:nvSpPr>
        <p:spPr>
          <a:xfrm>
            <a:off x="2949396" y="4093597"/>
            <a:ext cx="1567238" cy="369332"/>
          </a:xfrm>
          <a:prstGeom prst="rect">
            <a:avLst/>
          </a:prstGeom>
          <a:noFill/>
          <a:ln w="19050">
            <a:noFill/>
          </a:ln>
        </p:spPr>
        <p:txBody>
          <a:bodyPr wrap="square" rtlCol="0">
            <a:spAutoFit/>
          </a:bodyPr>
          <a:lstStyle/>
          <a:p>
            <a:r>
              <a:rPr kumimoji="1" lang="ja-JP" altLang="en-US" dirty="0"/>
              <a:t>←</a:t>
            </a:r>
            <a:r>
              <a:rPr kumimoji="1" lang="ja-JP" altLang="en-US" dirty="0">
                <a:solidFill>
                  <a:schemeClr val="accent2"/>
                </a:solidFill>
              </a:rPr>
              <a:t>品質要求値</a:t>
            </a:r>
          </a:p>
        </p:txBody>
      </p:sp>
      <p:pic>
        <p:nvPicPr>
          <p:cNvPr id="6" name="図 5">
            <a:extLst>
              <a:ext uri="{FF2B5EF4-FFF2-40B4-BE49-F238E27FC236}">
                <a16:creationId xmlns:a16="http://schemas.microsoft.com/office/drawing/2014/main" id="{AEA3E0B6-B8BF-7BB5-9F3A-5FD38E451ACE}"/>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10542973" y="49726"/>
            <a:ext cx="1260000" cy="1260000"/>
          </a:xfrm>
          <a:prstGeom prst="rect">
            <a:avLst/>
          </a:prstGeom>
        </p:spPr>
      </p:pic>
      <p:sp>
        <p:nvSpPr>
          <p:cNvPr id="3" name="テキスト ボックス 2">
            <a:extLst>
              <a:ext uri="{FF2B5EF4-FFF2-40B4-BE49-F238E27FC236}">
                <a16:creationId xmlns:a16="http://schemas.microsoft.com/office/drawing/2014/main" id="{9C00897F-0AA3-E0B3-368C-0375CE6B01BA}"/>
              </a:ext>
            </a:extLst>
          </p:cNvPr>
          <p:cNvSpPr txBox="1"/>
          <p:nvPr/>
        </p:nvSpPr>
        <p:spPr>
          <a:xfrm>
            <a:off x="9281428" y="3684021"/>
            <a:ext cx="1328184" cy="369332"/>
          </a:xfrm>
          <a:prstGeom prst="rect">
            <a:avLst/>
          </a:prstGeom>
          <a:noFill/>
          <a:ln w="19050">
            <a:noFill/>
          </a:ln>
        </p:spPr>
        <p:txBody>
          <a:bodyPr wrap="square" rtlCol="0">
            <a:spAutoFit/>
          </a:bodyPr>
          <a:lstStyle/>
          <a:p>
            <a:r>
              <a:rPr kumimoji="1" lang="ja-JP" altLang="en-US" dirty="0"/>
              <a:t>←停止なし</a:t>
            </a:r>
          </a:p>
        </p:txBody>
      </p:sp>
      <p:sp>
        <p:nvSpPr>
          <p:cNvPr id="4" name="テキスト ボックス 3">
            <a:extLst>
              <a:ext uri="{FF2B5EF4-FFF2-40B4-BE49-F238E27FC236}">
                <a16:creationId xmlns:a16="http://schemas.microsoft.com/office/drawing/2014/main" id="{2A0FD9AA-801D-81C4-4B6E-DDC0EE68DF4C}"/>
              </a:ext>
            </a:extLst>
          </p:cNvPr>
          <p:cNvSpPr txBox="1"/>
          <p:nvPr/>
        </p:nvSpPr>
        <p:spPr>
          <a:xfrm>
            <a:off x="9281428" y="3390191"/>
            <a:ext cx="1328184" cy="369332"/>
          </a:xfrm>
          <a:prstGeom prst="rect">
            <a:avLst/>
          </a:prstGeom>
          <a:noFill/>
          <a:ln w="19050">
            <a:noFill/>
          </a:ln>
        </p:spPr>
        <p:txBody>
          <a:bodyPr wrap="square" rtlCol="0">
            <a:spAutoFit/>
          </a:bodyPr>
          <a:lstStyle/>
          <a:p>
            <a:r>
              <a:rPr kumimoji="1" lang="ja-JP" altLang="en-US" dirty="0"/>
              <a:t>←</a:t>
            </a:r>
            <a:r>
              <a:rPr kumimoji="1" lang="ja-JP" altLang="en-US" dirty="0">
                <a:solidFill>
                  <a:srgbClr val="0070C0"/>
                </a:solidFill>
              </a:rPr>
              <a:t>先行研究</a:t>
            </a:r>
          </a:p>
        </p:txBody>
      </p:sp>
    </p:spTree>
    <p:extLst>
      <p:ext uri="{BB962C8B-B14F-4D97-AF65-F5344CB8AC3E}">
        <p14:creationId xmlns:p14="http://schemas.microsoft.com/office/powerpoint/2010/main" val="25117695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D2370016-4E57-4588-80E0-CC7990D86F1C}"/>
              </a:ext>
            </a:extLst>
          </p:cNvPr>
          <p:cNvSpPr txBox="1">
            <a:spLocks/>
          </p:cNvSpPr>
          <p:nvPr/>
        </p:nvSpPr>
        <p:spPr>
          <a:xfrm>
            <a:off x="706343" y="1326229"/>
            <a:ext cx="9239177" cy="44389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endParaRPr lang="en-US" altLang="ja-JP" sz="2800" dirty="0"/>
          </a:p>
        </p:txBody>
      </p:sp>
      <p:pic>
        <p:nvPicPr>
          <p:cNvPr id="13" name="コンテンツ プレースホルダー 8">
            <a:extLst>
              <a:ext uri="{FF2B5EF4-FFF2-40B4-BE49-F238E27FC236}">
                <a16:creationId xmlns:a16="http://schemas.microsoft.com/office/drawing/2014/main" id="{FCF8EB29-6351-07EB-6433-AEA964E68DC5}"/>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42785" y="1029769"/>
            <a:ext cx="5892134" cy="3600000"/>
          </a:xfrm>
        </p:spPr>
      </p:pic>
      <p:pic>
        <p:nvPicPr>
          <p:cNvPr id="8" name="コンテンツ プレースホルダー 8">
            <a:extLst>
              <a:ext uri="{FF2B5EF4-FFF2-40B4-BE49-F238E27FC236}">
                <a16:creationId xmlns:a16="http://schemas.microsoft.com/office/drawing/2014/main" id="{63833D6F-C64E-8724-9CC8-C46E2FA3C64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13721" y="1029770"/>
            <a:ext cx="5613332" cy="3599999"/>
          </a:xfrm>
          <a:prstGeom prst="rect">
            <a:avLst/>
          </a:prstGeom>
        </p:spPr>
      </p:pic>
      <p:sp>
        <p:nvSpPr>
          <p:cNvPr id="10" name="テキスト ボックス 9">
            <a:extLst>
              <a:ext uri="{FF2B5EF4-FFF2-40B4-BE49-F238E27FC236}">
                <a16:creationId xmlns:a16="http://schemas.microsoft.com/office/drawing/2014/main" id="{62F64FCB-F39E-E643-F52D-887D70A2A85B}"/>
              </a:ext>
            </a:extLst>
          </p:cNvPr>
          <p:cNvSpPr txBox="1"/>
          <p:nvPr/>
        </p:nvSpPr>
        <p:spPr>
          <a:xfrm>
            <a:off x="2205590" y="4508079"/>
            <a:ext cx="2707109" cy="400110"/>
          </a:xfrm>
          <a:prstGeom prst="rect">
            <a:avLst/>
          </a:prstGeom>
          <a:noFill/>
          <a:ln>
            <a:noFill/>
          </a:ln>
        </p:spPr>
        <p:txBody>
          <a:bodyPr wrap="square" rtlCol="0">
            <a:spAutoFit/>
          </a:bodyPr>
          <a:lstStyle/>
          <a:p>
            <a:r>
              <a:rPr kumimoji="1" lang="en-US" altLang="ja-JP" sz="2000" dirty="0"/>
              <a:t>Deactivation on Count</a:t>
            </a:r>
            <a:endParaRPr kumimoji="1" lang="ja-JP" altLang="en-US" sz="2000" dirty="0"/>
          </a:p>
        </p:txBody>
      </p:sp>
      <p:sp>
        <p:nvSpPr>
          <p:cNvPr id="11" name="テキスト ボックス 10">
            <a:extLst>
              <a:ext uri="{FF2B5EF4-FFF2-40B4-BE49-F238E27FC236}">
                <a16:creationId xmlns:a16="http://schemas.microsoft.com/office/drawing/2014/main" id="{F709823F-7BA2-6A76-B982-4C04D13440D9}"/>
              </a:ext>
            </a:extLst>
          </p:cNvPr>
          <p:cNvSpPr txBox="1"/>
          <p:nvPr/>
        </p:nvSpPr>
        <p:spPr>
          <a:xfrm>
            <a:off x="8212437" y="4507894"/>
            <a:ext cx="2601365" cy="400110"/>
          </a:xfrm>
          <a:prstGeom prst="rect">
            <a:avLst/>
          </a:prstGeom>
          <a:noFill/>
          <a:ln>
            <a:noFill/>
          </a:ln>
        </p:spPr>
        <p:txBody>
          <a:bodyPr wrap="square" rtlCol="0">
            <a:spAutoFit/>
          </a:bodyPr>
          <a:lstStyle/>
          <a:p>
            <a:r>
              <a:rPr kumimoji="1" lang="en-US" altLang="ja-JP" sz="2000" dirty="0"/>
              <a:t>Deactivation on Time</a:t>
            </a:r>
            <a:endParaRPr kumimoji="1" lang="ja-JP" altLang="en-US" sz="2000" dirty="0"/>
          </a:p>
        </p:txBody>
      </p:sp>
      <p:sp>
        <p:nvSpPr>
          <p:cNvPr id="14" name="タイトル 1">
            <a:extLst>
              <a:ext uri="{FF2B5EF4-FFF2-40B4-BE49-F238E27FC236}">
                <a16:creationId xmlns:a16="http://schemas.microsoft.com/office/drawing/2014/main" id="{7C09860A-6CA9-3641-0A2F-E9A9E6A96D47}"/>
              </a:ext>
            </a:extLst>
          </p:cNvPr>
          <p:cNvSpPr txBox="1">
            <a:spLocks/>
          </p:cNvSpPr>
          <p:nvPr/>
        </p:nvSpPr>
        <p:spPr>
          <a:xfrm>
            <a:off x="1276192" y="103359"/>
            <a:ext cx="9717454"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6600" dirty="0"/>
              <a:t>実験結果</a:t>
            </a:r>
            <a:r>
              <a:rPr lang="en-US" altLang="ja-JP" sz="6600" dirty="0"/>
              <a:t>(</a:t>
            </a:r>
            <a:r>
              <a:rPr lang="ja-JP" altLang="en-US" sz="6600" dirty="0"/>
              <a:t>実験</a:t>
            </a:r>
            <a:r>
              <a:rPr lang="en-US" altLang="ja-JP" sz="6600" dirty="0"/>
              <a:t>5)</a:t>
            </a:r>
            <a:endParaRPr lang="ja-JP" altLang="en-US" sz="4000" dirty="0"/>
          </a:p>
        </p:txBody>
      </p:sp>
      <p:sp>
        <p:nvSpPr>
          <p:cNvPr id="2" name="テキスト ボックス 1">
            <a:extLst>
              <a:ext uri="{FF2B5EF4-FFF2-40B4-BE49-F238E27FC236}">
                <a16:creationId xmlns:a16="http://schemas.microsoft.com/office/drawing/2014/main" id="{A3205FFB-14C7-0CA9-DC77-70EA2CADE855}"/>
              </a:ext>
            </a:extLst>
          </p:cNvPr>
          <p:cNvSpPr txBox="1"/>
          <p:nvPr/>
        </p:nvSpPr>
        <p:spPr>
          <a:xfrm>
            <a:off x="123047" y="5570856"/>
            <a:ext cx="11575230" cy="707886"/>
          </a:xfrm>
          <a:prstGeom prst="rect">
            <a:avLst/>
          </a:prstGeom>
          <a:noFill/>
          <a:ln>
            <a:noFill/>
          </a:ln>
        </p:spPr>
        <p:txBody>
          <a:bodyPr wrap="square" rtlCol="0">
            <a:spAutoFit/>
          </a:bodyPr>
          <a:lstStyle/>
          <a:p>
            <a:pPr algn="ctr"/>
            <a:r>
              <a:rPr kumimoji="1" lang="ja-JP" altLang="en-US" sz="4000" b="1" dirty="0">
                <a:solidFill>
                  <a:srgbClr val="FF0000"/>
                </a:solidFill>
              </a:rPr>
              <a:t>待機時間が多い</a:t>
            </a:r>
            <a:r>
              <a:rPr kumimoji="1" lang="ja-JP" altLang="en-US" sz="4000" b="1" dirty="0"/>
              <a:t>エージェントを停止できた</a:t>
            </a:r>
            <a:endParaRPr kumimoji="1" lang="en-US" altLang="ja-JP" sz="4000" b="1" dirty="0"/>
          </a:p>
        </p:txBody>
      </p:sp>
      <p:sp>
        <p:nvSpPr>
          <p:cNvPr id="16" name="スライド番号プレースホルダー 3">
            <a:extLst>
              <a:ext uri="{FF2B5EF4-FFF2-40B4-BE49-F238E27FC236}">
                <a16:creationId xmlns:a16="http://schemas.microsoft.com/office/drawing/2014/main" id="{E389C20B-28F0-B23B-E2C3-EE0D6A261D2B}"/>
              </a:ext>
            </a:extLst>
          </p:cNvPr>
          <p:cNvSpPr txBox="1">
            <a:spLocks/>
          </p:cNvSpPr>
          <p:nvPr/>
        </p:nvSpPr>
        <p:spPr>
          <a:xfrm>
            <a:off x="11088396" y="6090835"/>
            <a:ext cx="852541" cy="587788"/>
          </a:xfrm>
          <a:prstGeom prst="rect">
            <a:avLst/>
          </a:prstGeom>
        </p:spPr>
        <p:txBody>
          <a:bodyPr vert="horz" lIns="91440" tIns="45720" rIns="91440" bIns="45720" rtlCol="0" anchor="ctr"/>
          <a:lstStyle>
            <a:defPPr>
              <a:defRPr lang="en-US"/>
            </a:defPPr>
            <a:lvl1pPr marL="0" algn="r" defTabSz="457200" rtl="0" eaLnBrk="1" latinLnBrk="0" hangingPunct="1">
              <a:defRPr sz="3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152886-A5BA-4EA1-AB9E-B32CF8EDC981}" type="slidenum">
              <a:rPr kumimoji="1" lang="ja-JP" altLang="en-US" sz="3600" smtClean="0"/>
              <a:pPr/>
              <a:t>52</a:t>
            </a:fld>
            <a:endParaRPr kumimoji="1" lang="ja-JP" altLang="en-US" dirty="0"/>
          </a:p>
        </p:txBody>
      </p:sp>
      <p:sp>
        <p:nvSpPr>
          <p:cNvPr id="5" name="テキスト ボックス 4">
            <a:extLst>
              <a:ext uri="{FF2B5EF4-FFF2-40B4-BE49-F238E27FC236}">
                <a16:creationId xmlns:a16="http://schemas.microsoft.com/office/drawing/2014/main" id="{7CCEDFF1-7702-7E1F-1D16-B0236FC67774}"/>
              </a:ext>
            </a:extLst>
          </p:cNvPr>
          <p:cNvSpPr txBox="1"/>
          <p:nvPr/>
        </p:nvSpPr>
        <p:spPr>
          <a:xfrm>
            <a:off x="8348908" y="286917"/>
            <a:ext cx="3056086" cy="707886"/>
          </a:xfrm>
          <a:prstGeom prst="rect">
            <a:avLst/>
          </a:prstGeom>
          <a:noFill/>
          <a:ln w="28575">
            <a:solidFill>
              <a:schemeClr val="accent1"/>
            </a:solidFill>
          </a:ln>
        </p:spPr>
        <p:txBody>
          <a:bodyPr wrap="square" rtlCol="0">
            <a:spAutoFit/>
          </a:bodyPr>
          <a:lstStyle/>
          <a:p>
            <a:r>
              <a:rPr kumimoji="1" lang="ja-JP" altLang="en-US" sz="2000" dirty="0">
                <a:solidFill>
                  <a:srgbClr val="FF0000"/>
                </a:solidFill>
              </a:rPr>
              <a:t>赤：停止エージェント</a:t>
            </a:r>
            <a:endParaRPr kumimoji="1" lang="en-US" altLang="ja-JP" sz="2000" dirty="0">
              <a:solidFill>
                <a:srgbClr val="FF0000"/>
              </a:solidFill>
            </a:endParaRPr>
          </a:p>
          <a:p>
            <a:r>
              <a:rPr kumimoji="1" lang="ja-JP" altLang="en-US" sz="2000" dirty="0">
                <a:solidFill>
                  <a:srgbClr val="0070C0"/>
                </a:solidFill>
              </a:rPr>
              <a:t>青：非停止エージェント</a:t>
            </a:r>
          </a:p>
        </p:txBody>
      </p:sp>
      <p:sp>
        <p:nvSpPr>
          <p:cNvPr id="12" name="吹き出し: 円形 11">
            <a:extLst>
              <a:ext uri="{FF2B5EF4-FFF2-40B4-BE49-F238E27FC236}">
                <a16:creationId xmlns:a16="http://schemas.microsoft.com/office/drawing/2014/main" id="{3705A446-0861-6C57-C433-5386FEAE5776}"/>
              </a:ext>
            </a:extLst>
          </p:cNvPr>
          <p:cNvSpPr/>
          <p:nvPr/>
        </p:nvSpPr>
        <p:spPr>
          <a:xfrm>
            <a:off x="3816314" y="2837873"/>
            <a:ext cx="2094348" cy="771970"/>
          </a:xfrm>
          <a:prstGeom prst="wedgeEllipseCallout">
            <a:avLst>
              <a:gd name="adj1" fmla="val -20833"/>
              <a:gd name="adj2" fmla="val 8642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tx1"/>
                </a:solidFill>
              </a:rPr>
              <a:t>7</a:t>
            </a:r>
            <a:r>
              <a:rPr kumimoji="1" lang="ja-JP" altLang="en-US" sz="2400" dirty="0">
                <a:solidFill>
                  <a:schemeClr val="tx1"/>
                </a:solidFill>
              </a:rPr>
              <a:t>体停止</a:t>
            </a:r>
          </a:p>
        </p:txBody>
      </p:sp>
      <p:sp>
        <p:nvSpPr>
          <p:cNvPr id="24" name="吹き出し: 円形 23">
            <a:extLst>
              <a:ext uri="{FF2B5EF4-FFF2-40B4-BE49-F238E27FC236}">
                <a16:creationId xmlns:a16="http://schemas.microsoft.com/office/drawing/2014/main" id="{5C543CF2-5AC4-7881-F999-BAA01562971D}"/>
              </a:ext>
            </a:extLst>
          </p:cNvPr>
          <p:cNvSpPr/>
          <p:nvPr/>
        </p:nvSpPr>
        <p:spPr>
          <a:xfrm>
            <a:off x="8586896" y="2840203"/>
            <a:ext cx="2094348" cy="771970"/>
          </a:xfrm>
          <a:prstGeom prst="wedgeEllipseCallout">
            <a:avLst>
              <a:gd name="adj1" fmla="val -20833"/>
              <a:gd name="adj2" fmla="val 8642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tx1"/>
                </a:solidFill>
              </a:rPr>
              <a:t>6</a:t>
            </a:r>
            <a:r>
              <a:rPr kumimoji="1" lang="ja-JP" altLang="en-US" sz="2400" dirty="0">
                <a:solidFill>
                  <a:schemeClr val="tx1"/>
                </a:solidFill>
              </a:rPr>
              <a:t>体停止</a:t>
            </a:r>
          </a:p>
        </p:txBody>
      </p:sp>
    </p:spTree>
    <p:extLst>
      <p:ext uri="{BB962C8B-B14F-4D97-AF65-F5344CB8AC3E}">
        <p14:creationId xmlns:p14="http://schemas.microsoft.com/office/powerpoint/2010/main" val="20552941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4C508A6-BFB8-41F2-9931-878953B3309D}"/>
              </a:ext>
            </a:extLst>
          </p:cNvPr>
          <p:cNvSpPr>
            <a:spLocks noGrp="1"/>
          </p:cNvSpPr>
          <p:nvPr>
            <p:ph type="sldNum" sz="quarter" idx="12"/>
          </p:nvPr>
        </p:nvSpPr>
        <p:spPr>
          <a:xfrm>
            <a:off x="11508661" y="6492875"/>
            <a:ext cx="683339" cy="365125"/>
          </a:xfrm>
        </p:spPr>
        <p:txBody>
          <a:bodyPr/>
          <a:lstStyle/>
          <a:p>
            <a:fld id="{48152886-A5BA-4EA1-AB9E-B32CF8EDC981}" type="slidenum">
              <a:rPr kumimoji="1" lang="ja-JP" altLang="en-US" sz="2400" smtClean="0">
                <a:solidFill>
                  <a:schemeClr val="bg1"/>
                </a:solidFill>
              </a:rPr>
              <a:t>53</a:t>
            </a:fld>
            <a:endParaRPr kumimoji="1" lang="ja-JP" altLang="en-US" sz="2400" dirty="0">
              <a:solidFill>
                <a:schemeClr val="bg1"/>
              </a:solidFill>
            </a:endParaRPr>
          </a:p>
        </p:txBody>
      </p:sp>
      <p:sp>
        <p:nvSpPr>
          <p:cNvPr id="7" name="タイトル 1">
            <a:extLst>
              <a:ext uri="{FF2B5EF4-FFF2-40B4-BE49-F238E27FC236}">
                <a16:creationId xmlns:a16="http://schemas.microsoft.com/office/drawing/2014/main" id="{19187CA9-3308-4B6A-EEB0-5002DB6AB386}"/>
              </a:ext>
            </a:extLst>
          </p:cNvPr>
          <p:cNvSpPr txBox="1">
            <a:spLocks/>
          </p:cNvSpPr>
          <p:nvPr/>
        </p:nvSpPr>
        <p:spPr>
          <a:xfrm>
            <a:off x="612320" y="267152"/>
            <a:ext cx="11250387" cy="1831069"/>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7200" dirty="0"/>
              <a:t>AMTDS/ERC</a:t>
            </a:r>
            <a:endParaRPr lang="en-US" altLang="ja-JP" sz="4000" dirty="0"/>
          </a:p>
        </p:txBody>
      </p:sp>
      <p:sp>
        <p:nvSpPr>
          <p:cNvPr id="5" name="スライド番号プレースホルダー 3">
            <a:extLst>
              <a:ext uri="{FF2B5EF4-FFF2-40B4-BE49-F238E27FC236}">
                <a16:creationId xmlns:a16="http://schemas.microsoft.com/office/drawing/2014/main" id="{C9677D0B-9F51-05AF-3792-AF658DB70E0A}"/>
              </a:ext>
            </a:extLst>
          </p:cNvPr>
          <p:cNvSpPr txBox="1">
            <a:spLocks/>
          </p:cNvSpPr>
          <p:nvPr/>
        </p:nvSpPr>
        <p:spPr>
          <a:xfrm>
            <a:off x="11088396" y="6090835"/>
            <a:ext cx="852541" cy="587788"/>
          </a:xfrm>
          <a:prstGeom prst="rect">
            <a:avLst/>
          </a:prstGeom>
        </p:spPr>
        <p:txBody>
          <a:bodyPr vert="horz" lIns="91440" tIns="45720" rIns="91440" bIns="45720" rtlCol="0" anchor="ctr"/>
          <a:lstStyle>
            <a:defPPr>
              <a:defRPr lang="en-US"/>
            </a:defPPr>
            <a:lvl1pPr marL="0" algn="r" defTabSz="457200" rtl="0" eaLnBrk="1" latinLnBrk="0" hangingPunct="1">
              <a:defRPr sz="3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152886-A5BA-4EA1-AB9E-B32CF8EDC981}" type="slidenum">
              <a:rPr kumimoji="1" lang="ja-JP" altLang="en-US" sz="3600" smtClean="0"/>
              <a:pPr/>
              <a:t>53</a:t>
            </a:fld>
            <a:endParaRPr kumimoji="1" lang="ja-JP" altLang="en-US" dirty="0"/>
          </a:p>
        </p:txBody>
      </p:sp>
      <p:sp>
        <p:nvSpPr>
          <p:cNvPr id="8" name="コンテンツ プレースホルダー 7">
            <a:extLst>
              <a:ext uri="{FF2B5EF4-FFF2-40B4-BE49-F238E27FC236}">
                <a16:creationId xmlns:a16="http://schemas.microsoft.com/office/drawing/2014/main" id="{B6A05D8C-85DE-97E0-0CBA-31AC506ABC8C}"/>
              </a:ext>
            </a:extLst>
          </p:cNvPr>
          <p:cNvSpPr>
            <a:spLocks noGrp="1"/>
          </p:cNvSpPr>
          <p:nvPr>
            <p:ph idx="1"/>
          </p:nvPr>
        </p:nvSpPr>
        <p:spPr>
          <a:xfrm>
            <a:off x="744459" y="1838036"/>
            <a:ext cx="11250387" cy="4837401"/>
          </a:xfrm>
        </p:spPr>
        <p:txBody>
          <a:bodyPr>
            <a:normAutofit/>
          </a:bodyPr>
          <a:lstStyle/>
          <a:p>
            <a:r>
              <a:rPr lang="en-US" altLang="ja-JP" sz="3600" dirty="0">
                <a:solidFill>
                  <a:schemeClr val="tx1"/>
                </a:solidFill>
              </a:rPr>
              <a:t>AMTDS/EDC</a:t>
            </a:r>
            <a:r>
              <a:rPr lang="ja-JP" altLang="en-US" sz="3600" dirty="0">
                <a:solidFill>
                  <a:schemeClr val="tx1"/>
                </a:solidFill>
              </a:rPr>
              <a:t>と</a:t>
            </a:r>
            <a:r>
              <a:rPr lang="en-US" altLang="ja-JP" sz="3600" dirty="0">
                <a:solidFill>
                  <a:schemeClr val="tx1"/>
                </a:solidFill>
              </a:rPr>
              <a:t>AMTDS/ER</a:t>
            </a:r>
            <a:r>
              <a:rPr lang="ja-JP" altLang="en-US" sz="3600" dirty="0">
                <a:solidFill>
                  <a:schemeClr val="tx1"/>
                </a:solidFill>
              </a:rPr>
              <a:t>を合わせた手法</a:t>
            </a:r>
            <a:endParaRPr lang="en-US" altLang="ja-JP" sz="3600" dirty="0">
              <a:solidFill>
                <a:schemeClr val="tx1"/>
              </a:solidFill>
            </a:endParaRPr>
          </a:p>
          <a:p>
            <a:endParaRPr lang="en-US" altLang="ja-JP" sz="3600" dirty="0">
              <a:solidFill>
                <a:schemeClr val="tx1"/>
              </a:solidFill>
            </a:endParaRPr>
          </a:p>
          <a:p>
            <a:r>
              <a:rPr lang="en-US" altLang="ja-JP" sz="3600" dirty="0">
                <a:solidFill>
                  <a:schemeClr val="tx1"/>
                </a:solidFill>
              </a:rPr>
              <a:t>AMTDS/ER</a:t>
            </a:r>
            <a:r>
              <a:rPr lang="ja-JP" altLang="en-US" sz="3600" dirty="0">
                <a:solidFill>
                  <a:schemeClr val="tx1"/>
                </a:solidFill>
              </a:rPr>
              <a:t>にイベント発生確率の学習と，</a:t>
            </a:r>
            <a:endParaRPr lang="en-US" altLang="ja-JP" sz="3600" dirty="0">
              <a:solidFill>
                <a:schemeClr val="tx1"/>
              </a:solidFill>
            </a:endParaRPr>
          </a:p>
          <a:p>
            <a:pPr marL="0" indent="0">
              <a:buNone/>
            </a:pPr>
            <a:r>
              <a:rPr lang="en-US" altLang="ja-JP" sz="3600" dirty="0">
                <a:solidFill>
                  <a:schemeClr val="tx1"/>
                </a:solidFill>
              </a:rPr>
              <a:t>  </a:t>
            </a:r>
            <a:r>
              <a:rPr lang="ja-JP" altLang="en-US" sz="3600" dirty="0">
                <a:solidFill>
                  <a:schemeClr val="tx1"/>
                </a:solidFill>
              </a:rPr>
              <a:t>エージェント間の交渉を追加</a:t>
            </a:r>
            <a:endParaRPr lang="en-US" altLang="ja-JP" sz="3600" dirty="0">
              <a:solidFill>
                <a:schemeClr val="tx1"/>
              </a:solidFill>
            </a:endParaRPr>
          </a:p>
        </p:txBody>
      </p:sp>
    </p:spTree>
    <p:extLst>
      <p:ext uri="{BB962C8B-B14F-4D97-AF65-F5344CB8AC3E}">
        <p14:creationId xmlns:p14="http://schemas.microsoft.com/office/powerpoint/2010/main" val="33607462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4C508A6-BFB8-41F2-9931-878953B3309D}"/>
              </a:ext>
            </a:extLst>
          </p:cNvPr>
          <p:cNvSpPr>
            <a:spLocks noGrp="1"/>
          </p:cNvSpPr>
          <p:nvPr>
            <p:ph type="sldNum" sz="quarter" idx="12"/>
          </p:nvPr>
        </p:nvSpPr>
        <p:spPr>
          <a:xfrm>
            <a:off x="11508661" y="6492875"/>
            <a:ext cx="683339" cy="365125"/>
          </a:xfrm>
        </p:spPr>
        <p:txBody>
          <a:bodyPr/>
          <a:lstStyle/>
          <a:p>
            <a:fld id="{48152886-A5BA-4EA1-AB9E-B32CF8EDC981}" type="slidenum">
              <a:rPr kumimoji="1" lang="ja-JP" altLang="en-US" sz="2400" smtClean="0">
                <a:solidFill>
                  <a:schemeClr val="bg1"/>
                </a:solidFill>
              </a:rPr>
              <a:t>54</a:t>
            </a:fld>
            <a:endParaRPr kumimoji="1" lang="ja-JP" altLang="en-US" sz="2400" dirty="0">
              <a:solidFill>
                <a:schemeClr val="bg1"/>
              </a:solidFill>
            </a:endParaRPr>
          </a:p>
        </p:txBody>
      </p:sp>
      <mc:AlternateContent xmlns:mc="http://schemas.openxmlformats.org/markup-compatibility/2006" xmlns:a14="http://schemas.microsoft.com/office/drawing/2010/main">
        <mc:Choice Requires="a14">
          <p:sp>
            <p:nvSpPr>
              <p:cNvPr id="7" name="タイトル 1">
                <a:extLst>
                  <a:ext uri="{FF2B5EF4-FFF2-40B4-BE49-F238E27FC236}">
                    <a16:creationId xmlns:a16="http://schemas.microsoft.com/office/drawing/2014/main" id="{19187CA9-3308-4B6A-EEB0-5002DB6AB386}"/>
                  </a:ext>
                </a:extLst>
              </p:cNvPr>
              <p:cNvSpPr txBox="1">
                <a:spLocks/>
              </p:cNvSpPr>
              <p:nvPr/>
            </p:nvSpPr>
            <p:spPr>
              <a:xfrm>
                <a:off x="612320" y="267152"/>
                <a:ext cx="11250387" cy="1831069"/>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6600" dirty="0"/>
                  <a:t>学習パラメータ</a:t>
                </a:r>
                <a14:m>
                  <m:oMath xmlns:m="http://schemas.openxmlformats.org/officeDocument/2006/math">
                    <m:sSubSup>
                      <m:sSubSupPr>
                        <m:ctrlPr>
                          <a:rPr lang="en-US" altLang="ja-JP" sz="6600" i="1" dirty="0" smtClean="0">
                            <a:latin typeface="Cambria Math" panose="02040503050406030204" pitchFamily="18" charset="0"/>
                          </a:rPr>
                        </m:ctrlPr>
                      </m:sSubSupPr>
                      <m:e>
                        <m:r>
                          <a:rPr lang="en-US" altLang="ja-JP" sz="6600" b="0" i="1" dirty="0" smtClean="0">
                            <a:latin typeface="Cambria Math" panose="02040503050406030204" pitchFamily="18" charset="0"/>
                          </a:rPr>
                          <m:t>𝐶</m:t>
                        </m:r>
                      </m:e>
                      <m:sub>
                        <m:r>
                          <a:rPr lang="en-US" altLang="ja-JP" sz="6600" b="0" i="1" dirty="0" smtClean="0">
                            <a:latin typeface="Cambria Math" panose="02040503050406030204" pitchFamily="18" charset="0"/>
                          </a:rPr>
                          <m:t>𝑟𝑎𝑡𝑒</m:t>
                        </m:r>
                      </m:sub>
                      <m:sup>
                        <m:r>
                          <a:rPr lang="en-US" altLang="ja-JP" sz="6600" b="0" i="1" dirty="0" smtClean="0">
                            <a:latin typeface="Cambria Math" panose="02040503050406030204" pitchFamily="18" charset="0"/>
                          </a:rPr>
                          <m:t>𝑖</m:t>
                        </m:r>
                      </m:sup>
                    </m:sSubSup>
                  </m:oMath>
                </a14:m>
                <a:r>
                  <a:rPr lang="ja-JP" altLang="en-US" sz="6600" dirty="0"/>
                  <a:t>の導入</a:t>
                </a:r>
                <a:endParaRPr lang="en-US" altLang="ja-JP" sz="6600" dirty="0"/>
              </a:p>
            </p:txBody>
          </p:sp>
        </mc:Choice>
        <mc:Fallback xmlns="">
          <p:sp>
            <p:nvSpPr>
              <p:cNvPr id="7" name="タイトル 1">
                <a:extLst>
                  <a:ext uri="{FF2B5EF4-FFF2-40B4-BE49-F238E27FC236}">
                    <a16:creationId xmlns:a16="http://schemas.microsoft.com/office/drawing/2014/main" id="{19187CA9-3308-4B6A-EEB0-5002DB6AB386}"/>
                  </a:ext>
                </a:extLst>
              </p:cNvPr>
              <p:cNvSpPr txBox="1">
                <a:spLocks noRot="1" noChangeAspect="1" noMove="1" noResize="1" noEditPoints="1" noAdjustHandles="1" noChangeArrowheads="1" noChangeShapeType="1" noTextEdit="1"/>
              </p:cNvSpPr>
              <p:nvPr/>
            </p:nvSpPr>
            <p:spPr>
              <a:xfrm>
                <a:off x="612320" y="267152"/>
                <a:ext cx="11250387" cy="1831069"/>
              </a:xfrm>
              <a:prstGeom prst="rect">
                <a:avLst/>
              </a:prstGeom>
              <a:blipFill>
                <a:blip r:embed="rId3"/>
                <a:stretch>
                  <a:fillRect l="-3684" t="-7667"/>
                </a:stretch>
              </a:blipFill>
            </p:spPr>
            <p:txBody>
              <a:bodyPr/>
              <a:lstStyle/>
              <a:p>
                <a:r>
                  <a:rPr lang="ja-JP" altLang="en-US">
                    <a:noFill/>
                  </a:rPr>
                  <a:t> </a:t>
                </a:r>
              </a:p>
            </p:txBody>
          </p:sp>
        </mc:Fallback>
      </mc:AlternateContent>
      <p:sp>
        <p:nvSpPr>
          <p:cNvPr id="5" name="スライド番号プレースホルダー 3">
            <a:extLst>
              <a:ext uri="{FF2B5EF4-FFF2-40B4-BE49-F238E27FC236}">
                <a16:creationId xmlns:a16="http://schemas.microsoft.com/office/drawing/2014/main" id="{C9677D0B-9F51-05AF-3792-AF658DB70E0A}"/>
              </a:ext>
            </a:extLst>
          </p:cNvPr>
          <p:cNvSpPr txBox="1">
            <a:spLocks/>
          </p:cNvSpPr>
          <p:nvPr/>
        </p:nvSpPr>
        <p:spPr>
          <a:xfrm>
            <a:off x="11088396" y="6090835"/>
            <a:ext cx="852541" cy="587788"/>
          </a:xfrm>
          <a:prstGeom prst="rect">
            <a:avLst/>
          </a:prstGeom>
        </p:spPr>
        <p:txBody>
          <a:bodyPr vert="horz" lIns="91440" tIns="45720" rIns="91440" bIns="45720" rtlCol="0" anchor="ctr"/>
          <a:lstStyle>
            <a:defPPr>
              <a:defRPr lang="en-US"/>
            </a:defPPr>
            <a:lvl1pPr marL="0" algn="r" defTabSz="457200" rtl="0" eaLnBrk="1" latinLnBrk="0" hangingPunct="1">
              <a:defRPr sz="3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152886-A5BA-4EA1-AB9E-B32CF8EDC981}" type="slidenum">
              <a:rPr kumimoji="1" lang="ja-JP" altLang="en-US" sz="3600" smtClean="0"/>
              <a:pPr/>
              <a:t>54</a:t>
            </a:fld>
            <a:endParaRPr kumimoji="1" lang="ja-JP" altLang="en-US" dirty="0"/>
          </a:p>
        </p:txBody>
      </p:sp>
      <mc:AlternateContent xmlns:mc="http://schemas.openxmlformats.org/markup-compatibility/2006" xmlns:a14="http://schemas.microsoft.com/office/drawing/2010/main">
        <mc:Choice Requires="a14">
          <p:sp>
            <p:nvSpPr>
              <p:cNvPr id="8" name="コンテンツ プレースホルダー 7">
                <a:extLst>
                  <a:ext uri="{FF2B5EF4-FFF2-40B4-BE49-F238E27FC236}">
                    <a16:creationId xmlns:a16="http://schemas.microsoft.com/office/drawing/2014/main" id="{B6A05D8C-85DE-97E0-0CBA-31AC506ABC8C}"/>
                  </a:ext>
                </a:extLst>
              </p:cNvPr>
              <p:cNvSpPr>
                <a:spLocks noGrp="1"/>
              </p:cNvSpPr>
              <p:nvPr>
                <p:ph idx="1"/>
              </p:nvPr>
            </p:nvSpPr>
            <p:spPr>
              <a:xfrm>
                <a:off x="612321" y="1838036"/>
                <a:ext cx="11382526" cy="4837401"/>
              </a:xfrm>
            </p:spPr>
            <p:txBody>
              <a:bodyPr>
                <a:normAutofit/>
              </a:bodyPr>
              <a:lstStyle/>
              <a:p>
                <a:r>
                  <a:rPr lang="ja-JP" altLang="en-US" sz="3600" dirty="0">
                    <a:solidFill>
                      <a:schemeClr val="tx1"/>
                    </a:solidFill>
                  </a:rPr>
                  <a:t>エージェントのイベント発生確率の学習が</a:t>
                </a:r>
                <a:endParaRPr lang="en-US" altLang="ja-JP" sz="3600" dirty="0">
                  <a:solidFill>
                    <a:schemeClr val="tx1"/>
                  </a:solidFill>
                </a:endParaRPr>
              </a:p>
              <a:p>
                <a:pPr marL="0" indent="0">
                  <a:buNone/>
                </a:pPr>
                <a:r>
                  <a:rPr lang="en-US" altLang="ja-JP" sz="3600" dirty="0">
                    <a:solidFill>
                      <a:schemeClr val="tx1"/>
                    </a:solidFill>
                  </a:rPr>
                  <a:t>  </a:t>
                </a:r>
                <a:r>
                  <a:rPr lang="ja-JP" altLang="en-US" sz="3600" dirty="0">
                    <a:solidFill>
                      <a:srgbClr val="FF0000"/>
                    </a:solidFill>
                  </a:rPr>
                  <a:t>どの程度ずれているか</a:t>
                </a:r>
                <a:r>
                  <a:rPr lang="ja-JP" altLang="en-US" sz="3600" dirty="0">
                    <a:solidFill>
                      <a:schemeClr val="tx1"/>
                    </a:solidFill>
                  </a:rPr>
                  <a:t>を示すパラメータ</a:t>
                </a:r>
                <a:endParaRPr lang="en-US" altLang="ja-JP" sz="3600" dirty="0">
                  <a:solidFill>
                    <a:schemeClr val="tx1"/>
                  </a:solidFill>
                </a:endParaRPr>
              </a:p>
              <a:p>
                <a:pPr marL="0" indent="0">
                  <a:buNone/>
                </a:pPr>
                <a:endParaRPr lang="en-US" altLang="ja-JP" sz="3600" dirty="0">
                  <a:solidFill>
                    <a:schemeClr val="tx1"/>
                  </a:solidFill>
                </a:endParaRPr>
              </a:p>
              <a:p>
                <a:r>
                  <a:rPr lang="ja-JP" altLang="en-US" sz="3600" dirty="0">
                    <a:solidFill>
                      <a:schemeClr val="tx1"/>
                    </a:solidFill>
                  </a:rPr>
                  <a:t>充電基地出発～充電基地帰還までのノード</a:t>
                </a:r>
                <a14:m>
                  <m:oMath xmlns:m="http://schemas.openxmlformats.org/officeDocument/2006/math">
                    <m:r>
                      <a:rPr lang="en-US" altLang="ja-JP" sz="3600" b="0" i="1" smtClean="0">
                        <a:solidFill>
                          <a:schemeClr val="tx1"/>
                        </a:solidFill>
                        <a:latin typeface="Cambria Math" panose="02040503050406030204" pitchFamily="18" charset="0"/>
                      </a:rPr>
                      <m:t>𝑣</m:t>
                    </m:r>
                  </m:oMath>
                </a14:m>
                <a:r>
                  <a:rPr lang="ja-JP" altLang="en-US" sz="3600" dirty="0">
                    <a:solidFill>
                      <a:schemeClr val="tx1"/>
                    </a:solidFill>
                  </a:rPr>
                  <a:t>の</a:t>
                </a:r>
                <a:r>
                  <a:rPr lang="ja-JP" altLang="en-US" sz="3600" dirty="0">
                    <a:solidFill>
                      <a:srgbClr val="0070C0"/>
                    </a:solidFill>
                  </a:rPr>
                  <a:t>期待値</a:t>
                </a:r>
                <a:r>
                  <a:rPr lang="ja-JP" altLang="en-US" sz="3600" dirty="0">
                    <a:solidFill>
                      <a:schemeClr val="tx1"/>
                    </a:solidFill>
                  </a:rPr>
                  <a:t>と</a:t>
                </a:r>
                <a:r>
                  <a:rPr lang="ja-JP" altLang="en-US" sz="3600" dirty="0">
                    <a:solidFill>
                      <a:srgbClr val="0070C0"/>
                    </a:solidFill>
                  </a:rPr>
                  <a:t>実際のイベント処理数</a:t>
                </a:r>
                <a:r>
                  <a:rPr lang="ja-JP" altLang="en-US" sz="3600" dirty="0">
                    <a:solidFill>
                      <a:schemeClr val="tx1"/>
                    </a:solidFill>
                  </a:rPr>
                  <a:t>の合計を</a:t>
                </a:r>
                <a14:m>
                  <m:oMath xmlns:m="http://schemas.openxmlformats.org/officeDocument/2006/math">
                    <m:sSubSup>
                      <m:sSubSupPr>
                        <m:ctrlPr>
                          <a:rPr lang="en-US" altLang="ja-JP" sz="3600" i="1">
                            <a:solidFill>
                              <a:schemeClr val="tx1"/>
                            </a:solidFill>
                            <a:latin typeface="Cambria Math" panose="02040503050406030204" pitchFamily="18" charset="0"/>
                            <a:ea typeface="Cambria Math" panose="02040503050406030204" pitchFamily="18" charset="0"/>
                          </a:rPr>
                        </m:ctrlPr>
                      </m:sSubSupPr>
                      <m:e>
                        <m:r>
                          <a:rPr lang="en-US" altLang="ja-JP" sz="3600" i="1">
                            <a:solidFill>
                              <a:schemeClr val="tx1"/>
                            </a:solidFill>
                            <a:latin typeface="Cambria Math" panose="02040503050406030204" pitchFamily="18" charset="0"/>
                            <a:ea typeface="Cambria Math" panose="02040503050406030204" pitchFamily="18" charset="0"/>
                          </a:rPr>
                          <m:t>𝑆</m:t>
                        </m:r>
                      </m:e>
                      <m:sub>
                        <m:r>
                          <a:rPr lang="en-US" altLang="ja-JP" sz="3600" i="1">
                            <a:solidFill>
                              <a:schemeClr val="tx1"/>
                            </a:solidFill>
                            <a:latin typeface="Cambria Math" panose="02040503050406030204" pitchFamily="18" charset="0"/>
                            <a:ea typeface="Cambria Math" panose="02040503050406030204" pitchFamily="18" charset="0"/>
                          </a:rPr>
                          <m:t>𝑒𝑠𝑡</m:t>
                        </m:r>
                      </m:sub>
                      <m:sup>
                        <m:r>
                          <a:rPr lang="en-US" altLang="ja-JP" sz="3600" i="1">
                            <a:solidFill>
                              <a:schemeClr val="tx1"/>
                            </a:solidFill>
                            <a:latin typeface="Cambria Math" panose="02040503050406030204" pitchFamily="18" charset="0"/>
                            <a:ea typeface="Cambria Math" panose="02040503050406030204" pitchFamily="18" charset="0"/>
                          </a:rPr>
                          <m:t>𝑖</m:t>
                        </m:r>
                      </m:sup>
                    </m:sSubSup>
                    <m:r>
                      <a:rPr lang="ja-JP" altLang="en-US" sz="3600" i="1">
                        <a:solidFill>
                          <a:schemeClr val="tx1"/>
                        </a:solidFill>
                        <a:latin typeface="Cambria Math" panose="02040503050406030204" pitchFamily="18" charset="0"/>
                        <a:ea typeface="Cambria Math" panose="02040503050406030204" pitchFamily="18" charset="0"/>
                      </a:rPr>
                      <m:t>，</m:t>
                    </m:r>
                    <m:sSubSup>
                      <m:sSubSupPr>
                        <m:ctrlPr>
                          <a:rPr lang="en-US" altLang="ja-JP" sz="3600" i="1">
                            <a:solidFill>
                              <a:schemeClr val="tx1"/>
                            </a:solidFill>
                            <a:latin typeface="Cambria Math" panose="02040503050406030204" pitchFamily="18" charset="0"/>
                            <a:ea typeface="Cambria Math" panose="02040503050406030204" pitchFamily="18" charset="0"/>
                          </a:rPr>
                        </m:ctrlPr>
                      </m:sSubSupPr>
                      <m:e>
                        <m:r>
                          <a:rPr lang="en-US" altLang="ja-JP" sz="3600" i="1">
                            <a:solidFill>
                              <a:schemeClr val="tx1"/>
                            </a:solidFill>
                            <a:latin typeface="Cambria Math" panose="02040503050406030204" pitchFamily="18" charset="0"/>
                            <a:ea typeface="Cambria Math" panose="02040503050406030204" pitchFamily="18" charset="0"/>
                          </a:rPr>
                          <m:t>𝑆</m:t>
                        </m:r>
                      </m:e>
                      <m:sub>
                        <m:r>
                          <a:rPr lang="en-US" altLang="ja-JP" sz="3600" i="1">
                            <a:solidFill>
                              <a:schemeClr val="tx1"/>
                            </a:solidFill>
                            <a:latin typeface="Cambria Math" panose="02040503050406030204" pitchFamily="18" charset="0"/>
                            <a:ea typeface="Cambria Math" panose="02040503050406030204" pitchFamily="18" charset="0"/>
                          </a:rPr>
                          <m:t>𝑟𝑒𝑎𝑙</m:t>
                        </m:r>
                      </m:sub>
                      <m:sup>
                        <m:r>
                          <a:rPr lang="en-US" altLang="ja-JP" sz="3600" i="1">
                            <a:solidFill>
                              <a:schemeClr val="tx1"/>
                            </a:solidFill>
                            <a:latin typeface="Cambria Math" panose="02040503050406030204" pitchFamily="18" charset="0"/>
                            <a:ea typeface="Cambria Math" panose="02040503050406030204" pitchFamily="18" charset="0"/>
                          </a:rPr>
                          <m:t>𝑖</m:t>
                        </m:r>
                      </m:sup>
                    </m:sSubSup>
                  </m:oMath>
                </a14:m>
                <a:r>
                  <a:rPr lang="ja-JP" altLang="en-US" sz="3600" dirty="0">
                    <a:solidFill>
                      <a:schemeClr val="tx1"/>
                    </a:solidFill>
                  </a:rPr>
                  <a:t>とする</a:t>
                </a:r>
                <a:endParaRPr lang="en-US" altLang="ja-JP" sz="36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Sup>
                        <m:sSubSupPr>
                          <m:ctrlPr>
                            <a:rPr lang="en-US" altLang="ja-JP" sz="3600" i="1" smtClean="0">
                              <a:solidFill>
                                <a:schemeClr val="tx1"/>
                              </a:solidFill>
                              <a:latin typeface="Cambria Math" panose="02040503050406030204" pitchFamily="18" charset="0"/>
                            </a:rPr>
                          </m:ctrlPr>
                        </m:sSubSupPr>
                        <m:e>
                          <m:r>
                            <a:rPr lang="en-US" altLang="ja-JP" sz="3600" b="0" i="1" smtClean="0">
                              <a:solidFill>
                                <a:schemeClr val="tx1"/>
                              </a:solidFill>
                              <a:latin typeface="Cambria Math" panose="02040503050406030204" pitchFamily="18" charset="0"/>
                            </a:rPr>
                            <m:t>𝐶</m:t>
                          </m:r>
                        </m:e>
                        <m:sub>
                          <m:r>
                            <a:rPr lang="en-US" altLang="ja-JP" sz="3600" b="0" i="1" smtClean="0">
                              <a:solidFill>
                                <a:schemeClr val="tx1"/>
                              </a:solidFill>
                              <a:latin typeface="Cambria Math" panose="02040503050406030204" pitchFamily="18" charset="0"/>
                            </a:rPr>
                            <m:t>𝑟𝑎𝑡𝑒</m:t>
                          </m:r>
                        </m:sub>
                        <m:sup>
                          <m:r>
                            <a:rPr lang="en-US" altLang="ja-JP" sz="3600" b="0" i="1" smtClean="0">
                              <a:solidFill>
                                <a:schemeClr val="tx1"/>
                              </a:solidFill>
                              <a:latin typeface="Cambria Math" panose="02040503050406030204" pitchFamily="18" charset="0"/>
                            </a:rPr>
                            <m:t>𝑖</m:t>
                          </m:r>
                        </m:sup>
                      </m:sSubSup>
                      <m:r>
                        <a:rPr lang="en-US" altLang="ja-JP" sz="3600" i="1" smtClean="0">
                          <a:solidFill>
                            <a:schemeClr val="tx1"/>
                          </a:solidFill>
                          <a:latin typeface="Cambria Math" panose="02040503050406030204" pitchFamily="18" charset="0"/>
                          <a:ea typeface="Cambria Math" panose="02040503050406030204" pitchFamily="18" charset="0"/>
                        </a:rPr>
                        <m:t>←</m:t>
                      </m:r>
                      <m:sSub>
                        <m:sSubPr>
                          <m:ctrlPr>
                            <a:rPr lang="en-US" altLang="ja-JP" sz="3600" i="1" smtClean="0">
                              <a:solidFill>
                                <a:schemeClr val="tx1"/>
                              </a:solidFill>
                              <a:latin typeface="Cambria Math" panose="02040503050406030204" pitchFamily="18" charset="0"/>
                              <a:ea typeface="Cambria Math" panose="02040503050406030204" pitchFamily="18" charset="0"/>
                            </a:rPr>
                          </m:ctrlPr>
                        </m:sSubPr>
                        <m:e>
                          <m:r>
                            <a:rPr lang="ja-JP" altLang="en-US" sz="3600" i="1" smtClean="0">
                              <a:solidFill>
                                <a:schemeClr val="tx1"/>
                              </a:solidFill>
                              <a:latin typeface="Cambria Math" panose="02040503050406030204" pitchFamily="18" charset="0"/>
                              <a:ea typeface="Cambria Math" panose="02040503050406030204" pitchFamily="18" charset="0"/>
                            </a:rPr>
                            <m:t>𝛼</m:t>
                          </m:r>
                        </m:e>
                        <m:sub>
                          <m:r>
                            <a:rPr lang="en-US" altLang="ja-JP" sz="3600" b="0" i="1" smtClean="0">
                              <a:solidFill>
                                <a:schemeClr val="tx1"/>
                              </a:solidFill>
                              <a:latin typeface="Cambria Math" panose="02040503050406030204" pitchFamily="18" charset="0"/>
                              <a:ea typeface="Cambria Math" panose="02040503050406030204" pitchFamily="18" charset="0"/>
                            </a:rPr>
                            <m:t>𝑟𝑎𝑡𝑒</m:t>
                          </m:r>
                        </m:sub>
                      </m:sSub>
                      <m:r>
                        <a:rPr lang="en-US" altLang="ja-JP" sz="3600" i="1" smtClean="0">
                          <a:solidFill>
                            <a:schemeClr val="tx1"/>
                          </a:solidFill>
                          <a:latin typeface="Cambria Math" panose="02040503050406030204" pitchFamily="18" charset="0"/>
                          <a:ea typeface="Cambria Math" panose="02040503050406030204" pitchFamily="18" charset="0"/>
                        </a:rPr>
                        <m:t>×</m:t>
                      </m:r>
                      <m:f>
                        <m:fPr>
                          <m:ctrlPr>
                            <a:rPr lang="en-US" altLang="ja-JP" sz="3600" i="1" smtClean="0">
                              <a:solidFill>
                                <a:schemeClr val="tx1"/>
                              </a:solidFill>
                              <a:latin typeface="Cambria Math" panose="02040503050406030204" pitchFamily="18" charset="0"/>
                              <a:ea typeface="Cambria Math" panose="02040503050406030204" pitchFamily="18" charset="0"/>
                            </a:rPr>
                          </m:ctrlPr>
                        </m:fPr>
                        <m:num>
                          <m:sSubSup>
                            <m:sSubSupPr>
                              <m:ctrlPr>
                                <a:rPr lang="en-US" altLang="ja-JP" sz="3600" i="1" smtClean="0">
                                  <a:solidFill>
                                    <a:schemeClr val="tx1"/>
                                  </a:solidFill>
                                  <a:latin typeface="Cambria Math" panose="02040503050406030204" pitchFamily="18" charset="0"/>
                                  <a:ea typeface="Cambria Math" panose="02040503050406030204" pitchFamily="18" charset="0"/>
                                </a:rPr>
                              </m:ctrlPr>
                            </m:sSubSupPr>
                            <m:e>
                              <m:r>
                                <a:rPr lang="en-US" altLang="ja-JP" sz="3600" b="0" i="1" smtClean="0">
                                  <a:solidFill>
                                    <a:schemeClr val="tx1"/>
                                  </a:solidFill>
                                  <a:latin typeface="Cambria Math" panose="02040503050406030204" pitchFamily="18" charset="0"/>
                                  <a:ea typeface="Cambria Math" panose="02040503050406030204" pitchFamily="18" charset="0"/>
                                </a:rPr>
                                <m:t>𝑆</m:t>
                              </m:r>
                            </m:e>
                            <m:sub>
                              <m:r>
                                <a:rPr lang="en-US" altLang="ja-JP" sz="3600" b="0" i="1" smtClean="0">
                                  <a:solidFill>
                                    <a:schemeClr val="tx1"/>
                                  </a:solidFill>
                                  <a:latin typeface="Cambria Math" panose="02040503050406030204" pitchFamily="18" charset="0"/>
                                  <a:ea typeface="Cambria Math" panose="02040503050406030204" pitchFamily="18" charset="0"/>
                                </a:rPr>
                                <m:t>𝑟𝑒𝑎𝑙</m:t>
                              </m:r>
                            </m:sub>
                            <m:sup>
                              <m:r>
                                <a:rPr lang="en-US" altLang="ja-JP" sz="3600" b="0" i="1" smtClean="0">
                                  <a:solidFill>
                                    <a:schemeClr val="tx1"/>
                                  </a:solidFill>
                                  <a:latin typeface="Cambria Math" panose="02040503050406030204" pitchFamily="18" charset="0"/>
                                  <a:ea typeface="Cambria Math" panose="02040503050406030204" pitchFamily="18" charset="0"/>
                                </a:rPr>
                                <m:t>𝑖</m:t>
                              </m:r>
                            </m:sup>
                          </m:sSubSup>
                        </m:num>
                        <m:den>
                          <m:sSubSup>
                            <m:sSubSupPr>
                              <m:ctrlPr>
                                <a:rPr lang="en-US" altLang="ja-JP" sz="3600" i="1" smtClean="0">
                                  <a:solidFill>
                                    <a:schemeClr val="tx1"/>
                                  </a:solidFill>
                                  <a:latin typeface="Cambria Math" panose="02040503050406030204" pitchFamily="18" charset="0"/>
                                  <a:ea typeface="Cambria Math" panose="02040503050406030204" pitchFamily="18" charset="0"/>
                                </a:rPr>
                              </m:ctrlPr>
                            </m:sSubSupPr>
                            <m:e>
                              <m:r>
                                <a:rPr lang="en-US" altLang="ja-JP" sz="3600" b="0" i="1" smtClean="0">
                                  <a:solidFill>
                                    <a:schemeClr val="tx1"/>
                                  </a:solidFill>
                                  <a:latin typeface="Cambria Math" panose="02040503050406030204" pitchFamily="18" charset="0"/>
                                  <a:ea typeface="Cambria Math" panose="02040503050406030204" pitchFamily="18" charset="0"/>
                                </a:rPr>
                                <m:t>𝑆</m:t>
                              </m:r>
                            </m:e>
                            <m:sub>
                              <m:r>
                                <a:rPr lang="en-US" altLang="ja-JP" sz="3600" b="0" i="1" smtClean="0">
                                  <a:solidFill>
                                    <a:schemeClr val="tx1"/>
                                  </a:solidFill>
                                  <a:latin typeface="Cambria Math" panose="02040503050406030204" pitchFamily="18" charset="0"/>
                                  <a:ea typeface="Cambria Math" panose="02040503050406030204" pitchFamily="18" charset="0"/>
                                </a:rPr>
                                <m:t>𝑒𝑠𝑡</m:t>
                              </m:r>
                            </m:sub>
                            <m:sup>
                              <m:r>
                                <a:rPr lang="en-US" altLang="ja-JP" sz="3600" b="0" i="1" smtClean="0">
                                  <a:solidFill>
                                    <a:schemeClr val="tx1"/>
                                  </a:solidFill>
                                  <a:latin typeface="Cambria Math" panose="02040503050406030204" pitchFamily="18" charset="0"/>
                                  <a:ea typeface="Cambria Math" panose="02040503050406030204" pitchFamily="18" charset="0"/>
                                </a:rPr>
                                <m:t>𝑖</m:t>
                              </m:r>
                            </m:sup>
                          </m:sSubSup>
                        </m:den>
                      </m:f>
                      <m:r>
                        <a:rPr lang="en-US" altLang="ja-JP" sz="3600" b="0" i="1" smtClean="0">
                          <a:solidFill>
                            <a:schemeClr val="tx1"/>
                          </a:solidFill>
                          <a:latin typeface="Cambria Math" panose="02040503050406030204" pitchFamily="18" charset="0"/>
                          <a:ea typeface="Cambria Math" panose="02040503050406030204" pitchFamily="18" charset="0"/>
                        </a:rPr>
                        <m:t>+(1−</m:t>
                      </m:r>
                      <m:sSub>
                        <m:sSubPr>
                          <m:ctrlPr>
                            <a:rPr lang="en-US" altLang="ja-JP" sz="3600" i="1">
                              <a:solidFill>
                                <a:schemeClr val="tx1"/>
                              </a:solidFill>
                              <a:latin typeface="Cambria Math" panose="02040503050406030204" pitchFamily="18" charset="0"/>
                              <a:ea typeface="Cambria Math" panose="02040503050406030204" pitchFamily="18" charset="0"/>
                            </a:rPr>
                          </m:ctrlPr>
                        </m:sSubPr>
                        <m:e>
                          <m:r>
                            <a:rPr lang="ja-JP" altLang="en-US" sz="3600" i="1">
                              <a:solidFill>
                                <a:schemeClr val="tx1"/>
                              </a:solidFill>
                              <a:latin typeface="Cambria Math" panose="02040503050406030204" pitchFamily="18" charset="0"/>
                              <a:ea typeface="Cambria Math" panose="02040503050406030204" pitchFamily="18" charset="0"/>
                            </a:rPr>
                            <m:t>𝛼</m:t>
                          </m:r>
                        </m:e>
                        <m:sub>
                          <m:r>
                            <a:rPr lang="en-US" altLang="ja-JP" sz="3600" i="1">
                              <a:solidFill>
                                <a:schemeClr val="tx1"/>
                              </a:solidFill>
                              <a:latin typeface="Cambria Math" panose="02040503050406030204" pitchFamily="18" charset="0"/>
                              <a:ea typeface="Cambria Math" panose="02040503050406030204" pitchFamily="18" charset="0"/>
                            </a:rPr>
                            <m:t>𝑟𝑎𝑡𝑒</m:t>
                          </m:r>
                        </m:sub>
                      </m:sSub>
                      <m:r>
                        <a:rPr lang="en-US" altLang="ja-JP" sz="3600" b="0" i="1" smtClean="0">
                          <a:solidFill>
                            <a:schemeClr val="tx1"/>
                          </a:solidFill>
                          <a:latin typeface="Cambria Math" panose="02040503050406030204" pitchFamily="18" charset="0"/>
                          <a:ea typeface="Cambria Math" panose="02040503050406030204" pitchFamily="18" charset="0"/>
                        </a:rPr>
                        <m:t>)×</m:t>
                      </m:r>
                      <m:sSubSup>
                        <m:sSubSupPr>
                          <m:ctrlPr>
                            <a:rPr lang="en-US" altLang="ja-JP" sz="3600" b="0" i="1" smtClean="0">
                              <a:solidFill>
                                <a:schemeClr val="tx1"/>
                              </a:solidFill>
                              <a:latin typeface="Cambria Math" panose="02040503050406030204" pitchFamily="18" charset="0"/>
                              <a:ea typeface="Cambria Math" panose="02040503050406030204" pitchFamily="18" charset="0"/>
                            </a:rPr>
                          </m:ctrlPr>
                        </m:sSubSupPr>
                        <m:e>
                          <m:r>
                            <a:rPr lang="en-US" altLang="ja-JP" sz="3600" b="0" i="1" smtClean="0">
                              <a:solidFill>
                                <a:schemeClr val="tx1"/>
                              </a:solidFill>
                              <a:latin typeface="Cambria Math" panose="02040503050406030204" pitchFamily="18" charset="0"/>
                              <a:ea typeface="Cambria Math" panose="02040503050406030204" pitchFamily="18" charset="0"/>
                            </a:rPr>
                            <m:t>𝐶</m:t>
                          </m:r>
                        </m:e>
                        <m:sub>
                          <m:r>
                            <a:rPr lang="en-US" altLang="ja-JP" sz="3600" b="0" i="1" smtClean="0">
                              <a:solidFill>
                                <a:schemeClr val="tx1"/>
                              </a:solidFill>
                              <a:latin typeface="Cambria Math" panose="02040503050406030204" pitchFamily="18" charset="0"/>
                              <a:ea typeface="Cambria Math" panose="02040503050406030204" pitchFamily="18" charset="0"/>
                            </a:rPr>
                            <m:t>𝑟𝑎𝑡𝑒</m:t>
                          </m:r>
                        </m:sub>
                        <m:sup>
                          <m:r>
                            <a:rPr lang="en-US" altLang="ja-JP" sz="3600" b="0" i="1" smtClean="0">
                              <a:solidFill>
                                <a:schemeClr val="tx1"/>
                              </a:solidFill>
                              <a:latin typeface="Cambria Math" panose="02040503050406030204" pitchFamily="18" charset="0"/>
                              <a:ea typeface="Cambria Math" panose="02040503050406030204" pitchFamily="18" charset="0"/>
                            </a:rPr>
                            <m:t>𝑖</m:t>
                          </m:r>
                        </m:sup>
                      </m:sSubSup>
                    </m:oMath>
                  </m:oMathPara>
                </a14:m>
                <a:endParaRPr lang="en-US" altLang="ja-JP" sz="3600" dirty="0">
                  <a:solidFill>
                    <a:schemeClr val="tx1"/>
                  </a:solidFill>
                </a:endParaRPr>
              </a:p>
            </p:txBody>
          </p:sp>
        </mc:Choice>
        <mc:Fallback xmlns="">
          <p:sp>
            <p:nvSpPr>
              <p:cNvPr id="8" name="コンテンツ プレースホルダー 7">
                <a:extLst>
                  <a:ext uri="{FF2B5EF4-FFF2-40B4-BE49-F238E27FC236}">
                    <a16:creationId xmlns:a16="http://schemas.microsoft.com/office/drawing/2014/main" id="{B6A05D8C-85DE-97E0-0CBA-31AC506ABC8C}"/>
                  </a:ext>
                </a:extLst>
              </p:cNvPr>
              <p:cNvSpPr>
                <a:spLocks noGrp="1" noRot="1" noChangeAspect="1" noMove="1" noResize="1" noEditPoints="1" noAdjustHandles="1" noChangeArrowheads="1" noChangeShapeType="1" noTextEdit="1"/>
              </p:cNvSpPr>
              <p:nvPr>
                <p:ph idx="1"/>
              </p:nvPr>
            </p:nvSpPr>
            <p:spPr>
              <a:xfrm>
                <a:off x="612321" y="1838036"/>
                <a:ext cx="11382526" cy="4837401"/>
              </a:xfrm>
              <a:blipFill>
                <a:blip r:embed="rId4"/>
                <a:stretch>
                  <a:fillRect l="-1017" t="-1765" r="-91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361756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4C508A6-BFB8-41F2-9931-878953B3309D}"/>
              </a:ext>
            </a:extLst>
          </p:cNvPr>
          <p:cNvSpPr>
            <a:spLocks noGrp="1"/>
          </p:cNvSpPr>
          <p:nvPr>
            <p:ph type="sldNum" sz="quarter" idx="12"/>
          </p:nvPr>
        </p:nvSpPr>
        <p:spPr>
          <a:xfrm>
            <a:off x="11508661" y="6492875"/>
            <a:ext cx="683339" cy="365125"/>
          </a:xfrm>
        </p:spPr>
        <p:txBody>
          <a:bodyPr/>
          <a:lstStyle/>
          <a:p>
            <a:fld id="{48152886-A5BA-4EA1-AB9E-B32CF8EDC981}" type="slidenum">
              <a:rPr kumimoji="1" lang="ja-JP" altLang="en-US" sz="2400" smtClean="0">
                <a:solidFill>
                  <a:schemeClr val="bg1"/>
                </a:solidFill>
              </a:rPr>
              <a:t>55</a:t>
            </a:fld>
            <a:endParaRPr kumimoji="1" lang="ja-JP" altLang="en-US" sz="2400" dirty="0">
              <a:solidFill>
                <a:schemeClr val="bg1"/>
              </a:solidFill>
            </a:endParaRPr>
          </a:p>
        </p:txBody>
      </p:sp>
      <mc:AlternateContent xmlns:mc="http://schemas.openxmlformats.org/markup-compatibility/2006" xmlns:a14="http://schemas.microsoft.com/office/drawing/2010/main">
        <mc:Choice Requires="a14">
          <p:sp>
            <p:nvSpPr>
              <p:cNvPr id="7" name="タイトル 1">
                <a:extLst>
                  <a:ext uri="{FF2B5EF4-FFF2-40B4-BE49-F238E27FC236}">
                    <a16:creationId xmlns:a16="http://schemas.microsoft.com/office/drawing/2014/main" id="{19187CA9-3308-4B6A-EEB0-5002DB6AB386}"/>
                  </a:ext>
                </a:extLst>
              </p:cNvPr>
              <p:cNvSpPr txBox="1">
                <a:spLocks/>
              </p:cNvSpPr>
              <p:nvPr/>
            </p:nvSpPr>
            <p:spPr>
              <a:xfrm>
                <a:off x="612320" y="267152"/>
                <a:ext cx="11250387" cy="1831069"/>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14:m>
                  <m:oMath xmlns:m="http://schemas.openxmlformats.org/officeDocument/2006/math">
                    <m:sSup>
                      <m:sSupPr>
                        <m:ctrlPr>
                          <a:rPr lang="en-US" altLang="ja-JP" sz="6600" i="1" smtClean="0">
                            <a:latin typeface="Cambria Math" panose="02040503050406030204" pitchFamily="18" charset="0"/>
                          </a:rPr>
                        </m:ctrlPr>
                      </m:sSupPr>
                      <m:e>
                        <m:r>
                          <a:rPr lang="en-US" altLang="ja-JP" sz="6600" b="0" i="1" smtClean="0">
                            <a:latin typeface="Cambria Math" panose="02040503050406030204" pitchFamily="18" charset="0"/>
                          </a:rPr>
                          <m:t>𝐾</m:t>
                        </m:r>
                      </m:e>
                      <m:sup>
                        <m:r>
                          <a:rPr lang="en-US" altLang="ja-JP" sz="6600" b="0" i="1" smtClean="0">
                            <a:latin typeface="Cambria Math" panose="02040503050406030204" pitchFamily="18" charset="0"/>
                          </a:rPr>
                          <m:t>𝑖</m:t>
                        </m:r>
                      </m:sup>
                    </m:sSup>
                    <m:r>
                      <a:rPr lang="ja-JP" altLang="en-US" sz="6600" i="1">
                        <a:latin typeface="Cambria Math" panose="02040503050406030204" pitchFamily="18" charset="0"/>
                      </a:rPr>
                      <m:t>の</m:t>
                    </m:r>
                  </m:oMath>
                </a14:m>
                <a:r>
                  <a:rPr lang="ja-JP" altLang="en-US" sz="6600" dirty="0"/>
                  <a:t>更新方法の変更</a:t>
                </a:r>
                <a:endParaRPr lang="en-US" altLang="ja-JP" sz="6600" dirty="0"/>
              </a:p>
            </p:txBody>
          </p:sp>
        </mc:Choice>
        <mc:Fallback xmlns="">
          <p:sp>
            <p:nvSpPr>
              <p:cNvPr id="7" name="タイトル 1">
                <a:extLst>
                  <a:ext uri="{FF2B5EF4-FFF2-40B4-BE49-F238E27FC236}">
                    <a16:creationId xmlns:a16="http://schemas.microsoft.com/office/drawing/2014/main" id="{19187CA9-3308-4B6A-EEB0-5002DB6AB386}"/>
                  </a:ext>
                </a:extLst>
              </p:cNvPr>
              <p:cNvSpPr txBox="1">
                <a:spLocks noRot="1" noChangeAspect="1" noMove="1" noResize="1" noEditPoints="1" noAdjustHandles="1" noChangeArrowheads="1" noChangeShapeType="1" noTextEdit="1"/>
              </p:cNvSpPr>
              <p:nvPr/>
            </p:nvSpPr>
            <p:spPr>
              <a:xfrm>
                <a:off x="612320" y="267152"/>
                <a:ext cx="11250387" cy="1831069"/>
              </a:xfrm>
              <a:prstGeom prst="rect">
                <a:avLst/>
              </a:prstGeom>
              <a:blipFill>
                <a:blip r:embed="rId3"/>
                <a:stretch>
                  <a:fillRect t="-8333"/>
                </a:stretch>
              </a:blipFill>
            </p:spPr>
            <p:txBody>
              <a:bodyPr/>
              <a:lstStyle/>
              <a:p>
                <a:r>
                  <a:rPr lang="ja-JP" altLang="en-US">
                    <a:noFill/>
                  </a:rPr>
                  <a:t> </a:t>
                </a:r>
              </a:p>
            </p:txBody>
          </p:sp>
        </mc:Fallback>
      </mc:AlternateContent>
      <p:sp>
        <p:nvSpPr>
          <p:cNvPr id="5" name="スライド番号プレースホルダー 3">
            <a:extLst>
              <a:ext uri="{FF2B5EF4-FFF2-40B4-BE49-F238E27FC236}">
                <a16:creationId xmlns:a16="http://schemas.microsoft.com/office/drawing/2014/main" id="{C9677D0B-9F51-05AF-3792-AF658DB70E0A}"/>
              </a:ext>
            </a:extLst>
          </p:cNvPr>
          <p:cNvSpPr txBox="1">
            <a:spLocks/>
          </p:cNvSpPr>
          <p:nvPr/>
        </p:nvSpPr>
        <p:spPr>
          <a:xfrm>
            <a:off x="11088396" y="6090835"/>
            <a:ext cx="852541" cy="587788"/>
          </a:xfrm>
          <a:prstGeom prst="rect">
            <a:avLst/>
          </a:prstGeom>
        </p:spPr>
        <p:txBody>
          <a:bodyPr vert="horz" lIns="91440" tIns="45720" rIns="91440" bIns="45720" rtlCol="0" anchor="ctr"/>
          <a:lstStyle>
            <a:defPPr>
              <a:defRPr lang="en-US"/>
            </a:defPPr>
            <a:lvl1pPr marL="0" algn="r" defTabSz="457200" rtl="0" eaLnBrk="1" latinLnBrk="0" hangingPunct="1">
              <a:defRPr sz="3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152886-A5BA-4EA1-AB9E-B32CF8EDC981}" type="slidenum">
              <a:rPr kumimoji="1" lang="ja-JP" altLang="en-US" sz="3600" smtClean="0"/>
              <a:pPr/>
              <a:t>55</a:t>
            </a:fld>
            <a:endParaRPr kumimoji="1" lang="ja-JP" altLang="en-US" dirty="0"/>
          </a:p>
        </p:txBody>
      </p:sp>
      <mc:AlternateContent xmlns:mc="http://schemas.openxmlformats.org/markup-compatibility/2006" xmlns:a14="http://schemas.microsoft.com/office/drawing/2010/main">
        <mc:Choice Requires="a14">
          <p:sp>
            <p:nvSpPr>
              <p:cNvPr id="8" name="コンテンツ プレースホルダー 7">
                <a:extLst>
                  <a:ext uri="{FF2B5EF4-FFF2-40B4-BE49-F238E27FC236}">
                    <a16:creationId xmlns:a16="http://schemas.microsoft.com/office/drawing/2014/main" id="{B6A05D8C-85DE-97E0-0CBA-31AC506ABC8C}"/>
                  </a:ext>
                </a:extLst>
              </p:cNvPr>
              <p:cNvSpPr>
                <a:spLocks noGrp="1"/>
              </p:cNvSpPr>
              <p:nvPr>
                <p:ph idx="1"/>
              </p:nvPr>
            </p:nvSpPr>
            <p:spPr>
              <a:xfrm>
                <a:off x="612321" y="1838036"/>
                <a:ext cx="11382526" cy="4837401"/>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p>
                        <m:sSupPr>
                          <m:ctrlPr>
                            <a:rPr lang="en-US" altLang="ja-JP" sz="3600" i="1" smtClean="0">
                              <a:solidFill>
                                <a:schemeClr val="tx1"/>
                              </a:solidFill>
                              <a:latin typeface="Cambria Math" panose="02040503050406030204" pitchFamily="18" charset="0"/>
                              <a:ea typeface="Cambria Math" panose="02040503050406030204" pitchFamily="18" charset="0"/>
                            </a:rPr>
                          </m:ctrlPr>
                        </m:sSupPr>
                        <m:e>
                          <m:r>
                            <a:rPr lang="en-US" altLang="ja-JP" sz="3600" b="0" i="1" smtClean="0">
                              <a:solidFill>
                                <a:schemeClr val="tx1"/>
                              </a:solidFill>
                              <a:latin typeface="Cambria Math" panose="02040503050406030204" pitchFamily="18" charset="0"/>
                              <a:ea typeface="Cambria Math" panose="02040503050406030204" pitchFamily="18" charset="0"/>
                            </a:rPr>
                            <m:t>𝐾</m:t>
                          </m:r>
                        </m:e>
                        <m:sup>
                          <m:r>
                            <a:rPr lang="en-US" altLang="ja-JP" sz="3600" b="0" i="1" smtClean="0">
                              <a:solidFill>
                                <a:schemeClr val="tx1"/>
                              </a:solidFill>
                              <a:latin typeface="Cambria Math" panose="02040503050406030204" pitchFamily="18" charset="0"/>
                              <a:ea typeface="Cambria Math" panose="02040503050406030204" pitchFamily="18" charset="0"/>
                            </a:rPr>
                            <m:t>𝑖</m:t>
                          </m:r>
                        </m:sup>
                      </m:sSup>
                      <m:r>
                        <a:rPr lang="en-US" altLang="ja-JP" sz="3600" i="1" smtClean="0">
                          <a:solidFill>
                            <a:schemeClr val="tx1"/>
                          </a:solidFill>
                          <a:latin typeface="Cambria Math" panose="02040503050406030204" pitchFamily="18" charset="0"/>
                          <a:ea typeface="Cambria Math" panose="02040503050406030204" pitchFamily="18" charset="0"/>
                        </a:rPr>
                        <m:t>←</m:t>
                      </m:r>
                      <m:d>
                        <m:dPr>
                          <m:ctrlPr>
                            <a:rPr lang="en-US" altLang="ja-JP" sz="3600" i="1">
                              <a:solidFill>
                                <a:schemeClr val="tx1"/>
                              </a:solidFill>
                              <a:latin typeface="Cambria Math" panose="02040503050406030204" pitchFamily="18" charset="0"/>
                              <a:ea typeface="Cambria Math" panose="02040503050406030204" pitchFamily="18" charset="0"/>
                            </a:rPr>
                          </m:ctrlPr>
                        </m:dPr>
                        <m:e>
                          <m:r>
                            <a:rPr lang="en-US" altLang="ja-JP" sz="3600" i="1">
                              <a:solidFill>
                                <a:schemeClr val="tx1"/>
                              </a:solidFill>
                              <a:latin typeface="Cambria Math" panose="02040503050406030204" pitchFamily="18" charset="0"/>
                              <a:ea typeface="Cambria Math" panose="02040503050406030204" pitchFamily="18" charset="0"/>
                            </a:rPr>
                            <m:t>1−</m:t>
                          </m:r>
                          <m:r>
                            <a:rPr lang="ja-JP" altLang="en-US" sz="3600" i="1" smtClean="0">
                              <a:solidFill>
                                <a:schemeClr val="tx1"/>
                              </a:solidFill>
                              <a:latin typeface="Cambria Math" panose="02040503050406030204" pitchFamily="18" charset="0"/>
                              <a:ea typeface="Cambria Math" panose="02040503050406030204" pitchFamily="18" charset="0"/>
                            </a:rPr>
                            <m:t>𝛼</m:t>
                          </m:r>
                        </m:e>
                      </m:d>
                      <m:r>
                        <a:rPr lang="en-US" altLang="ja-JP" sz="3600" i="1">
                          <a:solidFill>
                            <a:schemeClr val="tx1"/>
                          </a:solidFill>
                          <a:latin typeface="Cambria Math" panose="02040503050406030204" pitchFamily="18" charset="0"/>
                          <a:ea typeface="Cambria Math" panose="02040503050406030204" pitchFamily="18" charset="0"/>
                        </a:rPr>
                        <m:t>×</m:t>
                      </m:r>
                      <m:sSup>
                        <m:sSupPr>
                          <m:ctrlPr>
                            <a:rPr lang="en-US" altLang="ja-JP" sz="3600" i="1">
                              <a:solidFill>
                                <a:schemeClr val="tx1"/>
                              </a:solidFill>
                              <a:latin typeface="Cambria Math" panose="02040503050406030204" pitchFamily="18" charset="0"/>
                              <a:ea typeface="Cambria Math" panose="02040503050406030204" pitchFamily="18" charset="0"/>
                            </a:rPr>
                          </m:ctrlPr>
                        </m:sSupPr>
                        <m:e>
                          <m:r>
                            <a:rPr lang="en-US" altLang="ja-JP" sz="3600" i="1">
                              <a:solidFill>
                                <a:schemeClr val="tx1"/>
                              </a:solidFill>
                              <a:latin typeface="Cambria Math" panose="02040503050406030204" pitchFamily="18" charset="0"/>
                              <a:ea typeface="Cambria Math" panose="02040503050406030204" pitchFamily="18" charset="0"/>
                            </a:rPr>
                            <m:t>𝐾</m:t>
                          </m:r>
                        </m:e>
                        <m:sup>
                          <m:r>
                            <a:rPr lang="en-US" altLang="ja-JP" sz="3600" i="1">
                              <a:solidFill>
                                <a:schemeClr val="tx1"/>
                              </a:solidFill>
                              <a:latin typeface="Cambria Math" panose="02040503050406030204" pitchFamily="18" charset="0"/>
                              <a:ea typeface="Cambria Math" panose="02040503050406030204" pitchFamily="18" charset="0"/>
                            </a:rPr>
                            <m:t>𝑖</m:t>
                          </m:r>
                        </m:sup>
                      </m:sSup>
                      <m:r>
                        <a:rPr lang="en-US" altLang="ja-JP" sz="3600" b="0" i="1" smtClean="0">
                          <a:solidFill>
                            <a:schemeClr val="tx1"/>
                          </a:solidFill>
                          <a:latin typeface="Cambria Math" panose="02040503050406030204" pitchFamily="18" charset="0"/>
                          <a:ea typeface="Cambria Math" panose="02040503050406030204" pitchFamily="18" charset="0"/>
                        </a:rPr>
                        <m:t>+</m:t>
                      </m:r>
                      <m:r>
                        <a:rPr lang="ja-JP" altLang="en-US" sz="3600" i="1">
                          <a:solidFill>
                            <a:schemeClr val="tx1"/>
                          </a:solidFill>
                          <a:latin typeface="Cambria Math" panose="02040503050406030204" pitchFamily="18" charset="0"/>
                          <a:ea typeface="Cambria Math" panose="02040503050406030204" pitchFamily="18" charset="0"/>
                        </a:rPr>
                        <m:t>𝛼</m:t>
                      </m:r>
                      <m:r>
                        <a:rPr lang="en-US" altLang="ja-JP" sz="3600" i="1" smtClean="0">
                          <a:solidFill>
                            <a:schemeClr val="tx1"/>
                          </a:solidFill>
                          <a:latin typeface="Cambria Math" panose="02040503050406030204" pitchFamily="18" charset="0"/>
                          <a:ea typeface="Cambria Math" panose="02040503050406030204" pitchFamily="18" charset="0"/>
                        </a:rPr>
                        <m:t>×</m:t>
                      </m:r>
                      <m:f>
                        <m:fPr>
                          <m:ctrlPr>
                            <a:rPr lang="en-US" altLang="ja-JP" sz="3600" i="1" smtClean="0">
                              <a:solidFill>
                                <a:schemeClr val="tx1"/>
                              </a:solidFill>
                              <a:latin typeface="Cambria Math" panose="02040503050406030204" pitchFamily="18" charset="0"/>
                              <a:ea typeface="Cambria Math" panose="02040503050406030204" pitchFamily="18" charset="0"/>
                            </a:rPr>
                          </m:ctrlPr>
                        </m:fPr>
                        <m:num>
                          <m:sSubSup>
                            <m:sSubSupPr>
                              <m:ctrlPr>
                                <a:rPr lang="en-US" altLang="ja-JP" sz="3600" i="1" smtClean="0">
                                  <a:solidFill>
                                    <a:schemeClr val="tx1"/>
                                  </a:solidFill>
                                  <a:latin typeface="Cambria Math" panose="02040503050406030204" pitchFamily="18" charset="0"/>
                                  <a:ea typeface="Cambria Math" panose="02040503050406030204" pitchFamily="18" charset="0"/>
                                </a:rPr>
                              </m:ctrlPr>
                            </m:sSubSupPr>
                            <m:e>
                              <m:r>
                                <a:rPr lang="en-US" altLang="ja-JP" sz="3600" b="0" i="1" smtClean="0">
                                  <a:solidFill>
                                    <a:schemeClr val="tx1"/>
                                  </a:solidFill>
                                  <a:latin typeface="Cambria Math" panose="02040503050406030204" pitchFamily="18" charset="0"/>
                                  <a:ea typeface="Cambria Math" panose="02040503050406030204" pitchFamily="18" charset="0"/>
                                </a:rPr>
                                <m:t>𝐷</m:t>
                              </m:r>
                            </m:e>
                            <m:sub>
                              <m:r>
                                <a:rPr lang="en-US" altLang="ja-JP" sz="3600" b="0" i="1" smtClean="0">
                                  <a:solidFill>
                                    <a:schemeClr val="tx1"/>
                                  </a:solidFill>
                                  <a:latin typeface="Cambria Math" panose="02040503050406030204" pitchFamily="18" charset="0"/>
                                  <a:ea typeface="Cambria Math" panose="02040503050406030204" pitchFamily="18" charset="0"/>
                                </a:rPr>
                                <m:t>𝑟𝑒𝑞</m:t>
                              </m:r>
                            </m:sub>
                            <m:sup/>
                          </m:sSubSup>
                        </m:num>
                        <m:den>
                          <m:sSup>
                            <m:sSupPr>
                              <m:ctrlPr>
                                <a:rPr lang="en-US" altLang="ja-JP" sz="3600" i="1" smtClean="0">
                                  <a:solidFill>
                                    <a:schemeClr val="tx1"/>
                                  </a:solidFill>
                                  <a:latin typeface="Cambria Math" panose="02040503050406030204" pitchFamily="18" charset="0"/>
                                  <a:ea typeface="Cambria Math" panose="02040503050406030204" pitchFamily="18" charset="0"/>
                                </a:rPr>
                              </m:ctrlPr>
                            </m:sSupPr>
                            <m:e>
                              <m:r>
                                <a:rPr lang="en-US" altLang="ja-JP" sz="3600" b="0" i="1" smtClean="0">
                                  <a:solidFill>
                                    <a:schemeClr val="tx1"/>
                                  </a:solidFill>
                                  <a:latin typeface="Cambria Math" panose="02040503050406030204" pitchFamily="18" charset="0"/>
                                  <a:ea typeface="Cambria Math" panose="02040503050406030204" pitchFamily="18" charset="0"/>
                                </a:rPr>
                                <m:t>𝐸</m:t>
                              </m:r>
                            </m:e>
                            <m:sup>
                              <m:r>
                                <a:rPr lang="en-US" altLang="ja-JP" sz="3600" b="0" i="1" smtClean="0">
                                  <a:solidFill>
                                    <a:schemeClr val="tx1"/>
                                  </a:solidFill>
                                  <a:latin typeface="Cambria Math" panose="02040503050406030204" pitchFamily="18" charset="0"/>
                                  <a:ea typeface="Cambria Math" panose="02040503050406030204" pitchFamily="18" charset="0"/>
                                </a:rPr>
                                <m:t>𝑖</m:t>
                              </m:r>
                            </m:sup>
                          </m:sSup>
                          <m:d>
                            <m:dPr>
                              <m:ctrlPr>
                                <a:rPr lang="en-US" altLang="ja-JP" sz="3600" i="1" smtClean="0">
                                  <a:solidFill>
                                    <a:schemeClr val="tx1"/>
                                  </a:solidFill>
                                  <a:latin typeface="Cambria Math" panose="02040503050406030204" pitchFamily="18" charset="0"/>
                                  <a:ea typeface="Cambria Math" panose="02040503050406030204" pitchFamily="18" charset="0"/>
                                </a:rPr>
                              </m:ctrlPr>
                            </m:dPr>
                            <m:e>
                              <m:sSub>
                                <m:sSubPr>
                                  <m:ctrlPr>
                                    <a:rPr lang="en-US" altLang="ja-JP" sz="3600" i="1" smtClean="0">
                                      <a:solidFill>
                                        <a:schemeClr val="tx1"/>
                                      </a:solidFill>
                                      <a:latin typeface="Cambria Math" panose="02040503050406030204" pitchFamily="18" charset="0"/>
                                      <a:ea typeface="Cambria Math" panose="02040503050406030204" pitchFamily="18" charset="0"/>
                                    </a:rPr>
                                  </m:ctrlPr>
                                </m:sSubPr>
                                <m:e>
                                  <m:r>
                                    <a:rPr lang="en-US" altLang="ja-JP" sz="3600" b="0" i="1" smtClean="0">
                                      <a:solidFill>
                                        <a:schemeClr val="tx1"/>
                                      </a:solidFill>
                                      <a:latin typeface="Cambria Math" panose="02040503050406030204" pitchFamily="18" charset="0"/>
                                      <a:ea typeface="Cambria Math" panose="02040503050406030204" pitchFamily="18" charset="0"/>
                                    </a:rPr>
                                    <m:t>𝐷</m:t>
                                  </m:r>
                                </m:e>
                                <m:sub>
                                  <m:r>
                                    <a:rPr lang="en-US" altLang="ja-JP" sz="3600" b="0" i="1" smtClean="0">
                                      <a:solidFill>
                                        <a:schemeClr val="tx1"/>
                                      </a:solidFill>
                                      <a:latin typeface="Cambria Math" panose="02040503050406030204" pitchFamily="18" charset="0"/>
                                      <a:ea typeface="Cambria Math" panose="02040503050406030204" pitchFamily="18" charset="0"/>
                                    </a:rPr>
                                    <m:t>𝑡</m:t>
                                  </m:r>
                                </m:sub>
                              </m:sSub>
                              <m:d>
                                <m:dPr>
                                  <m:ctrlPr>
                                    <a:rPr lang="en-US" altLang="ja-JP" sz="3600" i="1" smtClean="0">
                                      <a:solidFill>
                                        <a:schemeClr val="tx1"/>
                                      </a:solidFill>
                                      <a:latin typeface="Cambria Math" panose="02040503050406030204" pitchFamily="18" charset="0"/>
                                      <a:ea typeface="Cambria Math" panose="02040503050406030204" pitchFamily="18" charset="0"/>
                                    </a:rPr>
                                  </m:ctrlPr>
                                </m:dPr>
                                <m:e>
                                  <m:sSubSup>
                                    <m:sSubSupPr>
                                      <m:ctrlPr>
                                        <a:rPr lang="en-US" altLang="ja-JP" sz="3600" i="1" smtClean="0">
                                          <a:solidFill>
                                            <a:schemeClr val="tx1"/>
                                          </a:solidFill>
                                          <a:latin typeface="Cambria Math" panose="02040503050406030204" pitchFamily="18" charset="0"/>
                                          <a:ea typeface="Cambria Math" panose="02040503050406030204" pitchFamily="18" charset="0"/>
                                        </a:rPr>
                                      </m:ctrlPr>
                                    </m:sSubSupPr>
                                    <m:e>
                                      <m:r>
                                        <a:rPr lang="en-US" altLang="ja-JP" sz="3600" b="0" i="1" smtClean="0">
                                          <a:solidFill>
                                            <a:schemeClr val="tx1"/>
                                          </a:solidFill>
                                          <a:latin typeface="Cambria Math" panose="02040503050406030204" pitchFamily="18" charset="0"/>
                                          <a:ea typeface="Cambria Math" panose="02040503050406030204" pitchFamily="18" charset="0"/>
                                        </a:rPr>
                                        <m:t>𝑉</m:t>
                                      </m:r>
                                    </m:e>
                                    <m:sub>
                                      <m:r>
                                        <a:rPr lang="en-US" altLang="ja-JP" sz="3600" b="0" i="1" smtClean="0">
                                          <a:solidFill>
                                            <a:schemeClr val="tx1"/>
                                          </a:solidFill>
                                          <a:latin typeface="Cambria Math" panose="02040503050406030204" pitchFamily="18" charset="0"/>
                                          <a:ea typeface="Cambria Math" panose="02040503050406030204" pitchFamily="18" charset="0"/>
                                        </a:rPr>
                                        <m:t>𝑅</m:t>
                                      </m:r>
                                    </m:sub>
                                    <m:sup>
                                      <m:r>
                                        <a:rPr lang="en-US" altLang="ja-JP" sz="3600" b="0" i="1" smtClean="0">
                                          <a:solidFill>
                                            <a:schemeClr val="tx1"/>
                                          </a:solidFill>
                                          <a:latin typeface="Cambria Math" panose="02040503050406030204" pitchFamily="18" charset="0"/>
                                          <a:ea typeface="Cambria Math" panose="02040503050406030204" pitchFamily="18" charset="0"/>
                                        </a:rPr>
                                        <m:t>𝑖</m:t>
                                      </m:r>
                                    </m:sup>
                                  </m:sSubSup>
                                </m:e>
                              </m:d>
                            </m:e>
                          </m:d>
                          <m:r>
                            <a:rPr lang="en-US" altLang="ja-JP" sz="3600" i="1" smtClean="0">
                              <a:solidFill>
                                <a:schemeClr val="tx1"/>
                              </a:solidFill>
                              <a:latin typeface="Cambria Math" panose="02040503050406030204" pitchFamily="18" charset="0"/>
                              <a:ea typeface="Cambria Math" panose="02040503050406030204" pitchFamily="18" charset="0"/>
                            </a:rPr>
                            <m:t>×</m:t>
                          </m:r>
                          <m:f>
                            <m:fPr>
                              <m:ctrlPr>
                                <a:rPr lang="en-US" altLang="ja-JP" sz="3600" i="1" smtClean="0">
                                  <a:solidFill>
                                    <a:schemeClr val="tx1"/>
                                  </a:solidFill>
                                  <a:latin typeface="Cambria Math" panose="02040503050406030204" pitchFamily="18" charset="0"/>
                                  <a:ea typeface="Cambria Math" panose="02040503050406030204" pitchFamily="18" charset="0"/>
                                </a:rPr>
                              </m:ctrlPr>
                            </m:fPr>
                            <m:num>
                              <m:d>
                                <m:dPr>
                                  <m:begChr m:val="|"/>
                                  <m:endChr m:val="|"/>
                                  <m:ctrlPr>
                                    <a:rPr lang="en-US" altLang="ja-JP" sz="3600" i="1">
                                      <a:solidFill>
                                        <a:schemeClr val="tx1"/>
                                      </a:solidFill>
                                      <a:latin typeface="Cambria Math" panose="02040503050406030204" pitchFamily="18" charset="0"/>
                                      <a:ea typeface="Cambria Math" panose="02040503050406030204" pitchFamily="18" charset="0"/>
                                    </a:rPr>
                                  </m:ctrlPr>
                                </m:dPr>
                                <m:e>
                                  <m:sSubSup>
                                    <m:sSubSupPr>
                                      <m:ctrlPr>
                                        <a:rPr lang="en-US" altLang="ja-JP" sz="3600" i="1">
                                          <a:solidFill>
                                            <a:schemeClr val="tx1"/>
                                          </a:solidFill>
                                          <a:latin typeface="Cambria Math" panose="02040503050406030204" pitchFamily="18" charset="0"/>
                                          <a:ea typeface="Cambria Math" panose="02040503050406030204" pitchFamily="18" charset="0"/>
                                        </a:rPr>
                                      </m:ctrlPr>
                                    </m:sSubSupPr>
                                    <m:e>
                                      <m:r>
                                        <a:rPr lang="en-US" altLang="ja-JP" sz="3600" i="1">
                                          <a:solidFill>
                                            <a:schemeClr val="tx1"/>
                                          </a:solidFill>
                                          <a:latin typeface="Cambria Math" panose="02040503050406030204" pitchFamily="18" charset="0"/>
                                          <a:ea typeface="Cambria Math" panose="02040503050406030204" pitchFamily="18" charset="0"/>
                                        </a:rPr>
                                        <m:t>𝑉</m:t>
                                      </m:r>
                                    </m:e>
                                    <m:sub>
                                      <m:r>
                                        <a:rPr lang="en-US" altLang="ja-JP" sz="3600" b="0" i="1" smtClean="0">
                                          <a:solidFill>
                                            <a:schemeClr val="tx1"/>
                                          </a:solidFill>
                                          <a:latin typeface="Cambria Math" panose="02040503050406030204" pitchFamily="18" charset="0"/>
                                          <a:ea typeface="Cambria Math" panose="02040503050406030204" pitchFamily="18" charset="0"/>
                                        </a:rPr>
                                        <m:t>𝑎𝑐𝑐𝑒𝑠𝑠</m:t>
                                      </m:r>
                                    </m:sub>
                                    <m:sup/>
                                  </m:sSubSup>
                                </m:e>
                              </m:d>
                            </m:num>
                            <m:den>
                              <m:d>
                                <m:dPr>
                                  <m:begChr m:val="|"/>
                                  <m:endChr m:val="|"/>
                                  <m:ctrlPr>
                                    <a:rPr lang="en-US" altLang="ja-JP" sz="3600" i="1" smtClean="0">
                                      <a:solidFill>
                                        <a:schemeClr val="tx1"/>
                                      </a:solidFill>
                                      <a:latin typeface="Cambria Math" panose="02040503050406030204" pitchFamily="18" charset="0"/>
                                      <a:ea typeface="Cambria Math" panose="02040503050406030204" pitchFamily="18" charset="0"/>
                                    </a:rPr>
                                  </m:ctrlPr>
                                </m:dPr>
                                <m:e>
                                  <m:sSubSup>
                                    <m:sSubSupPr>
                                      <m:ctrlPr>
                                        <a:rPr lang="en-US" altLang="ja-JP" sz="3600" i="1" smtClean="0">
                                          <a:solidFill>
                                            <a:schemeClr val="tx1"/>
                                          </a:solidFill>
                                          <a:latin typeface="Cambria Math" panose="02040503050406030204" pitchFamily="18" charset="0"/>
                                          <a:ea typeface="Cambria Math" panose="02040503050406030204" pitchFamily="18" charset="0"/>
                                        </a:rPr>
                                      </m:ctrlPr>
                                    </m:sSubSupPr>
                                    <m:e>
                                      <m:r>
                                        <a:rPr lang="en-US" altLang="ja-JP" sz="3600" b="0" i="1" smtClean="0">
                                          <a:solidFill>
                                            <a:schemeClr val="tx1"/>
                                          </a:solidFill>
                                          <a:latin typeface="Cambria Math" panose="02040503050406030204" pitchFamily="18" charset="0"/>
                                          <a:ea typeface="Cambria Math" panose="02040503050406030204" pitchFamily="18" charset="0"/>
                                        </a:rPr>
                                        <m:t>𝑉</m:t>
                                      </m:r>
                                    </m:e>
                                    <m:sub>
                                      <m:r>
                                        <a:rPr lang="en-US" altLang="ja-JP" sz="3600" b="0" i="1" smtClean="0">
                                          <a:solidFill>
                                            <a:schemeClr val="tx1"/>
                                          </a:solidFill>
                                          <a:latin typeface="Cambria Math" panose="02040503050406030204" pitchFamily="18" charset="0"/>
                                          <a:ea typeface="Cambria Math" panose="02040503050406030204" pitchFamily="18" charset="0"/>
                                        </a:rPr>
                                        <m:t>𝑅</m:t>
                                      </m:r>
                                    </m:sub>
                                    <m:sup>
                                      <m:r>
                                        <a:rPr lang="en-US" altLang="ja-JP" sz="3600" b="0" i="1" smtClean="0">
                                          <a:solidFill>
                                            <a:schemeClr val="tx1"/>
                                          </a:solidFill>
                                          <a:latin typeface="Cambria Math" panose="02040503050406030204" pitchFamily="18" charset="0"/>
                                          <a:ea typeface="Cambria Math" panose="02040503050406030204" pitchFamily="18" charset="0"/>
                                        </a:rPr>
                                        <m:t>𝑖</m:t>
                                      </m:r>
                                    </m:sup>
                                  </m:sSubSup>
                                </m:e>
                              </m:d>
                            </m:den>
                          </m:f>
                          <m:r>
                            <a:rPr lang="en-US" altLang="ja-JP" sz="3600" i="1" smtClean="0">
                              <a:solidFill>
                                <a:schemeClr val="tx1"/>
                              </a:solidFill>
                              <a:latin typeface="Cambria Math" panose="02040503050406030204" pitchFamily="18" charset="0"/>
                              <a:ea typeface="Cambria Math" panose="02040503050406030204" pitchFamily="18" charset="0"/>
                            </a:rPr>
                            <m:t>×</m:t>
                          </m:r>
                          <m:sSubSup>
                            <m:sSubSupPr>
                              <m:ctrlPr>
                                <a:rPr lang="en-US" altLang="ja-JP" sz="3600" i="1" smtClean="0">
                                  <a:solidFill>
                                    <a:schemeClr val="tx1"/>
                                  </a:solidFill>
                                  <a:latin typeface="Cambria Math" panose="02040503050406030204" pitchFamily="18" charset="0"/>
                                  <a:ea typeface="Cambria Math" panose="02040503050406030204" pitchFamily="18" charset="0"/>
                                </a:rPr>
                              </m:ctrlPr>
                            </m:sSubSupPr>
                            <m:e>
                              <m:r>
                                <a:rPr lang="en-US" altLang="ja-JP" sz="3600" b="0" i="1" smtClean="0">
                                  <a:solidFill>
                                    <a:schemeClr val="tx1"/>
                                  </a:solidFill>
                                  <a:latin typeface="Cambria Math" panose="02040503050406030204" pitchFamily="18" charset="0"/>
                                  <a:ea typeface="Cambria Math" panose="02040503050406030204" pitchFamily="18" charset="0"/>
                                </a:rPr>
                                <m:t>𝐶</m:t>
                              </m:r>
                            </m:e>
                            <m:sub>
                              <m:r>
                                <a:rPr lang="en-US" altLang="ja-JP" sz="3600" b="0" i="1" smtClean="0">
                                  <a:solidFill>
                                    <a:schemeClr val="tx1"/>
                                  </a:solidFill>
                                  <a:latin typeface="Cambria Math" panose="02040503050406030204" pitchFamily="18" charset="0"/>
                                  <a:ea typeface="Cambria Math" panose="02040503050406030204" pitchFamily="18" charset="0"/>
                                </a:rPr>
                                <m:t>𝑟𝑎𝑡𝑒</m:t>
                              </m:r>
                            </m:sub>
                            <m:sup>
                              <m:r>
                                <a:rPr lang="en-US" altLang="ja-JP" sz="3600" b="0" i="1" smtClean="0">
                                  <a:solidFill>
                                    <a:schemeClr val="tx1"/>
                                  </a:solidFill>
                                  <a:latin typeface="Cambria Math" panose="02040503050406030204" pitchFamily="18" charset="0"/>
                                  <a:ea typeface="Cambria Math" panose="02040503050406030204" pitchFamily="18" charset="0"/>
                                </a:rPr>
                                <m:t>𝑖</m:t>
                              </m:r>
                            </m:sup>
                          </m:sSubSup>
                        </m:den>
                      </m:f>
                    </m:oMath>
                  </m:oMathPara>
                </a14:m>
                <a:endParaRPr lang="en-US" altLang="ja-JP" sz="3600" dirty="0">
                  <a:solidFill>
                    <a:schemeClr val="tx1"/>
                  </a:solidFill>
                </a:endParaRPr>
              </a:p>
            </p:txBody>
          </p:sp>
        </mc:Choice>
        <mc:Fallback xmlns="">
          <p:sp>
            <p:nvSpPr>
              <p:cNvPr id="8" name="コンテンツ プレースホルダー 7">
                <a:extLst>
                  <a:ext uri="{FF2B5EF4-FFF2-40B4-BE49-F238E27FC236}">
                    <a16:creationId xmlns:a16="http://schemas.microsoft.com/office/drawing/2014/main" id="{B6A05D8C-85DE-97E0-0CBA-31AC506ABC8C}"/>
                  </a:ext>
                </a:extLst>
              </p:cNvPr>
              <p:cNvSpPr>
                <a:spLocks noGrp="1" noRot="1" noChangeAspect="1" noMove="1" noResize="1" noEditPoints="1" noAdjustHandles="1" noChangeArrowheads="1" noChangeShapeType="1" noTextEdit="1"/>
              </p:cNvSpPr>
              <p:nvPr>
                <p:ph idx="1"/>
              </p:nvPr>
            </p:nvSpPr>
            <p:spPr>
              <a:xfrm>
                <a:off x="612321" y="1838036"/>
                <a:ext cx="11382526" cy="4837401"/>
              </a:xfr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ED9BD14A-4DCD-629B-2F4A-5F19AF10092E}"/>
                  </a:ext>
                </a:extLst>
              </p:cNvPr>
              <p:cNvSpPr txBox="1"/>
              <p:nvPr/>
            </p:nvSpPr>
            <p:spPr>
              <a:xfrm>
                <a:off x="3994324" y="4381710"/>
                <a:ext cx="7856006" cy="1508105"/>
              </a:xfrm>
              <a:prstGeom prst="rect">
                <a:avLst/>
              </a:prstGeom>
              <a:noFill/>
              <a:ln w="19050">
                <a:solidFill>
                  <a:schemeClr val="accent1"/>
                </a:solidFill>
              </a:ln>
            </p:spPr>
            <p:txBody>
              <a:bodyPr wrap="square">
                <a:spAutoFit/>
              </a:bodyPr>
              <a:lstStyle/>
              <a:p>
                <a:pPr algn="just"/>
                <a:r>
                  <a:rPr lang="ja-JP" altLang="en-US" sz="2400" dirty="0">
                    <a:solidFill>
                      <a:schemeClr val="tx1"/>
                    </a:solidFill>
                    <a:ea typeface="Cambria Math" panose="02040503050406030204" pitchFamily="18" charset="0"/>
                  </a:rPr>
                  <a:t>　</a:t>
                </a:r>
                <a14:m>
                  <m:oMath xmlns:m="http://schemas.openxmlformats.org/officeDocument/2006/math">
                    <m:r>
                      <a:rPr lang="ja-JP" altLang="en-US" sz="2400" i="1">
                        <a:latin typeface="Cambria Math" panose="02040503050406030204" pitchFamily="18" charset="0"/>
                        <a:ea typeface="Cambria Math" panose="02040503050406030204" pitchFamily="18" charset="0"/>
                      </a:rPr>
                      <m:t>　</m:t>
                    </m:r>
                    <m:sSubSup>
                      <m:sSubSupPr>
                        <m:ctrlPr>
                          <a:rPr lang="en-US" altLang="ja-JP" sz="2400" i="1" smtClean="0">
                            <a:solidFill>
                              <a:schemeClr val="tx1"/>
                            </a:solidFill>
                            <a:latin typeface="Cambria Math" panose="02040503050406030204" pitchFamily="18" charset="0"/>
                            <a:ea typeface="Cambria Math" panose="02040503050406030204" pitchFamily="18" charset="0"/>
                          </a:rPr>
                        </m:ctrlPr>
                      </m:sSubSupPr>
                      <m:e>
                        <m:r>
                          <a:rPr lang="en-US" altLang="ja-JP" sz="2400" b="0" i="1" smtClean="0">
                            <a:solidFill>
                              <a:schemeClr val="tx1"/>
                            </a:solidFill>
                            <a:latin typeface="Cambria Math" panose="02040503050406030204" pitchFamily="18" charset="0"/>
                            <a:ea typeface="Cambria Math" panose="02040503050406030204" pitchFamily="18" charset="0"/>
                          </a:rPr>
                          <m:t>𝑉</m:t>
                        </m:r>
                      </m:e>
                      <m:sub>
                        <m:r>
                          <a:rPr lang="en-US" altLang="ja-JP" sz="2400" b="0" i="1" smtClean="0">
                            <a:solidFill>
                              <a:schemeClr val="tx1"/>
                            </a:solidFill>
                            <a:latin typeface="Cambria Math" panose="02040503050406030204" pitchFamily="18" charset="0"/>
                            <a:ea typeface="Cambria Math" panose="02040503050406030204" pitchFamily="18" charset="0"/>
                          </a:rPr>
                          <m:t>𝑅</m:t>
                        </m:r>
                      </m:sub>
                      <m:sup>
                        <m:r>
                          <a:rPr lang="en-US" altLang="ja-JP" sz="2400" b="0" i="1" smtClean="0">
                            <a:solidFill>
                              <a:schemeClr val="tx1"/>
                            </a:solidFill>
                            <a:latin typeface="Cambria Math" panose="02040503050406030204" pitchFamily="18" charset="0"/>
                            <a:ea typeface="Cambria Math" panose="02040503050406030204" pitchFamily="18" charset="0"/>
                          </a:rPr>
                          <m:t>𝑖</m:t>
                        </m:r>
                      </m:sup>
                    </m:sSubSup>
                  </m:oMath>
                </a14:m>
                <a:r>
                  <a:rPr lang="ja-JP" altLang="en-US" sz="2400" dirty="0">
                    <a:latin typeface="Cambria Math" panose="02040503050406030204" pitchFamily="18" charset="0"/>
                    <a:ea typeface="Cambria Math" panose="02040503050406030204" pitchFamily="18" charset="0"/>
                  </a:rPr>
                  <a:t>　　：</a:t>
                </a:r>
                <a:r>
                  <a:rPr lang="en-US" altLang="ja-JP" sz="2400" dirty="0"/>
                  <a:t> </a:t>
                </a:r>
                <a14:m>
                  <m:oMath xmlns:m="http://schemas.openxmlformats.org/officeDocument/2006/math">
                    <m:r>
                      <a:rPr lang="en-US" altLang="ja-JP" sz="2400" i="1" dirty="0">
                        <a:latin typeface="Cambria Math" panose="02040503050406030204" pitchFamily="18" charset="0"/>
                      </a:rPr>
                      <m:t>𝑖</m:t>
                    </m:r>
                  </m:oMath>
                </a14:m>
                <a:r>
                  <a:rPr lang="ja-JP" altLang="en-US" sz="2400" i="1" dirty="0">
                    <a:latin typeface="Cambria Math" panose="02040503050406030204" pitchFamily="18" charset="0"/>
                  </a:rPr>
                  <a:t>の責任ノード集合</a:t>
                </a:r>
                <a:endParaRPr lang="en-US" altLang="ja-JP" sz="2400" i="1" dirty="0">
                  <a:latin typeface="Cambria Math" panose="02040503050406030204" pitchFamily="18" charset="0"/>
                </a:endParaRPr>
              </a:p>
              <a:p>
                <a:pPr algn="just"/>
                <a:r>
                  <a:rPr lang="ja-JP" altLang="en-US" sz="2400" dirty="0">
                    <a:solidFill>
                      <a:schemeClr val="tx1"/>
                    </a:solidFill>
                    <a:ea typeface="Cambria Math" panose="02040503050406030204" pitchFamily="18" charset="0"/>
                  </a:rPr>
                  <a:t>　</a:t>
                </a:r>
                <a14:m>
                  <m:oMath xmlns:m="http://schemas.openxmlformats.org/officeDocument/2006/math">
                    <m:r>
                      <a:rPr lang="ja-JP" altLang="en-US" sz="2400" i="1">
                        <a:latin typeface="Cambria Math" panose="02040503050406030204" pitchFamily="18" charset="0"/>
                        <a:ea typeface="Cambria Math" panose="02040503050406030204" pitchFamily="18" charset="0"/>
                      </a:rPr>
                      <m:t>　</m:t>
                    </m:r>
                    <m:r>
                      <a:rPr lang="en-US" altLang="ja-JP" sz="2400" b="0" i="1" smtClean="0">
                        <a:latin typeface="Cambria Math" panose="02040503050406030204" pitchFamily="18" charset="0"/>
                        <a:ea typeface="Cambria Math" panose="02040503050406030204" pitchFamily="18" charset="0"/>
                      </a:rPr>
                      <m:t> </m:t>
                    </m:r>
                    <m:sSubSup>
                      <m:sSubSupPr>
                        <m:ctrlPr>
                          <a:rPr lang="en-US" altLang="ja-JP" sz="2400" i="1" smtClean="0">
                            <a:solidFill>
                              <a:schemeClr val="tx1"/>
                            </a:solidFill>
                            <a:latin typeface="Cambria Math" panose="02040503050406030204" pitchFamily="18" charset="0"/>
                            <a:ea typeface="Cambria Math" panose="02040503050406030204" pitchFamily="18" charset="0"/>
                          </a:rPr>
                        </m:ctrlPr>
                      </m:sSubSupPr>
                      <m:e>
                        <m:r>
                          <a:rPr lang="en-US" altLang="ja-JP" sz="2400" i="1">
                            <a:solidFill>
                              <a:schemeClr val="tx1"/>
                            </a:solidFill>
                            <a:latin typeface="Cambria Math" panose="02040503050406030204" pitchFamily="18" charset="0"/>
                            <a:ea typeface="Cambria Math" panose="02040503050406030204" pitchFamily="18" charset="0"/>
                          </a:rPr>
                          <m:t>𝑉</m:t>
                        </m:r>
                      </m:e>
                      <m:sub>
                        <m:r>
                          <a:rPr lang="en-US" altLang="ja-JP" sz="2400" b="0" i="1" smtClean="0">
                            <a:solidFill>
                              <a:schemeClr val="tx1"/>
                            </a:solidFill>
                            <a:latin typeface="Cambria Math" panose="02040503050406030204" pitchFamily="18" charset="0"/>
                            <a:ea typeface="Cambria Math" panose="02040503050406030204" pitchFamily="18" charset="0"/>
                          </a:rPr>
                          <m:t>𝑎𝑐𝑐𝑒𝑠𝑠</m:t>
                        </m:r>
                      </m:sub>
                      <m:sup/>
                    </m:sSubSup>
                    <m:r>
                      <a:rPr lang="ja-JP" altLang="en-US" sz="2400" i="1">
                        <a:latin typeface="Cambria Math" panose="02040503050406030204" pitchFamily="18" charset="0"/>
                        <a:ea typeface="Cambria Math" panose="02040503050406030204" pitchFamily="18" charset="0"/>
                      </a:rPr>
                      <m:t>：</m:t>
                    </m:r>
                  </m:oMath>
                </a14:m>
                <a:r>
                  <a:rPr lang="ja-JP" altLang="en-US" sz="2400" i="1" dirty="0">
                    <a:latin typeface="Cambria Math" panose="02040503050406030204" pitchFamily="18" charset="0"/>
                  </a:rPr>
                  <a:t>環境全体から障害物を除いたノード集合</a:t>
                </a:r>
                <a:endParaRPr lang="en-US" altLang="ja-JP" sz="2400" i="1" dirty="0">
                  <a:latin typeface="Cambria Math" panose="02040503050406030204" pitchFamily="18" charset="0"/>
                  <a:ea typeface="Cambria Math" panose="02040503050406030204" pitchFamily="18" charset="0"/>
                </a:endParaRPr>
              </a:p>
              <a:p>
                <a:pPr algn="just"/>
                <a14:m>
                  <m:oMath xmlns:m="http://schemas.openxmlformats.org/officeDocument/2006/math">
                    <m:sSup>
                      <m:sSupPr>
                        <m:ctrlPr>
                          <a:rPr lang="en-US" altLang="ja-JP" sz="2400" i="1" smtClean="0">
                            <a:latin typeface="Cambria Math" panose="02040503050406030204" pitchFamily="18" charset="0"/>
                            <a:ea typeface="Cambria Math" panose="02040503050406030204" pitchFamily="18" charset="0"/>
                          </a:rPr>
                        </m:ctrlPr>
                      </m:sSupPr>
                      <m:e>
                        <m:r>
                          <a:rPr lang="en-US" altLang="ja-JP" sz="2400" i="1">
                            <a:latin typeface="Cambria Math" panose="02040503050406030204" pitchFamily="18" charset="0"/>
                            <a:ea typeface="Cambria Math" panose="02040503050406030204" pitchFamily="18" charset="0"/>
                          </a:rPr>
                          <m:t>𝐸</m:t>
                        </m:r>
                      </m:e>
                      <m:sup>
                        <m:r>
                          <a:rPr lang="en-US" altLang="ja-JP" sz="2400" i="1">
                            <a:latin typeface="Cambria Math" panose="02040503050406030204" pitchFamily="18" charset="0"/>
                            <a:ea typeface="Cambria Math" panose="02040503050406030204" pitchFamily="18" charset="0"/>
                          </a:rPr>
                          <m:t>𝑖</m:t>
                        </m:r>
                      </m:sup>
                    </m:sSup>
                    <m:d>
                      <m:dPr>
                        <m:ctrlPr>
                          <a:rPr lang="en-US" altLang="ja-JP" sz="2400" i="1">
                            <a:latin typeface="Cambria Math" panose="02040503050406030204" pitchFamily="18" charset="0"/>
                            <a:ea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𝐷</m:t>
                            </m:r>
                          </m:e>
                          <m:sub>
                            <m:r>
                              <a:rPr lang="en-US" altLang="ja-JP" sz="2400" i="1">
                                <a:latin typeface="Cambria Math" panose="02040503050406030204" pitchFamily="18" charset="0"/>
                                <a:ea typeface="Cambria Math" panose="02040503050406030204" pitchFamily="18" charset="0"/>
                              </a:rPr>
                              <m:t>𝑡</m:t>
                            </m:r>
                          </m:sub>
                        </m:sSub>
                        <m:d>
                          <m:dPr>
                            <m:ctrlPr>
                              <a:rPr lang="en-US" altLang="ja-JP" sz="2400" i="1">
                                <a:latin typeface="Cambria Math" panose="02040503050406030204" pitchFamily="18" charset="0"/>
                                <a:ea typeface="Cambria Math" panose="02040503050406030204" pitchFamily="18" charset="0"/>
                              </a:rPr>
                            </m:ctrlPr>
                          </m:dPr>
                          <m:e>
                            <m:sSubSup>
                              <m:sSubSupPr>
                                <m:ctrlPr>
                                  <a:rPr lang="en-US" altLang="ja-JP" sz="2400" i="1">
                                    <a:latin typeface="Cambria Math" panose="02040503050406030204" pitchFamily="18" charset="0"/>
                                    <a:ea typeface="Cambria Math" panose="02040503050406030204" pitchFamily="18" charset="0"/>
                                  </a:rPr>
                                </m:ctrlPr>
                              </m:sSubSupPr>
                              <m:e>
                                <m:r>
                                  <a:rPr lang="en-US" altLang="ja-JP" sz="2400" i="1">
                                    <a:latin typeface="Cambria Math" panose="02040503050406030204" pitchFamily="18" charset="0"/>
                                    <a:ea typeface="Cambria Math" panose="02040503050406030204" pitchFamily="18" charset="0"/>
                                  </a:rPr>
                                  <m:t>𝑉</m:t>
                                </m:r>
                              </m:e>
                              <m:sub>
                                <m:r>
                                  <a:rPr lang="en-US" altLang="ja-JP" sz="2400" i="1">
                                    <a:latin typeface="Cambria Math" panose="02040503050406030204" pitchFamily="18" charset="0"/>
                                    <a:ea typeface="Cambria Math" panose="02040503050406030204" pitchFamily="18" charset="0"/>
                                  </a:rPr>
                                  <m:t>𝑅</m:t>
                                </m:r>
                              </m:sub>
                              <m:sup>
                                <m:r>
                                  <a:rPr lang="en-US" altLang="ja-JP" sz="2400" i="1">
                                    <a:latin typeface="Cambria Math" panose="02040503050406030204" pitchFamily="18" charset="0"/>
                                    <a:ea typeface="Cambria Math" panose="02040503050406030204" pitchFamily="18" charset="0"/>
                                  </a:rPr>
                                  <m:t>𝑖</m:t>
                                </m:r>
                              </m:sup>
                            </m:sSubSup>
                          </m:e>
                        </m:d>
                      </m:e>
                    </m:d>
                  </m:oMath>
                </a14:m>
                <a:r>
                  <a:rPr lang="ja-JP" altLang="en-US" sz="2400" i="1" dirty="0">
                    <a:latin typeface="Cambria Math" panose="02040503050406030204" pitchFamily="18" charset="0"/>
                  </a:rPr>
                  <a:t> ：</a:t>
                </a:r>
                <a14:m>
                  <m:oMath xmlns:m="http://schemas.openxmlformats.org/officeDocument/2006/math">
                    <m:r>
                      <a:rPr lang="en-US" altLang="ja-JP" sz="2400" b="0" i="1" dirty="0" smtClean="0">
                        <a:latin typeface="Cambria Math" panose="02040503050406030204" pitchFamily="18" charset="0"/>
                      </a:rPr>
                      <m:t>𝑖</m:t>
                    </m:r>
                  </m:oMath>
                </a14:m>
                <a:r>
                  <a:rPr lang="ja-JP" altLang="en-US" sz="2400" i="1" dirty="0">
                    <a:latin typeface="Cambria Math" panose="02040503050406030204" pitchFamily="18" charset="0"/>
                  </a:rPr>
                  <a:t>の</a:t>
                </a:r>
                <a14:m>
                  <m:oMath xmlns:m="http://schemas.openxmlformats.org/officeDocument/2006/math">
                    <m:r>
                      <a:rPr lang="en-US" altLang="ja-JP" sz="2400" b="0" i="1" dirty="0" smtClean="0">
                        <a:latin typeface="Cambria Math" panose="02040503050406030204" pitchFamily="18" charset="0"/>
                      </a:rPr>
                      <m:t>𝑡</m:t>
                    </m:r>
                  </m:oMath>
                </a14:m>
                <a:r>
                  <a:rPr lang="ja-JP" altLang="en-US" sz="2400" i="1" dirty="0">
                    <a:latin typeface="Cambria Math" panose="02040503050406030204" pitchFamily="18" charset="0"/>
                  </a:rPr>
                  <a:t>における</a:t>
                </a:r>
                <a14:m>
                  <m:oMath xmlns:m="http://schemas.openxmlformats.org/officeDocument/2006/math">
                    <m:sSubSup>
                      <m:sSubSupPr>
                        <m:ctrlPr>
                          <a:rPr lang="en-US" altLang="ja-JP" sz="2400" i="1">
                            <a:latin typeface="Cambria Math" panose="02040503050406030204" pitchFamily="18" charset="0"/>
                            <a:ea typeface="Cambria Math" panose="02040503050406030204" pitchFamily="18" charset="0"/>
                          </a:rPr>
                        </m:ctrlPr>
                      </m:sSubSupPr>
                      <m:e>
                        <m:r>
                          <a:rPr lang="en-US" altLang="ja-JP" sz="2400" i="1">
                            <a:latin typeface="Cambria Math" panose="02040503050406030204" pitchFamily="18" charset="0"/>
                            <a:ea typeface="Cambria Math" panose="02040503050406030204" pitchFamily="18" charset="0"/>
                          </a:rPr>
                          <m:t>𝑉</m:t>
                        </m:r>
                      </m:e>
                      <m:sub>
                        <m:r>
                          <a:rPr lang="en-US" altLang="ja-JP" sz="2400" i="1">
                            <a:latin typeface="Cambria Math" panose="02040503050406030204" pitchFamily="18" charset="0"/>
                            <a:ea typeface="Cambria Math" panose="02040503050406030204" pitchFamily="18" charset="0"/>
                          </a:rPr>
                          <m:t>𝑅</m:t>
                        </m:r>
                      </m:sub>
                      <m:sup>
                        <m:r>
                          <a:rPr lang="en-US" altLang="ja-JP" sz="2400" i="1">
                            <a:latin typeface="Cambria Math" panose="02040503050406030204" pitchFamily="18" charset="0"/>
                            <a:ea typeface="Cambria Math" panose="02040503050406030204" pitchFamily="18" charset="0"/>
                          </a:rPr>
                          <m:t>𝑖</m:t>
                        </m:r>
                      </m:sup>
                    </m:sSubSup>
                  </m:oMath>
                </a14:m>
                <a:r>
                  <a:rPr lang="ja-JP" altLang="en-US" sz="2400" i="1" dirty="0">
                    <a:latin typeface="Cambria Math" panose="02040503050406030204" pitchFamily="18" charset="0"/>
                  </a:rPr>
                  <a:t>内の総イベント量の推定値</a:t>
                </a:r>
                <a:endParaRPr lang="en-US" altLang="ja-JP" sz="2400" i="1" dirty="0">
                  <a:latin typeface="Cambria Math" panose="02040503050406030204" pitchFamily="18" charset="0"/>
                </a:endParaRPr>
              </a:p>
            </p:txBody>
          </p:sp>
        </mc:Choice>
        <mc:Fallback xmlns="">
          <p:sp>
            <p:nvSpPr>
              <p:cNvPr id="2" name="テキスト ボックス 1">
                <a:extLst>
                  <a:ext uri="{FF2B5EF4-FFF2-40B4-BE49-F238E27FC236}">
                    <a16:creationId xmlns:a16="http://schemas.microsoft.com/office/drawing/2014/main" id="{ED9BD14A-4DCD-629B-2F4A-5F19AF10092E}"/>
                  </a:ext>
                </a:extLst>
              </p:cNvPr>
              <p:cNvSpPr txBox="1">
                <a:spLocks noRot="1" noChangeAspect="1" noMove="1" noResize="1" noEditPoints="1" noAdjustHandles="1" noChangeArrowheads="1" noChangeShapeType="1" noTextEdit="1"/>
              </p:cNvSpPr>
              <p:nvPr/>
            </p:nvSpPr>
            <p:spPr>
              <a:xfrm>
                <a:off x="3994324" y="4381710"/>
                <a:ext cx="7856006" cy="1508105"/>
              </a:xfrm>
              <a:prstGeom prst="rect">
                <a:avLst/>
              </a:prstGeom>
              <a:blipFill>
                <a:blip r:embed="rId5"/>
                <a:stretch>
                  <a:fillRect t="-2000" r="-774" b="-4000"/>
                </a:stretch>
              </a:blipFill>
              <a:ln w="19050">
                <a:solidFill>
                  <a:schemeClr val="accent1"/>
                </a:solidFill>
              </a:ln>
            </p:spPr>
            <p:txBody>
              <a:bodyPr/>
              <a:lstStyle/>
              <a:p>
                <a:r>
                  <a:rPr lang="ja-JP" altLang="en-US">
                    <a:noFill/>
                  </a:rPr>
                  <a:t> </a:t>
                </a:r>
              </a:p>
            </p:txBody>
          </p:sp>
        </mc:Fallback>
      </mc:AlternateContent>
    </p:spTree>
    <p:extLst>
      <p:ext uri="{BB962C8B-B14F-4D97-AF65-F5344CB8AC3E}">
        <p14:creationId xmlns:p14="http://schemas.microsoft.com/office/powerpoint/2010/main" val="7535898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4C508A6-BFB8-41F2-9931-878953B3309D}"/>
              </a:ext>
            </a:extLst>
          </p:cNvPr>
          <p:cNvSpPr>
            <a:spLocks noGrp="1"/>
          </p:cNvSpPr>
          <p:nvPr>
            <p:ph type="sldNum" sz="quarter" idx="12"/>
          </p:nvPr>
        </p:nvSpPr>
        <p:spPr>
          <a:xfrm>
            <a:off x="11508661" y="6492875"/>
            <a:ext cx="683339" cy="365125"/>
          </a:xfrm>
        </p:spPr>
        <p:txBody>
          <a:bodyPr/>
          <a:lstStyle/>
          <a:p>
            <a:fld id="{48152886-A5BA-4EA1-AB9E-B32CF8EDC981}" type="slidenum">
              <a:rPr kumimoji="1" lang="ja-JP" altLang="en-US" sz="2400" smtClean="0">
                <a:solidFill>
                  <a:schemeClr val="bg1"/>
                </a:solidFill>
              </a:rPr>
              <a:t>56</a:t>
            </a:fld>
            <a:endParaRPr kumimoji="1" lang="ja-JP" altLang="en-US" sz="2400" dirty="0">
              <a:solidFill>
                <a:schemeClr val="bg1"/>
              </a:solidFill>
            </a:endParaRPr>
          </a:p>
        </p:txBody>
      </p:sp>
      <mc:AlternateContent xmlns:mc="http://schemas.openxmlformats.org/markup-compatibility/2006" xmlns:a14="http://schemas.microsoft.com/office/drawing/2010/main">
        <mc:Choice Requires="a14">
          <p:sp>
            <p:nvSpPr>
              <p:cNvPr id="7" name="タイトル 1">
                <a:extLst>
                  <a:ext uri="{FF2B5EF4-FFF2-40B4-BE49-F238E27FC236}">
                    <a16:creationId xmlns:a16="http://schemas.microsoft.com/office/drawing/2014/main" id="{19187CA9-3308-4B6A-EEB0-5002DB6AB386}"/>
                  </a:ext>
                </a:extLst>
              </p:cNvPr>
              <p:cNvSpPr txBox="1">
                <a:spLocks/>
              </p:cNvSpPr>
              <p:nvPr/>
            </p:nvSpPr>
            <p:spPr>
              <a:xfrm>
                <a:off x="1480538" y="179377"/>
                <a:ext cx="9676989" cy="1831069"/>
              </a:xfrm>
              <a:prstGeom prst="rect">
                <a:avLst/>
              </a:prstGeom>
            </p:spPr>
            <p:txBody>
              <a:bodyPr vert="horz" lIns="91440" tIns="45720" rIns="91440" bIns="45720" rtlCol="0" anchor="t">
                <a:no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14:m>
                  <m:oMath xmlns:m="http://schemas.openxmlformats.org/officeDocument/2006/math">
                    <m:r>
                      <a:rPr lang="ja-JP" altLang="en-US" sz="6600" i="1" smtClean="0">
                        <a:latin typeface="Cambria Math" panose="02040503050406030204" pitchFamily="18" charset="0"/>
                      </a:rPr>
                      <m:t>未来のイベント予測量</m:t>
                    </m:r>
                  </m:oMath>
                </a14:m>
                <a:r>
                  <a:rPr lang="ja-JP" altLang="en-US" sz="6600" dirty="0"/>
                  <a:t>と</a:t>
                </a:r>
                <a:endParaRPr lang="en-US" altLang="ja-JP" sz="6600" dirty="0"/>
              </a:p>
              <a:p>
                <a:r>
                  <a:rPr lang="ja-JP" altLang="en-US" sz="6600" dirty="0"/>
                  <a:t>要求条件の比較の変更</a:t>
                </a:r>
                <a:endParaRPr lang="en-US" altLang="ja-JP" sz="6600" dirty="0"/>
              </a:p>
            </p:txBody>
          </p:sp>
        </mc:Choice>
        <mc:Fallback xmlns="">
          <p:sp>
            <p:nvSpPr>
              <p:cNvPr id="7" name="タイトル 1">
                <a:extLst>
                  <a:ext uri="{FF2B5EF4-FFF2-40B4-BE49-F238E27FC236}">
                    <a16:creationId xmlns:a16="http://schemas.microsoft.com/office/drawing/2014/main" id="{19187CA9-3308-4B6A-EEB0-5002DB6AB386}"/>
                  </a:ext>
                </a:extLst>
              </p:cNvPr>
              <p:cNvSpPr txBox="1">
                <a:spLocks noRot="1" noChangeAspect="1" noMove="1" noResize="1" noEditPoints="1" noAdjustHandles="1" noChangeArrowheads="1" noChangeShapeType="1" noTextEdit="1"/>
              </p:cNvSpPr>
              <p:nvPr/>
            </p:nvSpPr>
            <p:spPr>
              <a:xfrm>
                <a:off x="1480538" y="179377"/>
                <a:ext cx="9676989" cy="1831069"/>
              </a:xfrm>
              <a:prstGeom prst="rect">
                <a:avLst/>
              </a:prstGeom>
              <a:blipFill>
                <a:blip r:embed="rId3"/>
                <a:stretch>
                  <a:fillRect l="-4348" t="-9967" r="-1512" b="-41528"/>
                </a:stretch>
              </a:blipFill>
            </p:spPr>
            <p:txBody>
              <a:bodyPr/>
              <a:lstStyle/>
              <a:p>
                <a:r>
                  <a:rPr lang="ja-JP" altLang="en-US">
                    <a:noFill/>
                  </a:rPr>
                  <a:t> </a:t>
                </a:r>
              </a:p>
            </p:txBody>
          </p:sp>
        </mc:Fallback>
      </mc:AlternateContent>
      <p:sp>
        <p:nvSpPr>
          <p:cNvPr id="5" name="スライド番号プレースホルダー 3">
            <a:extLst>
              <a:ext uri="{FF2B5EF4-FFF2-40B4-BE49-F238E27FC236}">
                <a16:creationId xmlns:a16="http://schemas.microsoft.com/office/drawing/2014/main" id="{C9677D0B-9F51-05AF-3792-AF658DB70E0A}"/>
              </a:ext>
            </a:extLst>
          </p:cNvPr>
          <p:cNvSpPr txBox="1">
            <a:spLocks/>
          </p:cNvSpPr>
          <p:nvPr/>
        </p:nvSpPr>
        <p:spPr>
          <a:xfrm>
            <a:off x="11088396" y="6090835"/>
            <a:ext cx="852541" cy="587788"/>
          </a:xfrm>
          <a:prstGeom prst="rect">
            <a:avLst/>
          </a:prstGeom>
        </p:spPr>
        <p:txBody>
          <a:bodyPr vert="horz" lIns="91440" tIns="45720" rIns="91440" bIns="45720" rtlCol="0" anchor="ctr"/>
          <a:lstStyle>
            <a:defPPr>
              <a:defRPr lang="en-US"/>
            </a:defPPr>
            <a:lvl1pPr marL="0" algn="r" defTabSz="457200" rtl="0" eaLnBrk="1" latinLnBrk="0" hangingPunct="1">
              <a:defRPr sz="3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152886-A5BA-4EA1-AB9E-B32CF8EDC981}" type="slidenum">
              <a:rPr kumimoji="1" lang="ja-JP" altLang="en-US" sz="3600" smtClean="0"/>
              <a:pPr/>
              <a:t>56</a:t>
            </a:fld>
            <a:endParaRPr kumimoji="1" lang="ja-JP" altLang="en-US" dirty="0"/>
          </a:p>
        </p:txBody>
      </p:sp>
      <mc:AlternateContent xmlns:mc="http://schemas.openxmlformats.org/markup-compatibility/2006" xmlns:a14="http://schemas.microsoft.com/office/drawing/2010/main">
        <mc:Choice Requires="a14">
          <p:sp>
            <p:nvSpPr>
              <p:cNvPr id="8" name="コンテンツ プレースホルダー 7">
                <a:extLst>
                  <a:ext uri="{FF2B5EF4-FFF2-40B4-BE49-F238E27FC236}">
                    <a16:creationId xmlns:a16="http://schemas.microsoft.com/office/drawing/2014/main" id="{B6A05D8C-85DE-97E0-0CBA-31AC506ABC8C}"/>
                  </a:ext>
                </a:extLst>
              </p:cNvPr>
              <p:cNvSpPr>
                <a:spLocks noGrp="1"/>
              </p:cNvSpPr>
              <p:nvPr>
                <p:ph idx="1"/>
              </p:nvPr>
            </p:nvSpPr>
            <p:spPr>
              <a:xfrm>
                <a:off x="627769" y="2272146"/>
                <a:ext cx="11382526" cy="4220730"/>
              </a:xfrm>
            </p:spPr>
            <p:txBody>
              <a:bodyPr>
                <a:normAutofit/>
              </a:bodyPr>
              <a:lstStyle/>
              <a:p>
                <a:pPr marL="0" indent="0">
                  <a:buNone/>
                </a:pPr>
                <a:r>
                  <a:rPr lang="ja-JP" altLang="en-US" sz="3600" i="1" dirty="0">
                    <a:solidFill>
                      <a:schemeClr val="tx1"/>
                    </a:solidFill>
                    <a:latin typeface="Cambria Math" panose="02040503050406030204" pitchFamily="18" charset="0"/>
                  </a:rPr>
                  <a:t>以下の式を満たす最大の</a:t>
                </a:r>
                <a14:m>
                  <m:oMath xmlns:m="http://schemas.openxmlformats.org/officeDocument/2006/math">
                    <m:r>
                      <a:rPr lang="en-US" altLang="ja-JP" sz="3600" b="0" i="1" smtClean="0">
                        <a:solidFill>
                          <a:schemeClr val="tx1"/>
                        </a:solidFill>
                        <a:latin typeface="Cambria Math" panose="02040503050406030204" pitchFamily="18" charset="0"/>
                      </a:rPr>
                      <m:t>𝑇</m:t>
                    </m:r>
                  </m:oMath>
                </a14:m>
                <a:r>
                  <a:rPr lang="ja-JP" altLang="en-US" sz="3600" i="1" dirty="0">
                    <a:solidFill>
                      <a:schemeClr val="tx1"/>
                    </a:solidFill>
                    <a:latin typeface="Cambria Math" panose="02040503050406030204" pitchFamily="18" charset="0"/>
                  </a:rPr>
                  <a:t>を待機時間とする</a:t>
                </a:r>
                <a:endParaRPr lang="en-US" altLang="ja-JP" sz="3600" i="1" dirty="0">
                  <a:solidFill>
                    <a:schemeClr val="tx1"/>
                  </a:solidFill>
                  <a:latin typeface="Cambria Math" panose="02040503050406030204" pitchFamily="18" charset="0"/>
                </a:endParaRPr>
              </a:p>
              <a:p>
                <a:pPr marL="0" indent="0">
                  <a:buNone/>
                </a:pPr>
                <a:endParaRPr lang="en-US" altLang="ja-JP" sz="3600" i="1" dirty="0">
                  <a:solidFill>
                    <a:schemeClr val="tx1"/>
                  </a:solidFill>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altLang="ja-JP" sz="3600" i="1" smtClean="0">
                              <a:solidFill>
                                <a:schemeClr val="tx1"/>
                              </a:solidFill>
                              <a:latin typeface="Cambria Math" panose="02040503050406030204" pitchFamily="18" charset="0"/>
                              <a:ea typeface="Cambria Math" panose="02040503050406030204" pitchFamily="18" charset="0"/>
                            </a:rPr>
                          </m:ctrlPr>
                        </m:sSupPr>
                        <m:e>
                          <m:r>
                            <a:rPr lang="en-US" altLang="ja-JP" sz="3600" i="1">
                              <a:solidFill>
                                <a:schemeClr val="tx1"/>
                              </a:solidFill>
                              <a:latin typeface="Cambria Math" panose="02040503050406030204" pitchFamily="18" charset="0"/>
                              <a:ea typeface="Cambria Math" panose="02040503050406030204" pitchFamily="18" charset="0"/>
                            </a:rPr>
                            <m:t>𝐸</m:t>
                          </m:r>
                        </m:e>
                        <m:sup>
                          <m:r>
                            <a:rPr lang="en-US" altLang="ja-JP" sz="3600" i="1">
                              <a:solidFill>
                                <a:schemeClr val="tx1"/>
                              </a:solidFill>
                              <a:latin typeface="Cambria Math" panose="02040503050406030204" pitchFamily="18" charset="0"/>
                              <a:ea typeface="Cambria Math" panose="02040503050406030204" pitchFamily="18" charset="0"/>
                            </a:rPr>
                            <m:t>𝑖</m:t>
                          </m:r>
                        </m:sup>
                      </m:sSup>
                      <m:d>
                        <m:dPr>
                          <m:ctrlPr>
                            <a:rPr lang="en-US" altLang="ja-JP" sz="3600" i="1">
                              <a:solidFill>
                                <a:schemeClr val="tx1"/>
                              </a:solidFill>
                              <a:latin typeface="Cambria Math" panose="02040503050406030204" pitchFamily="18" charset="0"/>
                              <a:ea typeface="Cambria Math" panose="02040503050406030204" pitchFamily="18" charset="0"/>
                            </a:rPr>
                          </m:ctrlPr>
                        </m:dPr>
                        <m:e>
                          <m:sSub>
                            <m:sSubPr>
                              <m:ctrlPr>
                                <a:rPr lang="en-US" altLang="ja-JP" sz="3600" i="1">
                                  <a:solidFill>
                                    <a:schemeClr val="tx1"/>
                                  </a:solidFill>
                                  <a:latin typeface="Cambria Math" panose="02040503050406030204" pitchFamily="18" charset="0"/>
                                  <a:ea typeface="Cambria Math" panose="02040503050406030204" pitchFamily="18" charset="0"/>
                                </a:rPr>
                              </m:ctrlPr>
                            </m:sSubPr>
                            <m:e>
                              <m:r>
                                <a:rPr lang="en-US" altLang="ja-JP" sz="3600" i="1">
                                  <a:solidFill>
                                    <a:schemeClr val="tx1"/>
                                  </a:solidFill>
                                  <a:latin typeface="Cambria Math" panose="02040503050406030204" pitchFamily="18" charset="0"/>
                                  <a:ea typeface="Cambria Math" panose="02040503050406030204" pitchFamily="18" charset="0"/>
                                </a:rPr>
                                <m:t>𝐷</m:t>
                              </m:r>
                            </m:e>
                            <m:sub>
                              <m:r>
                                <a:rPr lang="en-US" altLang="ja-JP" sz="3600" b="0" i="1" smtClean="0">
                                  <a:solidFill>
                                    <a:schemeClr val="tx1"/>
                                  </a:solidFill>
                                  <a:latin typeface="Cambria Math" panose="02040503050406030204" pitchFamily="18" charset="0"/>
                                  <a:ea typeface="Cambria Math" panose="02040503050406030204" pitchFamily="18" charset="0"/>
                                </a:rPr>
                                <m:t>𝑡</m:t>
                              </m:r>
                              <m:r>
                                <a:rPr lang="en-US" altLang="ja-JP" sz="3600" b="0" i="1" smtClean="0">
                                  <a:solidFill>
                                    <a:schemeClr val="tx1"/>
                                  </a:solidFill>
                                  <a:latin typeface="Cambria Math" panose="02040503050406030204" pitchFamily="18" charset="0"/>
                                  <a:ea typeface="Cambria Math" panose="02040503050406030204" pitchFamily="18" charset="0"/>
                                </a:rPr>
                                <m:t>+</m:t>
                              </m:r>
                              <m:r>
                                <a:rPr lang="en-US" altLang="ja-JP" sz="3600" b="0" i="1" smtClean="0">
                                  <a:solidFill>
                                    <a:schemeClr val="tx1"/>
                                  </a:solidFill>
                                  <a:latin typeface="Cambria Math" panose="02040503050406030204" pitchFamily="18" charset="0"/>
                                  <a:ea typeface="Cambria Math" panose="02040503050406030204" pitchFamily="18" charset="0"/>
                                </a:rPr>
                                <m:t>𝑇</m:t>
                              </m:r>
                            </m:sub>
                          </m:sSub>
                          <m:d>
                            <m:dPr>
                              <m:ctrlPr>
                                <a:rPr lang="en-US" altLang="ja-JP" sz="3600" i="1">
                                  <a:solidFill>
                                    <a:schemeClr val="tx1"/>
                                  </a:solidFill>
                                  <a:latin typeface="Cambria Math" panose="02040503050406030204" pitchFamily="18" charset="0"/>
                                  <a:ea typeface="Cambria Math" panose="02040503050406030204" pitchFamily="18" charset="0"/>
                                </a:rPr>
                              </m:ctrlPr>
                            </m:dPr>
                            <m:e>
                              <m:sSubSup>
                                <m:sSubSupPr>
                                  <m:ctrlPr>
                                    <a:rPr lang="en-US" altLang="ja-JP" sz="3600" i="1">
                                      <a:solidFill>
                                        <a:schemeClr val="tx1"/>
                                      </a:solidFill>
                                      <a:latin typeface="Cambria Math" panose="02040503050406030204" pitchFamily="18" charset="0"/>
                                      <a:ea typeface="Cambria Math" panose="02040503050406030204" pitchFamily="18" charset="0"/>
                                    </a:rPr>
                                  </m:ctrlPr>
                                </m:sSubSupPr>
                                <m:e>
                                  <m:r>
                                    <a:rPr lang="en-US" altLang="ja-JP" sz="3600" i="1">
                                      <a:solidFill>
                                        <a:schemeClr val="tx1"/>
                                      </a:solidFill>
                                      <a:latin typeface="Cambria Math" panose="02040503050406030204" pitchFamily="18" charset="0"/>
                                      <a:ea typeface="Cambria Math" panose="02040503050406030204" pitchFamily="18" charset="0"/>
                                    </a:rPr>
                                    <m:t>𝑉</m:t>
                                  </m:r>
                                </m:e>
                                <m:sub>
                                  <m:r>
                                    <a:rPr lang="en-US" altLang="ja-JP" sz="3600" i="1">
                                      <a:solidFill>
                                        <a:schemeClr val="tx1"/>
                                      </a:solidFill>
                                      <a:latin typeface="Cambria Math" panose="02040503050406030204" pitchFamily="18" charset="0"/>
                                      <a:ea typeface="Cambria Math" panose="02040503050406030204" pitchFamily="18" charset="0"/>
                                    </a:rPr>
                                    <m:t>𝑅</m:t>
                                  </m:r>
                                </m:sub>
                                <m:sup>
                                  <m:r>
                                    <a:rPr lang="en-US" altLang="ja-JP" sz="3600" i="1">
                                      <a:solidFill>
                                        <a:schemeClr val="tx1"/>
                                      </a:solidFill>
                                      <a:latin typeface="Cambria Math" panose="02040503050406030204" pitchFamily="18" charset="0"/>
                                      <a:ea typeface="Cambria Math" panose="02040503050406030204" pitchFamily="18" charset="0"/>
                                    </a:rPr>
                                    <m:t>𝑖</m:t>
                                  </m:r>
                                </m:sup>
                              </m:sSubSup>
                            </m:e>
                          </m:d>
                        </m:e>
                      </m:d>
                      <m:r>
                        <a:rPr lang="en-US" altLang="ja-JP" sz="3600" i="1" smtClean="0">
                          <a:solidFill>
                            <a:schemeClr val="tx1"/>
                          </a:solidFill>
                          <a:latin typeface="Cambria Math" panose="02040503050406030204" pitchFamily="18" charset="0"/>
                          <a:ea typeface="Cambria Math" panose="02040503050406030204" pitchFamily="18" charset="0"/>
                        </a:rPr>
                        <m:t>×</m:t>
                      </m:r>
                      <m:f>
                        <m:fPr>
                          <m:ctrlPr>
                            <a:rPr lang="en-US" altLang="ja-JP" sz="3600" i="1" smtClean="0">
                              <a:solidFill>
                                <a:schemeClr val="tx1"/>
                              </a:solidFill>
                              <a:latin typeface="Cambria Math" panose="02040503050406030204" pitchFamily="18" charset="0"/>
                              <a:ea typeface="Cambria Math" panose="02040503050406030204" pitchFamily="18" charset="0"/>
                            </a:rPr>
                          </m:ctrlPr>
                        </m:fPr>
                        <m:num>
                          <m:d>
                            <m:dPr>
                              <m:begChr m:val="|"/>
                              <m:endChr m:val="|"/>
                              <m:ctrlPr>
                                <a:rPr lang="en-US" altLang="ja-JP" sz="3600" i="1">
                                  <a:solidFill>
                                    <a:schemeClr val="tx1"/>
                                  </a:solidFill>
                                  <a:latin typeface="Cambria Math" panose="02040503050406030204" pitchFamily="18" charset="0"/>
                                  <a:ea typeface="Cambria Math" panose="02040503050406030204" pitchFamily="18" charset="0"/>
                                </a:rPr>
                              </m:ctrlPr>
                            </m:dPr>
                            <m:e>
                              <m:sSubSup>
                                <m:sSubSupPr>
                                  <m:ctrlPr>
                                    <a:rPr lang="en-US" altLang="ja-JP" sz="3600" i="1">
                                      <a:solidFill>
                                        <a:schemeClr val="tx1"/>
                                      </a:solidFill>
                                      <a:latin typeface="Cambria Math" panose="02040503050406030204" pitchFamily="18" charset="0"/>
                                      <a:ea typeface="Cambria Math" panose="02040503050406030204" pitchFamily="18" charset="0"/>
                                    </a:rPr>
                                  </m:ctrlPr>
                                </m:sSubSupPr>
                                <m:e>
                                  <m:r>
                                    <a:rPr lang="en-US" altLang="ja-JP" sz="3600" i="1">
                                      <a:solidFill>
                                        <a:schemeClr val="tx1"/>
                                      </a:solidFill>
                                      <a:latin typeface="Cambria Math" panose="02040503050406030204" pitchFamily="18" charset="0"/>
                                      <a:ea typeface="Cambria Math" panose="02040503050406030204" pitchFamily="18" charset="0"/>
                                    </a:rPr>
                                    <m:t>𝑉</m:t>
                                  </m:r>
                                </m:e>
                                <m:sub>
                                  <m:r>
                                    <a:rPr lang="en-US" altLang="ja-JP" sz="3600" i="1">
                                      <a:solidFill>
                                        <a:schemeClr val="tx1"/>
                                      </a:solidFill>
                                      <a:latin typeface="Cambria Math" panose="02040503050406030204" pitchFamily="18" charset="0"/>
                                      <a:ea typeface="Cambria Math" panose="02040503050406030204" pitchFamily="18" charset="0"/>
                                    </a:rPr>
                                    <m:t>𝑎𝑐𝑐𝑒𝑠𝑠</m:t>
                                  </m:r>
                                </m:sub>
                                <m:sup/>
                              </m:sSubSup>
                            </m:e>
                          </m:d>
                        </m:num>
                        <m:den>
                          <m:d>
                            <m:dPr>
                              <m:begChr m:val="|"/>
                              <m:endChr m:val="|"/>
                              <m:ctrlPr>
                                <a:rPr lang="en-US" altLang="ja-JP" sz="3600" i="1">
                                  <a:solidFill>
                                    <a:schemeClr val="tx1"/>
                                  </a:solidFill>
                                  <a:latin typeface="Cambria Math" panose="02040503050406030204" pitchFamily="18" charset="0"/>
                                  <a:ea typeface="Cambria Math" panose="02040503050406030204" pitchFamily="18" charset="0"/>
                                </a:rPr>
                              </m:ctrlPr>
                            </m:dPr>
                            <m:e>
                              <m:sSubSup>
                                <m:sSubSupPr>
                                  <m:ctrlPr>
                                    <a:rPr lang="en-US" altLang="ja-JP" sz="3600" i="1">
                                      <a:solidFill>
                                        <a:schemeClr val="tx1"/>
                                      </a:solidFill>
                                      <a:latin typeface="Cambria Math" panose="02040503050406030204" pitchFamily="18" charset="0"/>
                                      <a:ea typeface="Cambria Math" panose="02040503050406030204" pitchFamily="18" charset="0"/>
                                    </a:rPr>
                                  </m:ctrlPr>
                                </m:sSubSupPr>
                                <m:e>
                                  <m:r>
                                    <a:rPr lang="en-US" altLang="ja-JP" sz="3600" i="1">
                                      <a:solidFill>
                                        <a:schemeClr val="tx1"/>
                                      </a:solidFill>
                                      <a:latin typeface="Cambria Math" panose="02040503050406030204" pitchFamily="18" charset="0"/>
                                      <a:ea typeface="Cambria Math" panose="02040503050406030204" pitchFamily="18" charset="0"/>
                                    </a:rPr>
                                    <m:t>𝑉</m:t>
                                  </m:r>
                                </m:e>
                                <m:sub>
                                  <m:r>
                                    <a:rPr lang="en-US" altLang="ja-JP" sz="3600" i="1">
                                      <a:solidFill>
                                        <a:schemeClr val="tx1"/>
                                      </a:solidFill>
                                      <a:latin typeface="Cambria Math" panose="02040503050406030204" pitchFamily="18" charset="0"/>
                                      <a:ea typeface="Cambria Math" panose="02040503050406030204" pitchFamily="18" charset="0"/>
                                    </a:rPr>
                                    <m:t>𝑅</m:t>
                                  </m:r>
                                </m:sub>
                                <m:sup>
                                  <m:r>
                                    <a:rPr lang="en-US" altLang="ja-JP" sz="3600" i="1">
                                      <a:solidFill>
                                        <a:schemeClr val="tx1"/>
                                      </a:solidFill>
                                      <a:latin typeface="Cambria Math" panose="02040503050406030204" pitchFamily="18" charset="0"/>
                                      <a:ea typeface="Cambria Math" panose="02040503050406030204" pitchFamily="18" charset="0"/>
                                    </a:rPr>
                                    <m:t>𝑖</m:t>
                                  </m:r>
                                </m:sup>
                              </m:sSubSup>
                            </m:e>
                          </m:d>
                        </m:den>
                      </m:f>
                      <m:r>
                        <a:rPr lang="en-US" altLang="ja-JP" sz="3600" i="1">
                          <a:solidFill>
                            <a:schemeClr val="tx1"/>
                          </a:solidFill>
                          <a:latin typeface="Cambria Math" panose="02040503050406030204" pitchFamily="18" charset="0"/>
                          <a:ea typeface="Cambria Math" panose="02040503050406030204" pitchFamily="18" charset="0"/>
                        </a:rPr>
                        <m:t>×</m:t>
                      </m:r>
                      <m:sSubSup>
                        <m:sSubSupPr>
                          <m:ctrlPr>
                            <a:rPr lang="en-US" altLang="ja-JP" sz="3600" i="1">
                              <a:solidFill>
                                <a:schemeClr val="tx1"/>
                              </a:solidFill>
                              <a:latin typeface="Cambria Math" panose="02040503050406030204" pitchFamily="18" charset="0"/>
                              <a:ea typeface="Cambria Math" panose="02040503050406030204" pitchFamily="18" charset="0"/>
                            </a:rPr>
                          </m:ctrlPr>
                        </m:sSubSupPr>
                        <m:e>
                          <m:r>
                            <a:rPr lang="en-US" altLang="ja-JP" sz="3600" i="1">
                              <a:solidFill>
                                <a:schemeClr val="tx1"/>
                              </a:solidFill>
                              <a:latin typeface="Cambria Math" panose="02040503050406030204" pitchFamily="18" charset="0"/>
                              <a:ea typeface="Cambria Math" panose="02040503050406030204" pitchFamily="18" charset="0"/>
                            </a:rPr>
                            <m:t>𝐶</m:t>
                          </m:r>
                        </m:e>
                        <m:sub>
                          <m:r>
                            <a:rPr lang="en-US" altLang="ja-JP" sz="3600" i="1">
                              <a:solidFill>
                                <a:schemeClr val="tx1"/>
                              </a:solidFill>
                              <a:latin typeface="Cambria Math" panose="02040503050406030204" pitchFamily="18" charset="0"/>
                              <a:ea typeface="Cambria Math" panose="02040503050406030204" pitchFamily="18" charset="0"/>
                            </a:rPr>
                            <m:t>𝑟𝑎𝑡𝑒</m:t>
                          </m:r>
                        </m:sub>
                        <m:sup>
                          <m:r>
                            <a:rPr lang="en-US" altLang="ja-JP" sz="3600" i="1">
                              <a:solidFill>
                                <a:schemeClr val="tx1"/>
                              </a:solidFill>
                              <a:latin typeface="Cambria Math" panose="02040503050406030204" pitchFamily="18" charset="0"/>
                              <a:ea typeface="Cambria Math" panose="02040503050406030204" pitchFamily="18" charset="0"/>
                            </a:rPr>
                            <m:t>𝑖</m:t>
                          </m:r>
                        </m:sup>
                      </m:sSubSup>
                      <m:r>
                        <a:rPr lang="en-US" altLang="ja-JP" sz="3600" i="1" smtClean="0">
                          <a:solidFill>
                            <a:schemeClr val="tx1"/>
                          </a:solidFill>
                          <a:latin typeface="Cambria Math" panose="02040503050406030204" pitchFamily="18" charset="0"/>
                          <a:ea typeface="Cambria Math" panose="02040503050406030204" pitchFamily="18" charset="0"/>
                        </a:rPr>
                        <m:t>÷</m:t>
                      </m:r>
                      <m:sSup>
                        <m:sSupPr>
                          <m:ctrlPr>
                            <a:rPr lang="en-US" altLang="ja-JP" sz="3600" i="1">
                              <a:solidFill>
                                <a:schemeClr val="tx1"/>
                              </a:solidFill>
                              <a:latin typeface="Cambria Math" panose="02040503050406030204" pitchFamily="18" charset="0"/>
                              <a:ea typeface="Cambria Math" panose="02040503050406030204" pitchFamily="18" charset="0"/>
                            </a:rPr>
                          </m:ctrlPr>
                        </m:sSupPr>
                        <m:e>
                          <m:r>
                            <a:rPr lang="en-US" altLang="ja-JP" sz="3600" b="0" i="1" smtClean="0">
                              <a:solidFill>
                                <a:schemeClr val="tx1"/>
                              </a:solidFill>
                              <a:latin typeface="Cambria Math" panose="02040503050406030204" pitchFamily="18" charset="0"/>
                              <a:ea typeface="Cambria Math" panose="02040503050406030204" pitchFamily="18" charset="0"/>
                            </a:rPr>
                            <m:t>𝐾</m:t>
                          </m:r>
                        </m:e>
                        <m:sup>
                          <m:r>
                            <a:rPr lang="en-US" altLang="ja-JP" sz="3600" i="1">
                              <a:solidFill>
                                <a:schemeClr val="tx1"/>
                              </a:solidFill>
                              <a:latin typeface="Cambria Math" panose="02040503050406030204" pitchFamily="18" charset="0"/>
                              <a:ea typeface="Cambria Math" panose="02040503050406030204" pitchFamily="18" charset="0"/>
                            </a:rPr>
                            <m:t>𝑖</m:t>
                          </m:r>
                        </m:sup>
                      </m:sSup>
                      <m:r>
                        <a:rPr lang="en-US" altLang="ja-JP" sz="3600" i="1" smtClean="0">
                          <a:solidFill>
                            <a:schemeClr val="tx1"/>
                          </a:solidFill>
                          <a:latin typeface="Cambria Math" panose="02040503050406030204" pitchFamily="18" charset="0"/>
                          <a:ea typeface="Cambria Math" panose="02040503050406030204" pitchFamily="18" charset="0"/>
                        </a:rPr>
                        <m:t>≤</m:t>
                      </m:r>
                      <m:sSub>
                        <m:sSubPr>
                          <m:ctrlPr>
                            <a:rPr lang="en-US" altLang="ja-JP" sz="3600" i="1">
                              <a:solidFill>
                                <a:schemeClr val="tx1"/>
                              </a:solidFill>
                              <a:latin typeface="Cambria Math" panose="02040503050406030204" pitchFamily="18" charset="0"/>
                              <a:ea typeface="Cambria Math" panose="02040503050406030204" pitchFamily="18" charset="0"/>
                            </a:rPr>
                          </m:ctrlPr>
                        </m:sSubPr>
                        <m:e>
                          <m:r>
                            <a:rPr lang="en-US" altLang="ja-JP" sz="3600" b="0" i="1" smtClean="0">
                              <a:solidFill>
                                <a:schemeClr val="tx1"/>
                              </a:solidFill>
                              <a:latin typeface="Cambria Math" panose="02040503050406030204" pitchFamily="18" charset="0"/>
                              <a:ea typeface="Cambria Math" panose="02040503050406030204" pitchFamily="18" charset="0"/>
                            </a:rPr>
                            <m:t>𝐷</m:t>
                          </m:r>
                        </m:e>
                        <m:sub>
                          <m:r>
                            <a:rPr lang="en-US" altLang="ja-JP" sz="3600" b="0" i="1" smtClean="0">
                              <a:solidFill>
                                <a:schemeClr val="tx1"/>
                              </a:solidFill>
                              <a:latin typeface="Cambria Math" panose="02040503050406030204" pitchFamily="18" charset="0"/>
                              <a:ea typeface="Cambria Math" panose="02040503050406030204" pitchFamily="18" charset="0"/>
                            </a:rPr>
                            <m:t>𝑟𝑒𝑞</m:t>
                          </m:r>
                        </m:sub>
                      </m:sSub>
                    </m:oMath>
                  </m:oMathPara>
                </a14:m>
                <a:endParaRPr lang="en-US" altLang="ja-JP" sz="3600" dirty="0">
                  <a:solidFill>
                    <a:schemeClr val="tx1"/>
                  </a:solidFill>
                </a:endParaRPr>
              </a:p>
            </p:txBody>
          </p:sp>
        </mc:Choice>
        <mc:Fallback xmlns="">
          <p:sp>
            <p:nvSpPr>
              <p:cNvPr id="8" name="コンテンツ プレースホルダー 7">
                <a:extLst>
                  <a:ext uri="{FF2B5EF4-FFF2-40B4-BE49-F238E27FC236}">
                    <a16:creationId xmlns:a16="http://schemas.microsoft.com/office/drawing/2014/main" id="{B6A05D8C-85DE-97E0-0CBA-31AC506ABC8C}"/>
                  </a:ext>
                </a:extLst>
              </p:cNvPr>
              <p:cNvSpPr>
                <a:spLocks noGrp="1" noRot="1" noChangeAspect="1" noMove="1" noResize="1" noEditPoints="1" noAdjustHandles="1" noChangeArrowheads="1" noChangeShapeType="1" noTextEdit="1"/>
              </p:cNvSpPr>
              <p:nvPr>
                <p:ph idx="1"/>
              </p:nvPr>
            </p:nvSpPr>
            <p:spPr>
              <a:xfrm>
                <a:off x="627769" y="2272146"/>
                <a:ext cx="11382526" cy="4220730"/>
              </a:xfrm>
              <a:blipFill>
                <a:blip r:embed="rId4"/>
                <a:stretch>
                  <a:fillRect l="-1660" t="-202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13199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D2370016-4E57-4588-80E0-CC7990D86F1C}"/>
              </a:ext>
            </a:extLst>
          </p:cNvPr>
          <p:cNvSpPr txBox="1">
            <a:spLocks/>
          </p:cNvSpPr>
          <p:nvPr/>
        </p:nvSpPr>
        <p:spPr>
          <a:xfrm>
            <a:off x="706343" y="1326229"/>
            <a:ext cx="9239177" cy="44389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endParaRPr lang="en-US" altLang="ja-JP" sz="2800"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F3C3998-0836-4EDA-A3B8-1234190F0D80}"/>
                  </a:ext>
                </a:extLst>
              </p:cNvPr>
              <p:cNvSpPr txBox="1"/>
              <p:nvPr/>
            </p:nvSpPr>
            <p:spPr>
              <a:xfrm>
                <a:off x="-282592" y="1043856"/>
                <a:ext cx="6927529" cy="400110"/>
              </a:xfrm>
              <a:prstGeom prst="rect">
                <a:avLst/>
              </a:prstGeom>
              <a:noFill/>
            </p:spPr>
            <p:txBody>
              <a:bodyPr wrap="square" rtlCol="0">
                <a:spAutoFit/>
              </a:bodyPr>
              <a:lstStyle/>
              <a:p>
                <a:pPr algn="ctr"/>
                <a:r>
                  <a:rPr kumimoji="1" lang="ja-JP" altLang="en-US" sz="2000" dirty="0">
                    <a:solidFill>
                      <a:schemeClr val="tx1"/>
                    </a:solidFill>
                  </a:rPr>
                  <a:t>品質要求値</a:t>
                </a:r>
                <a:r>
                  <a:rPr kumimoji="1" lang="en-US" altLang="ja-JP" sz="2000" dirty="0">
                    <a:solidFill>
                      <a:schemeClr val="tx1"/>
                    </a:solidFill>
                  </a:rPr>
                  <a:t>:</a:t>
                </a:r>
                <a:r>
                  <a:rPr kumimoji="1" lang="en-US" altLang="ja-JP" sz="2000" dirty="0">
                    <a:solidFill>
                      <a:schemeClr val="tx1"/>
                    </a:solidFill>
                    <a:sym typeface="Wingdings" panose="05000000000000000000" pitchFamily="2" charset="2"/>
                  </a:rPr>
                  <a:t>(1,0</a:t>
                </a:r>
                <a:r>
                  <a:rPr kumimoji="1" lang="en-US" altLang="ja-JP" sz="2000" dirty="0">
                    <a:solidFill>
                      <a:schemeClr val="tx1"/>
                    </a:solidFill>
                  </a:rPr>
                  <a:t>00/step</a:t>
                </a:r>
                <a14:m>
                  <m:oMath xmlns:m="http://schemas.openxmlformats.org/officeDocument/2006/math">
                    <m:r>
                      <a:rPr kumimoji="1" lang="en-US" altLang="ja-JP" sz="2000" i="1" smtClean="0">
                        <a:solidFill>
                          <a:schemeClr val="tx1"/>
                        </a:solidFill>
                        <a:latin typeface="Cambria Math" panose="02040503050406030204" pitchFamily="18" charset="0"/>
                        <a:ea typeface="Cambria Math" panose="02040503050406030204" pitchFamily="18" charset="0"/>
                      </a:rPr>
                      <m:t>×</m:t>
                    </m:r>
                  </m:oMath>
                </a14:m>
                <a:r>
                  <a:rPr kumimoji="1" lang="en-US" altLang="ja-JP" sz="2000" dirty="0">
                    <a:solidFill>
                      <a:schemeClr val="tx1"/>
                    </a:solidFill>
                  </a:rPr>
                  <a:t>3,600)=</a:t>
                </a:r>
                <a:r>
                  <a:rPr kumimoji="1" lang="en-US" altLang="ja-JP" sz="2000" dirty="0"/>
                  <a:t>3</a:t>
                </a:r>
                <a:r>
                  <a:rPr kumimoji="1" lang="en-US" altLang="ja-JP" sz="2000" dirty="0">
                    <a:solidFill>
                      <a:schemeClr val="tx1"/>
                    </a:solidFill>
                  </a:rPr>
                  <a:t>,600,000</a:t>
                </a:r>
                <a:r>
                  <a:rPr kumimoji="1" lang="ja-JP" altLang="en-US" sz="2000" dirty="0">
                    <a:solidFill>
                      <a:schemeClr val="tx1"/>
                    </a:solidFill>
                  </a:rPr>
                  <a:t>　</a:t>
                </a:r>
                <a:endParaRPr kumimoji="1" lang="en-US" altLang="ja-JP" sz="2000" dirty="0">
                  <a:solidFill>
                    <a:schemeClr val="tx1"/>
                  </a:solidFill>
                </a:endParaRPr>
              </a:p>
            </p:txBody>
          </p:sp>
        </mc:Choice>
        <mc:Fallback xmlns="">
          <p:sp>
            <p:nvSpPr>
              <p:cNvPr id="5" name="テキスト ボックス 4">
                <a:extLst>
                  <a:ext uri="{FF2B5EF4-FFF2-40B4-BE49-F238E27FC236}">
                    <a16:creationId xmlns:a16="http://schemas.microsoft.com/office/drawing/2014/main" id="{1F3C3998-0836-4EDA-A3B8-1234190F0D80}"/>
                  </a:ext>
                </a:extLst>
              </p:cNvPr>
              <p:cNvSpPr txBox="1">
                <a:spLocks noRot="1" noChangeAspect="1" noMove="1" noResize="1" noEditPoints="1" noAdjustHandles="1" noChangeArrowheads="1" noChangeShapeType="1" noTextEdit="1"/>
              </p:cNvSpPr>
              <p:nvPr/>
            </p:nvSpPr>
            <p:spPr>
              <a:xfrm>
                <a:off x="-282592" y="1043856"/>
                <a:ext cx="6927529" cy="400110"/>
              </a:xfrm>
              <a:prstGeom prst="rect">
                <a:avLst/>
              </a:prstGeom>
              <a:blipFill>
                <a:blip r:embed="rId3"/>
                <a:stretch>
                  <a:fillRect t="-13636" b="-27273"/>
                </a:stretch>
              </a:blipFill>
            </p:spPr>
            <p:txBody>
              <a:bodyPr/>
              <a:lstStyle/>
              <a:p>
                <a:r>
                  <a:rPr lang="ja-JP" altLang="en-US">
                    <a:noFill/>
                  </a:rPr>
                  <a:t> </a:t>
                </a:r>
              </a:p>
            </p:txBody>
          </p:sp>
        </mc:Fallback>
      </mc:AlternateContent>
      <p:pic>
        <p:nvPicPr>
          <p:cNvPr id="9" name="図 8">
            <a:extLst>
              <a:ext uri="{FF2B5EF4-FFF2-40B4-BE49-F238E27FC236}">
                <a16:creationId xmlns:a16="http://schemas.microsoft.com/office/drawing/2014/main" id="{B50A1CD2-3A43-B8A3-67C3-C79A88B3731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0542973" y="49726"/>
            <a:ext cx="1260000" cy="1260000"/>
          </a:xfrm>
          <a:prstGeom prst="rect">
            <a:avLst/>
          </a:prstGeom>
        </p:spPr>
      </p:pic>
      <p:pic>
        <p:nvPicPr>
          <p:cNvPr id="13" name="コンテンツ プレースホルダー 8">
            <a:extLst>
              <a:ext uri="{FF2B5EF4-FFF2-40B4-BE49-F238E27FC236}">
                <a16:creationId xmlns:a16="http://schemas.microsoft.com/office/drawing/2014/main" id="{FCF8EB29-6351-07EB-6433-AEA964E68DC5}"/>
              </a:ext>
            </a:extLst>
          </p:cNvPr>
          <p:cNvPicPr>
            <a:picLocks noGrp="1" noChangeAspect="1"/>
          </p:cNvPicPr>
          <p:nvPr>
            <p:ph idx="1"/>
          </p:nvPr>
        </p:nvPicPr>
        <p:blipFill>
          <a:blip r:embed="rId5">
            <a:extLst>
              <a:ext uri="{28A0092B-C50C-407E-A947-70E740481C1C}">
                <a14:useLocalDpi xmlns:a14="http://schemas.microsoft.com/office/drawing/2010/main" val="0"/>
              </a:ext>
            </a:extLst>
          </a:blip>
          <a:srcRect/>
          <a:stretch/>
        </p:blipFill>
        <p:spPr>
          <a:xfrm>
            <a:off x="18526" y="1344143"/>
            <a:ext cx="5892139" cy="3600000"/>
          </a:xfrm>
        </p:spPr>
      </p:pic>
      <p:pic>
        <p:nvPicPr>
          <p:cNvPr id="8" name="コンテンツ プレースホルダー 8">
            <a:extLst>
              <a:ext uri="{FF2B5EF4-FFF2-40B4-BE49-F238E27FC236}">
                <a16:creationId xmlns:a16="http://schemas.microsoft.com/office/drawing/2014/main" id="{63833D6F-C64E-8724-9CC8-C46E2FA3C64F}"/>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453654" y="1344631"/>
            <a:ext cx="5738345" cy="3600000"/>
          </a:xfrm>
          <a:prstGeom prst="rect">
            <a:avLst/>
          </a:prstGeom>
        </p:spPr>
      </p:pic>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2F64FCB-F39E-E643-F52D-887D70A2A85B}"/>
                  </a:ext>
                </a:extLst>
              </p:cNvPr>
              <p:cNvSpPr txBox="1"/>
              <p:nvPr/>
            </p:nvSpPr>
            <p:spPr>
              <a:xfrm>
                <a:off x="1375364" y="4873500"/>
                <a:ext cx="3611619" cy="400110"/>
              </a:xfrm>
              <a:prstGeom prst="rect">
                <a:avLst/>
              </a:prstGeom>
              <a:noFill/>
              <a:ln>
                <a:noFill/>
              </a:ln>
            </p:spPr>
            <p:txBody>
              <a:bodyPr wrap="square" rtlCol="0">
                <a:spAutoFit/>
              </a:bodyPr>
              <a:lstStyle/>
              <a:p>
                <a:r>
                  <a:rPr kumimoji="1" lang="ja-JP" altLang="en-US" sz="2000" dirty="0">
                    <a:solidFill>
                      <a:schemeClr val="tx1"/>
                    </a:solidFill>
                  </a:rPr>
                  <a:t>イベント残存時間の総和 </a:t>
                </a:r>
                <a14:m>
                  <m:oMath xmlns:m="http://schemas.openxmlformats.org/officeDocument/2006/math">
                    <m:r>
                      <m:rPr>
                        <m:sty m:val="p"/>
                      </m:rPr>
                      <a:rPr lang="en-US" altLang="ja-JP" sz="2000" b="0" i="0" smtClean="0">
                        <a:solidFill>
                          <a:schemeClr val="tx1"/>
                        </a:solidFill>
                        <a:latin typeface="Cambria Math" panose="02040503050406030204" pitchFamily="18" charset="0"/>
                      </a:rPr>
                      <m:t>D</m:t>
                    </m:r>
                    <m:d>
                      <m:dPr>
                        <m:ctrlPr>
                          <a:rPr lang="en-US" altLang="ja-JP" sz="2000" b="0" i="1" smtClean="0">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𝑠</m:t>
                        </m:r>
                      </m:e>
                    </m:d>
                  </m:oMath>
                </a14:m>
                <a:r>
                  <a:rPr kumimoji="1" lang="ja-JP" altLang="en-US" sz="2000" dirty="0">
                    <a:solidFill>
                      <a:schemeClr val="tx1"/>
                    </a:solidFill>
                  </a:rPr>
                  <a:t> </a:t>
                </a:r>
              </a:p>
            </p:txBody>
          </p:sp>
        </mc:Choice>
        <mc:Fallback xmlns="">
          <p:sp>
            <p:nvSpPr>
              <p:cNvPr id="10" name="テキスト ボックス 9">
                <a:extLst>
                  <a:ext uri="{FF2B5EF4-FFF2-40B4-BE49-F238E27FC236}">
                    <a16:creationId xmlns:a16="http://schemas.microsoft.com/office/drawing/2014/main" id="{62F64FCB-F39E-E643-F52D-887D70A2A85B}"/>
                  </a:ext>
                </a:extLst>
              </p:cNvPr>
              <p:cNvSpPr txBox="1">
                <a:spLocks noRot="1" noChangeAspect="1" noMove="1" noResize="1" noEditPoints="1" noAdjustHandles="1" noChangeArrowheads="1" noChangeShapeType="1" noTextEdit="1"/>
              </p:cNvSpPr>
              <p:nvPr/>
            </p:nvSpPr>
            <p:spPr>
              <a:xfrm>
                <a:off x="1375364" y="4873500"/>
                <a:ext cx="3611619" cy="400110"/>
              </a:xfrm>
              <a:prstGeom prst="rect">
                <a:avLst/>
              </a:prstGeom>
              <a:blipFill>
                <a:blip r:embed="rId7"/>
                <a:stretch>
                  <a:fillRect l="-1858" t="-6061" b="-27273"/>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709823F-7BA2-6A76-B982-4C04D13440D9}"/>
                  </a:ext>
                </a:extLst>
              </p:cNvPr>
              <p:cNvSpPr txBox="1"/>
              <p:nvPr/>
            </p:nvSpPr>
            <p:spPr>
              <a:xfrm>
                <a:off x="7927451" y="4887254"/>
                <a:ext cx="3066195" cy="400110"/>
              </a:xfrm>
              <a:prstGeom prst="rect">
                <a:avLst/>
              </a:prstGeom>
              <a:noFill/>
              <a:ln>
                <a:noFill/>
              </a:ln>
            </p:spPr>
            <p:txBody>
              <a:bodyPr wrap="square" rtlCol="0">
                <a:spAutoFit/>
              </a:bodyPr>
              <a:lstStyle/>
              <a:p>
                <a:r>
                  <a:rPr kumimoji="1" lang="ja-JP" altLang="en-US" sz="2000" dirty="0"/>
                  <a:t>総エネルギー消費量 </a:t>
                </a:r>
                <a14:m>
                  <m:oMath xmlns:m="http://schemas.openxmlformats.org/officeDocument/2006/math">
                    <m:r>
                      <m:rPr>
                        <m:sty m:val="p"/>
                      </m:rPr>
                      <a:rPr lang="en-US" altLang="ja-JP" sz="2000">
                        <a:latin typeface="Cambria Math" panose="02040503050406030204" pitchFamily="18" charset="0"/>
                      </a:rPr>
                      <m:t>C</m:t>
                    </m:r>
                    <m:d>
                      <m:dPr>
                        <m:ctrlPr>
                          <a:rPr lang="en-US" altLang="ja-JP" sz="2000" b="0" i="1" smtClean="0">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𝑠</m:t>
                        </m:r>
                      </m:e>
                    </m:d>
                  </m:oMath>
                </a14:m>
                <a:r>
                  <a:rPr kumimoji="1" lang="ja-JP" altLang="en-US" sz="2000" dirty="0"/>
                  <a:t> </a:t>
                </a:r>
              </a:p>
            </p:txBody>
          </p:sp>
        </mc:Choice>
        <mc:Fallback xmlns="">
          <p:sp>
            <p:nvSpPr>
              <p:cNvPr id="11" name="テキスト ボックス 10">
                <a:extLst>
                  <a:ext uri="{FF2B5EF4-FFF2-40B4-BE49-F238E27FC236}">
                    <a16:creationId xmlns:a16="http://schemas.microsoft.com/office/drawing/2014/main" id="{F709823F-7BA2-6A76-B982-4C04D13440D9}"/>
                  </a:ext>
                </a:extLst>
              </p:cNvPr>
              <p:cNvSpPr txBox="1">
                <a:spLocks noRot="1" noChangeAspect="1" noMove="1" noResize="1" noEditPoints="1" noAdjustHandles="1" noChangeArrowheads="1" noChangeShapeType="1" noTextEdit="1"/>
              </p:cNvSpPr>
              <p:nvPr/>
            </p:nvSpPr>
            <p:spPr>
              <a:xfrm>
                <a:off x="7927451" y="4887254"/>
                <a:ext cx="3066195" cy="400110"/>
              </a:xfrm>
              <a:prstGeom prst="rect">
                <a:avLst/>
              </a:prstGeom>
              <a:blipFill>
                <a:blip r:embed="rId8"/>
                <a:stretch>
                  <a:fillRect l="-1988" t="-7692" b="-29231"/>
                </a:stretch>
              </a:blipFill>
              <a:ln>
                <a:noFill/>
              </a:ln>
            </p:spPr>
            <p:txBody>
              <a:bodyPr/>
              <a:lstStyle/>
              <a:p>
                <a:r>
                  <a:rPr lang="ja-JP" altLang="en-US">
                    <a:noFill/>
                  </a:rPr>
                  <a:t> </a:t>
                </a:r>
              </a:p>
            </p:txBody>
          </p:sp>
        </mc:Fallback>
      </mc:AlternateContent>
      <p:sp>
        <p:nvSpPr>
          <p:cNvPr id="14" name="タイトル 1">
            <a:extLst>
              <a:ext uri="{FF2B5EF4-FFF2-40B4-BE49-F238E27FC236}">
                <a16:creationId xmlns:a16="http://schemas.microsoft.com/office/drawing/2014/main" id="{7C09860A-6CA9-3641-0A2F-E9A9E6A96D47}"/>
              </a:ext>
            </a:extLst>
          </p:cNvPr>
          <p:cNvSpPr txBox="1">
            <a:spLocks/>
          </p:cNvSpPr>
          <p:nvPr/>
        </p:nvSpPr>
        <p:spPr>
          <a:xfrm>
            <a:off x="1276192" y="103359"/>
            <a:ext cx="9717454"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6600" dirty="0"/>
              <a:t>実験結果</a:t>
            </a:r>
            <a:r>
              <a:rPr lang="en-US" altLang="ja-JP" sz="6600" dirty="0"/>
              <a:t>(AMTDS/ERC)</a:t>
            </a:r>
            <a:endParaRPr lang="ja-JP" altLang="en-US" sz="4000" dirty="0"/>
          </a:p>
        </p:txBody>
      </p:sp>
      <p:sp>
        <p:nvSpPr>
          <p:cNvPr id="16" name="スライド番号プレースホルダー 3">
            <a:extLst>
              <a:ext uri="{FF2B5EF4-FFF2-40B4-BE49-F238E27FC236}">
                <a16:creationId xmlns:a16="http://schemas.microsoft.com/office/drawing/2014/main" id="{E389C20B-28F0-B23B-E2C3-EE0D6A261D2B}"/>
              </a:ext>
            </a:extLst>
          </p:cNvPr>
          <p:cNvSpPr txBox="1">
            <a:spLocks/>
          </p:cNvSpPr>
          <p:nvPr/>
        </p:nvSpPr>
        <p:spPr>
          <a:xfrm>
            <a:off x="11088396" y="6090835"/>
            <a:ext cx="852541" cy="587788"/>
          </a:xfrm>
          <a:prstGeom prst="rect">
            <a:avLst/>
          </a:prstGeom>
        </p:spPr>
        <p:txBody>
          <a:bodyPr vert="horz" lIns="91440" tIns="45720" rIns="91440" bIns="45720" rtlCol="0" anchor="ctr"/>
          <a:lstStyle>
            <a:defPPr>
              <a:defRPr lang="en-US"/>
            </a:defPPr>
            <a:lvl1pPr marL="0" algn="r" defTabSz="457200" rtl="0" eaLnBrk="1" latinLnBrk="0" hangingPunct="1">
              <a:defRPr sz="3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152886-A5BA-4EA1-AB9E-B32CF8EDC981}" type="slidenum">
              <a:rPr kumimoji="1" lang="ja-JP" altLang="en-US" sz="3600" smtClean="0"/>
              <a:pPr/>
              <a:t>57</a:t>
            </a:fld>
            <a:endParaRPr kumimoji="1" lang="ja-JP" altLang="en-US" dirty="0"/>
          </a:p>
        </p:txBody>
      </p:sp>
      <p:sp>
        <p:nvSpPr>
          <p:cNvPr id="17" name="矢印: 上下 16">
            <a:extLst>
              <a:ext uri="{FF2B5EF4-FFF2-40B4-BE49-F238E27FC236}">
                <a16:creationId xmlns:a16="http://schemas.microsoft.com/office/drawing/2014/main" id="{997DE89E-E231-24BD-A296-DEF4D0D4C281}"/>
              </a:ext>
            </a:extLst>
          </p:cNvPr>
          <p:cNvSpPr/>
          <p:nvPr/>
        </p:nvSpPr>
        <p:spPr>
          <a:xfrm>
            <a:off x="6049555" y="1477792"/>
            <a:ext cx="463563" cy="293242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4E47B9F2-5DC0-3F06-6FDE-38C2D556B73A}"/>
              </a:ext>
            </a:extLst>
          </p:cNvPr>
          <p:cNvSpPr txBox="1"/>
          <p:nvPr/>
        </p:nvSpPr>
        <p:spPr>
          <a:xfrm>
            <a:off x="5931824" y="4410219"/>
            <a:ext cx="699023" cy="400110"/>
          </a:xfrm>
          <a:prstGeom prst="rect">
            <a:avLst/>
          </a:prstGeom>
          <a:noFill/>
          <a:ln w="19050">
            <a:noFill/>
          </a:ln>
        </p:spPr>
        <p:txBody>
          <a:bodyPr wrap="square" rtlCol="0">
            <a:spAutoFit/>
          </a:bodyPr>
          <a:lstStyle/>
          <a:p>
            <a:r>
              <a:rPr kumimoji="1" lang="ja-JP" altLang="en-US" sz="2000" dirty="0"/>
              <a:t>良い</a:t>
            </a:r>
          </a:p>
        </p:txBody>
      </p:sp>
      <p:sp>
        <p:nvSpPr>
          <p:cNvPr id="19" name="テキスト ボックス 18">
            <a:extLst>
              <a:ext uri="{FF2B5EF4-FFF2-40B4-BE49-F238E27FC236}">
                <a16:creationId xmlns:a16="http://schemas.microsoft.com/office/drawing/2014/main" id="{A56C60AC-F093-C380-BCFF-238ABD1D686B}"/>
              </a:ext>
            </a:extLst>
          </p:cNvPr>
          <p:cNvSpPr txBox="1"/>
          <p:nvPr/>
        </p:nvSpPr>
        <p:spPr>
          <a:xfrm>
            <a:off x="5931823" y="1143435"/>
            <a:ext cx="699023" cy="400110"/>
          </a:xfrm>
          <a:prstGeom prst="rect">
            <a:avLst/>
          </a:prstGeom>
          <a:noFill/>
          <a:ln w="19050">
            <a:noFill/>
          </a:ln>
        </p:spPr>
        <p:txBody>
          <a:bodyPr wrap="square" rtlCol="0">
            <a:spAutoFit/>
          </a:bodyPr>
          <a:lstStyle/>
          <a:p>
            <a:r>
              <a:rPr kumimoji="1" lang="ja-JP" altLang="en-US" sz="2000" dirty="0"/>
              <a:t>悪い</a:t>
            </a:r>
          </a:p>
        </p:txBody>
      </p:sp>
      <p:grpSp>
        <p:nvGrpSpPr>
          <p:cNvPr id="29" name="グループ化 28">
            <a:extLst>
              <a:ext uri="{FF2B5EF4-FFF2-40B4-BE49-F238E27FC236}">
                <a16:creationId xmlns:a16="http://schemas.microsoft.com/office/drawing/2014/main" id="{163DBE63-305C-DA0B-96C6-A455640D2BA0}"/>
              </a:ext>
            </a:extLst>
          </p:cNvPr>
          <p:cNvGrpSpPr/>
          <p:nvPr/>
        </p:nvGrpSpPr>
        <p:grpSpPr>
          <a:xfrm>
            <a:off x="1794961" y="5216225"/>
            <a:ext cx="3653863" cy="1015663"/>
            <a:chOff x="2446643" y="5492511"/>
            <a:chExt cx="3653863" cy="1015663"/>
          </a:xfrm>
        </p:grpSpPr>
        <p:sp>
          <p:nvSpPr>
            <p:cNvPr id="3" name="テキスト ボックス 2">
              <a:extLst>
                <a:ext uri="{FF2B5EF4-FFF2-40B4-BE49-F238E27FC236}">
                  <a16:creationId xmlns:a16="http://schemas.microsoft.com/office/drawing/2014/main" id="{580B911A-3F17-5125-911F-F93B676D735E}"/>
                </a:ext>
              </a:extLst>
            </p:cNvPr>
            <p:cNvSpPr txBox="1"/>
            <p:nvPr/>
          </p:nvSpPr>
          <p:spPr>
            <a:xfrm>
              <a:off x="2446643" y="5492511"/>
              <a:ext cx="2161514" cy="1015663"/>
            </a:xfrm>
            <a:prstGeom prst="rect">
              <a:avLst/>
            </a:prstGeom>
            <a:noFill/>
          </p:spPr>
          <p:txBody>
            <a:bodyPr wrap="square" rtlCol="0">
              <a:spAutoFit/>
            </a:bodyPr>
            <a:lstStyle/>
            <a:p>
              <a:pPr algn="ctr"/>
              <a:r>
                <a:rPr kumimoji="1" lang="en-US" altLang="ja-JP" sz="2000" dirty="0">
                  <a:solidFill>
                    <a:srgbClr val="0070C0"/>
                  </a:solidFill>
                </a:rPr>
                <a:t>1275539.7</a:t>
              </a:r>
              <a:endParaRPr kumimoji="1" lang="en-US" altLang="ja-JP" sz="2000" dirty="0">
                <a:solidFill>
                  <a:srgbClr val="FF0000"/>
                </a:solidFill>
              </a:endParaRPr>
            </a:p>
            <a:p>
              <a:pPr algn="ctr"/>
              <a:endParaRPr kumimoji="1" lang="en-US" altLang="ja-JP" sz="2000" dirty="0"/>
            </a:p>
            <a:p>
              <a:pPr algn="ctr"/>
              <a:r>
                <a:rPr kumimoji="1" lang="en-US" altLang="ja-JP" sz="2000" dirty="0"/>
                <a:t>3186541.5</a:t>
              </a:r>
              <a:r>
                <a:rPr kumimoji="1" lang="ja-JP" altLang="en-US" sz="2000" dirty="0"/>
                <a:t>　</a:t>
              </a:r>
              <a:endParaRPr kumimoji="1" lang="en-US" altLang="ja-JP" sz="2000" dirty="0"/>
            </a:p>
          </p:txBody>
        </p:sp>
        <p:sp>
          <p:nvSpPr>
            <p:cNvPr id="20" name="矢印: 左カーブ 19">
              <a:extLst>
                <a:ext uri="{FF2B5EF4-FFF2-40B4-BE49-F238E27FC236}">
                  <a16:creationId xmlns:a16="http://schemas.microsoft.com/office/drawing/2014/main" id="{74D47B7B-8054-7B16-E690-391A1EB23463}"/>
                </a:ext>
              </a:extLst>
            </p:cNvPr>
            <p:cNvSpPr/>
            <p:nvPr/>
          </p:nvSpPr>
          <p:spPr>
            <a:xfrm>
              <a:off x="4209903" y="5626862"/>
              <a:ext cx="460911" cy="74627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テキスト ボックス 21">
              <a:extLst>
                <a:ext uri="{FF2B5EF4-FFF2-40B4-BE49-F238E27FC236}">
                  <a16:creationId xmlns:a16="http://schemas.microsoft.com/office/drawing/2014/main" id="{C7B8696E-0731-98DE-491B-959EB5C7E064}"/>
                </a:ext>
              </a:extLst>
            </p:cNvPr>
            <p:cNvSpPr txBox="1"/>
            <p:nvPr/>
          </p:nvSpPr>
          <p:spPr>
            <a:xfrm>
              <a:off x="4590860" y="5702716"/>
              <a:ext cx="1509646" cy="523220"/>
            </a:xfrm>
            <a:prstGeom prst="rect">
              <a:avLst/>
            </a:prstGeom>
            <a:noFill/>
          </p:spPr>
          <p:txBody>
            <a:bodyPr wrap="square" rtlCol="0">
              <a:spAutoFit/>
            </a:bodyPr>
            <a:lstStyle/>
            <a:p>
              <a:pPr algn="ctr"/>
              <a:r>
                <a:rPr kumimoji="1" lang="en-US" altLang="ja-JP" sz="2800" dirty="0">
                  <a:solidFill>
                    <a:schemeClr val="accent2"/>
                  </a:solidFill>
                </a:rPr>
                <a:t>+149.8%</a:t>
              </a:r>
            </a:p>
          </p:txBody>
        </p:sp>
      </p:grpSp>
      <p:grpSp>
        <p:nvGrpSpPr>
          <p:cNvPr id="28" name="グループ化 27">
            <a:extLst>
              <a:ext uri="{FF2B5EF4-FFF2-40B4-BE49-F238E27FC236}">
                <a16:creationId xmlns:a16="http://schemas.microsoft.com/office/drawing/2014/main" id="{A4E2403F-C433-5903-7369-C145168D0797}"/>
              </a:ext>
            </a:extLst>
          </p:cNvPr>
          <p:cNvGrpSpPr/>
          <p:nvPr/>
        </p:nvGrpSpPr>
        <p:grpSpPr>
          <a:xfrm>
            <a:off x="8299260" y="5134568"/>
            <a:ext cx="3456292" cy="1077218"/>
            <a:chOff x="8231656" y="5452362"/>
            <a:chExt cx="3456292" cy="1077218"/>
          </a:xfrm>
        </p:grpSpPr>
        <p:sp>
          <p:nvSpPr>
            <p:cNvPr id="23" name="矢印: 左カーブ 22">
              <a:extLst>
                <a:ext uri="{FF2B5EF4-FFF2-40B4-BE49-F238E27FC236}">
                  <a16:creationId xmlns:a16="http://schemas.microsoft.com/office/drawing/2014/main" id="{64374EBB-B224-9D1C-440B-0A575958B28B}"/>
                </a:ext>
              </a:extLst>
            </p:cNvPr>
            <p:cNvSpPr/>
            <p:nvPr/>
          </p:nvSpPr>
          <p:spPr>
            <a:xfrm>
              <a:off x="9861713" y="5630232"/>
              <a:ext cx="457144" cy="77839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テキスト ボックス 25">
              <a:extLst>
                <a:ext uri="{FF2B5EF4-FFF2-40B4-BE49-F238E27FC236}">
                  <a16:creationId xmlns:a16="http://schemas.microsoft.com/office/drawing/2014/main" id="{9FA03102-D48E-F2D8-2843-4D4EA56A9588}"/>
                </a:ext>
              </a:extLst>
            </p:cNvPr>
            <p:cNvSpPr txBox="1"/>
            <p:nvPr/>
          </p:nvSpPr>
          <p:spPr>
            <a:xfrm>
              <a:off x="10337939" y="5738775"/>
              <a:ext cx="1350009" cy="523220"/>
            </a:xfrm>
            <a:prstGeom prst="rect">
              <a:avLst/>
            </a:prstGeom>
            <a:noFill/>
          </p:spPr>
          <p:txBody>
            <a:bodyPr wrap="square" rtlCol="0">
              <a:spAutoFit/>
            </a:bodyPr>
            <a:lstStyle/>
            <a:p>
              <a:pPr algn="ctr"/>
              <a:r>
                <a:rPr kumimoji="1" lang="en-US" altLang="ja-JP" sz="2800" dirty="0">
                  <a:solidFill>
                    <a:schemeClr val="accent2"/>
                  </a:solidFill>
                </a:rPr>
                <a:t>―61.4%</a:t>
              </a:r>
            </a:p>
          </p:txBody>
        </p:sp>
        <p:sp>
          <p:nvSpPr>
            <p:cNvPr id="27" name="テキスト ボックス 26">
              <a:extLst>
                <a:ext uri="{FF2B5EF4-FFF2-40B4-BE49-F238E27FC236}">
                  <a16:creationId xmlns:a16="http://schemas.microsoft.com/office/drawing/2014/main" id="{571B4F3B-47C9-CD4A-79FD-D91BADAE9174}"/>
                </a:ext>
              </a:extLst>
            </p:cNvPr>
            <p:cNvSpPr txBox="1"/>
            <p:nvPr/>
          </p:nvSpPr>
          <p:spPr>
            <a:xfrm>
              <a:off x="8231656" y="5452362"/>
              <a:ext cx="2161514" cy="1077218"/>
            </a:xfrm>
            <a:prstGeom prst="rect">
              <a:avLst/>
            </a:prstGeom>
            <a:noFill/>
          </p:spPr>
          <p:txBody>
            <a:bodyPr wrap="square" rtlCol="0">
              <a:spAutoFit/>
            </a:bodyPr>
            <a:lstStyle/>
            <a:p>
              <a:pPr algn="ctr"/>
              <a:r>
                <a:rPr kumimoji="1" lang="en-US" altLang="ja-JP" sz="2000" dirty="0">
                  <a:solidFill>
                    <a:srgbClr val="0070C0"/>
                  </a:solidFill>
                </a:rPr>
                <a:t>54002.0</a:t>
              </a:r>
            </a:p>
            <a:p>
              <a:pPr algn="ctr"/>
              <a:endParaRPr kumimoji="1" lang="en-US" altLang="ja-JP" sz="2000" dirty="0"/>
            </a:p>
            <a:p>
              <a:pPr algn="ctr"/>
              <a:r>
                <a:rPr kumimoji="1" lang="en-US" altLang="ja-JP" sz="2000" dirty="0"/>
                <a:t>20849.4</a:t>
              </a:r>
              <a:r>
                <a:rPr kumimoji="1" lang="ja-JP" altLang="en-US" sz="2400" dirty="0"/>
                <a:t>　</a:t>
              </a:r>
              <a:endParaRPr kumimoji="1" lang="en-US" altLang="ja-JP" sz="2400" dirty="0"/>
            </a:p>
          </p:txBody>
        </p:sp>
      </p:grpSp>
      <p:sp>
        <p:nvSpPr>
          <p:cNvPr id="2" name="テキスト ボックス 1">
            <a:extLst>
              <a:ext uri="{FF2B5EF4-FFF2-40B4-BE49-F238E27FC236}">
                <a16:creationId xmlns:a16="http://schemas.microsoft.com/office/drawing/2014/main" id="{D3149CF2-25A3-3E94-2A71-2B903900DB68}"/>
              </a:ext>
            </a:extLst>
          </p:cNvPr>
          <p:cNvSpPr txBox="1"/>
          <p:nvPr/>
        </p:nvSpPr>
        <p:spPr>
          <a:xfrm>
            <a:off x="2378450" y="3641480"/>
            <a:ext cx="3027078" cy="369332"/>
          </a:xfrm>
          <a:prstGeom prst="rect">
            <a:avLst/>
          </a:prstGeom>
          <a:noFill/>
          <a:ln w="19050">
            <a:noFill/>
          </a:ln>
        </p:spPr>
        <p:txBody>
          <a:bodyPr wrap="square" rtlCol="0">
            <a:spAutoFit/>
          </a:bodyPr>
          <a:lstStyle/>
          <a:p>
            <a:r>
              <a:rPr kumimoji="1" lang="ja-JP" altLang="en-US" dirty="0"/>
              <a:t>←</a:t>
            </a:r>
            <a:r>
              <a:rPr kumimoji="1" lang="ja-JP" altLang="en-US" dirty="0">
                <a:solidFill>
                  <a:srgbClr val="0070C0"/>
                </a:solidFill>
              </a:rPr>
              <a:t>エネルギー節約行動なし</a:t>
            </a:r>
          </a:p>
        </p:txBody>
      </p:sp>
      <p:sp>
        <p:nvSpPr>
          <p:cNvPr id="32" name="テキスト ボックス 31">
            <a:extLst>
              <a:ext uri="{FF2B5EF4-FFF2-40B4-BE49-F238E27FC236}">
                <a16:creationId xmlns:a16="http://schemas.microsoft.com/office/drawing/2014/main" id="{70938FD5-57CF-0DE0-40B2-076308DF027E}"/>
              </a:ext>
            </a:extLst>
          </p:cNvPr>
          <p:cNvSpPr txBox="1"/>
          <p:nvPr/>
        </p:nvSpPr>
        <p:spPr>
          <a:xfrm>
            <a:off x="2359006" y="3865895"/>
            <a:ext cx="1328184" cy="369332"/>
          </a:xfrm>
          <a:prstGeom prst="rect">
            <a:avLst/>
          </a:prstGeom>
          <a:noFill/>
          <a:ln w="19050">
            <a:noFill/>
          </a:ln>
        </p:spPr>
        <p:txBody>
          <a:bodyPr wrap="square" rtlCol="0">
            <a:spAutoFit/>
          </a:bodyPr>
          <a:lstStyle/>
          <a:p>
            <a:r>
              <a:rPr kumimoji="1" lang="ja-JP" altLang="en-US" dirty="0"/>
              <a:t>←提案手法</a:t>
            </a:r>
          </a:p>
        </p:txBody>
      </p:sp>
      <p:sp>
        <p:nvSpPr>
          <p:cNvPr id="33" name="テキスト ボックス 32">
            <a:extLst>
              <a:ext uri="{FF2B5EF4-FFF2-40B4-BE49-F238E27FC236}">
                <a16:creationId xmlns:a16="http://schemas.microsoft.com/office/drawing/2014/main" id="{3A121A96-CFC4-983C-AA45-DC19D2458DA1}"/>
              </a:ext>
            </a:extLst>
          </p:cNvPr>
          <p:cNvSpPr txBox="1"/>
          <p:nvPr/>
        </p:nvSpPr>
        <p:spPr>
          <a:xfrm>
            <a:off x="9201222" y="1715843"/>
            <a:ext cx="1328184" cy="369332"/>
          </a:xfrm>
          <a:prstGeom prst="rect">
            <a:avLst/>
          </a:prstGeom>
          <a:noFill/>
          <a:ln w="19050">
            <a:noFill/>
          </a:ln>
        </p:spPr>
        <p:txBody>
          <a:bodyPr wrap="square" rtlCol="0">
            <a:spAutoFit/>
          </a:bodyPr>
          <a:lstStyle/>
          <a:p>
            <a:r>
              <a:rPr kumimoji="1" lang="ja-JP" altLang="en-US" dirty="0"/>
              <a:t>提案手法→</a:t>
            </a:r>
          </a:p>
        </p:txBody>
      </p:sp>
      <p:sp>
        <p:nvSpPr>
          <p:cNvPr id="34" name="テキスト ボックス 33">
            <a:extLst>
              <a:ext uri="{FF2B5EF4-FFF2-40B4-BE49-F238E27FC236}">
                <a16:creationId xmlns:a16="http://schemas.microsoft.com/office/drawing/2014/main" id="{1EC0544D-01F2-C18D-4742-317DC742B6B8}"/>
              </a:ext>
            </a:extLst>
          </p:cNvPr>
          <p:cNvSpPr txBox="1"/>
          <p:nvPr/>
        </p:nvSpPr>
        <p:spPr>
          <a:xfrm>
            <a:off x="2354391" y="4112568"/>
            <a:ext cx="1567238" cy="369332"/>
          </a:xfrm>
          <a:prstGeom prst="rect">
            <a:avLst/>
          </a:prstGeom>
          <a:noFill/>
          <a:ln w="19050">
            <a:noFill/>
          </a:ln>
        </p:spPr>
        <p:txBody>
          <a:bodyPr wrap="square" rtlCol="0">
            <a:spAutoFit/>
          </a:bodyPr>
          <a:lstStyle/>
          <a:p>
            <a:r>
              <a:rPr kumimoji="1" lang="ja-JP" altLang="en-US" dirty="0"/>
              <a:t>←</a:t>
            </a:r>
            <a:r>
              <a:rPr kumimoji="1" lang="ja-JP" altLang="en-US" dirty="0">
                <a:solidFill>
                  <a:schemeClr val="accent2"/>
                </a:solidFill>
              </a:rPr>
              <a:t>品質要求値</a:t>
            </a:r>
          </a:p>
        </p:txBody>
      </p:sp>
      <p:sp>
        <p:nvSpPr>
          <p:cNvPr id="35" name="テキスト ボックス 34">
            <a:extLst>
              <a:ext uri="{FF2B5EF4-FFF2-40B4-BE49-F238E27FC236}">
                <a16:creationId xmlns:a16="http://schemas.microsoft.com/office/drawing/2014/main" id="{EA4FFD19-563E-39EE-29EB-388EA57B3AEA}"/>
              </a:ext>
            </a:extLst>
          </p:cNvPr>
          <p:cNvSpPr txBox="1"/>
          <p:nvPr/>
        </p:nvSpPr>
        <p:spPr>
          <a:xfrm>
            <a:off x="7606259" y="1477668"/>
            <a:ext cx="3027078" cy="369332"/>
          </a:xfrm>
          <a:prstGeom prst="rect">
            <a:avLst/>
          </a:prstGeom>
          <a:noFill/>
          <a:ln w="19050">
            <a:noFill/>
          </a:ln>
        </p:spPr>
        <p:txBody>
          <a:bodyPr wrap="square" rtlCol="0">
            <a:spAutoFit/>
          </a:bodyPr>
          <a:lstStyle/>
          <a:p>
            <a:r>
              <a:rPr kumimoji="1" lang="ja-JP" altLang="en-US" dirty="0">
                <a:solidFill>
                  <a:srgbClr val="0070C0"/>
                </a:solidFill>
              </a:rPr>
              <a:t>エネルギー節約行動なし</a:t>
            </a:r>
            <a:r>
              <a:rPr kumimoji="1" lang="ja-JP" altLang="en-US" dirty="0"/>
              <a:t>→</a:t>
            </a:r>
          </a:p>
        </p:txBody>
      </p:sp>
      <p:sp>
        <p:nvSpPr>
          <p:cNvPr id="4" name="テキスト ボックス 3">
            <a:extLst>
              <a:ext uri="{FF2B5EF4-FFF2-40B4-BE49-F238E27FC236}">
                <a16:creationId xmlns:a16="http://schemas.microsoft.com/office/drawing/2014/main" id="{91FF54C9-B234-6880-5E5E-D2B1A94EC19E}"/>
              </a:ext>
            </a:extLst>
          </p:cNvPr>
          <p:cNvSpPr txBox="1"/>
          <p:nvPr/>
        </p:nvSpPr>
        <p:spPr>
          <a:xfrm>
            <a:off x="493719" y="6256962"/>
            <a:ext cx="11575230" cy="584775"/>
          </a:xfrm>
          <a:prstGeom prst="rect">
            <a:avLst/>
          </a:prstGeom>
          <a:noFill/>
          <a:ln>
            <a:noFill/>
          </a:ln>
        </p:spPr>
        <p:txBody>
          <a:bodyPr wrap="square" rtlCol="0">
            <a:spAutoFit/>
          </a:bodyPr>
          <a:lstStyle/>
          <a:p>
            <a:r>
              <a:rPr kumimoji="1" lang="ja-JP" altLang="en-US" sz="3200" b="1" dirty="0"/>
              <a:t>提案手法は</a:t>
            </a:r>
            <a:r>
              <a:rPr kumimoji="1" lang="ja-JP" altLang="en-US" sz="3200" b="1" dirty="0">
                <a:solidFill>
                  <a:srgbClr val="FF0000"/>
                </a:solidFill>
              </a:rPr>
              <a:t>品質要求値に近く，</a:t>
            </a:r>
            <a:r>
              <a:rPr kumimoji="1" lang="ja-JP" altLang="en-US" sz="3200" b="1" dirty="0"/>
              <a:t>エネルギー消費量が</a:t>
            </a:r>
            <a:r>
              <a:rPr kumimoji="1" lang="ja-JP" altLang="en-US" sz="3200" b="1" dirty="0">
                <a:solidFill>
                  <a:srgbClr val="FF0000"/>
                </a:solidFill>
              </a:rPr>
              <a:t>小さい</a:t>
            </a:r>
          </a:p>
        </p:txBody>
      </p:sp>
    </p:spTree>
    <p:extLst>
      <p:ext uri="{BB962C8B-B14F-4D97-AF65-F5344CB8AC3E}">
        <p14:creationId xmlns:p14="http://schemas.microsoft.com/office/powerpoint/2010/main" val="3128087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D2370016-4E57-4588-80E0-CC7990D86F1C}"/>
              </a:ext>
            </a:extLst>
          </p:cNvPr>
          <p:cNvSpPr txBox="1">
            <a:spLocks/>
          </p:cNvSpPr>
          <p:nvPr/>
        </p:nvSpPr>
        <p:spPr>
          <a:xfrm>
            <a:off x="706343" y="1326229"/>
            <a:ext cx="9239177" cy="44389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endParaRPr lang="en-US" altLang="ja-JP" sz="2800"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F3C3998-0836-4EDA-A3B8-1234190F0D80}"/>
                  </a:ext>
                </a:extLst>
              </p:cNvPr>
              <p:cNvSpPr txBox="1"/>
              <p:nvPr/>
            </p:nvSpPr>
            <p:spPr>
              <a:xfrm>
                <a:off x="-282592" y="1043856"/>
                <a:ext cx="6927529" cy="400110"/>
              </a:xfrm>
              <a:prstGeom prst="rect">
                <a:avLst/>
              </a:prstGeom>
              <a:noFill/>
            </p:spPr>
            <p:txBody>
              <a:bodyPr wrap="square" rtlCol="0">
                <a:spAutoFit/>
              </a:bodyPr>
              <a:lstStyle/>
              <a:p>
                <a:pPr algn="ctr"/>
                <a:r>
                  <a:rPr kumimoji="1" lang="ja-JP" altLang="en-US" sz="2000" dirty="0">
                    <a:solidFill>
                      <a:schemeClr val="tx1"/>
                    </a:solidFill>
                  </a:rPr>
                  <a:t>品質要求値</a:t>
                </a:r>
                <a:r>
                  <a:rPr kumimoji="1" lang="en-US" altLang="ja-JP" sz="2000" dirty="0">
                    <a:solidFill>
                      <a:schemeClr val="tx1"/>
                    </a:solidFill>
                  </a:rPr>
                  <a:t>:</a:t>
                </a:r>
                <a:r>
                  <a:rPr kumimoji="1" lang="en-US" altLang="ja-JP" sz="2000" dirty="0">
                    <a:solidFill>
                      <a:schemeClr val="tx1"/>
                    </a:solidFill>
                    <a:sym typeface="Wingdings" panose="05000000000000000000" pitchFamily="2" charset="2"/>
                  </a:rPr>
                  <a:t>(1,0</a:t>
                </a:r>
                <a:r>
                  <a:rPr kumimoji="1" lang="en-US" altLang="ja-JP" sz="2000" dirty="0">
                    <a:solidFill>
                      <a:schemeClr val="tx1"/>
                    </a:solidFill>
                  </a:rPr>
                  <a:t>00/step</a:t>
                </a:r>
                <a14:m>
                  <m:oMath xmlns:m="http://schemas.openxmlformats.org/officeDocument/2006/math">
                    <m:r>
                      <a:rPr kumimoji="1" lang="en-US" altLang="ja-JP" sz="2000" i="1" smtClean="0">
                        <a:solidFill>
                          <a:schemeClr val="tx1"/>
                        </a:solidFill>
                        <a:latin typeface="Cambria Math" panose="02040503050406030204" pitchFamily="18" charset="0"/>
                        <a:ea typeface="Cambria Math" panose="02040503050406030204" pitchFamily="18" charset="0"/>
                      </a:rPr>
                      <m:t>×</m:t>
                    </m:r>
                  </m:oMath>
                </a14:m>
                <a:r>
                  <a:rPr kumimoji="1" lang="en-US" altLang="ja-JP" sz="2000" dirty="0">
                    <a:solidFill>
                      <a:schemeClr val="tx1"/>
                    </a:solidFill>
                  </a:rPr>
                  <a:t>3,600)=</a:t>
                </a:r>
                <a:r>
                  <a:rPr kumimoji="1" lang="en-US" altLang="ja-JP" sz="2000" dirty="0"/>
                  <a:t>3</a:t>
                </a:r>
                <a:r>
                  <a:rPr kumimoji="1" lang="en-US" altLang="ja-JP" sz="2000" dirty="0">
                    <a:solidFill>
                      <a:schemeClr val="tx1"/>
                    </a:solidFill>
                  </a:rPr>
                  <a:t>,600,000</a:t>
                </a:r>
                <a:r>
                  <a:rPr kumimoji="1" lang="ja-JP" altLang="en-US" sz="2000" dirty="0">
                    <a:solidFill>
                      <a:schemeClr val="tx1"/>
                    </a:solidFill>
                  </a:rPr>
                  <a:t>　</a:t>
                </a:r>
                <a:endParaRPr kumimoji="1" lang="en-US" altLang="ja-JP" sz="2000" dirty="0">
                  <a:solidFill>
                    <a:schemeClr val="tx1"/>
                  </a:solidFill>
                </a:endParaRPr>
              </a:p>
            </p:txBody>
          </p:sp>
        </mc:Choice>
        <mc:Fallback xmlns="">
          <p:sp>
            <p:nvSpPr>
              <p:cNvPr id="5" name="テキスト ボックス 4">
                <a:extLst>
                  <a:ext uri="{FF2B5EF4-FFF2-40B4-BE49-F238E27FC236}">
                    <a16:creationId xmlns:a16="http://schemas.microsoft.com/office/drawing/2014/main" id="{1F3C3998-0836-4EDA-A3B8-1234190F0D80}"/>
                  </a:ext>
                </a:extLst>
              </p:cNvPr>
              <p:cNvSpPr txBox="1">
                <a:spLocks noRot="1" noChangeAspect="1" noMove="1" noResize="1" noEditPoints="1" noAdjustHandles="1" noChangeArrowheads="1" noChangeShapeType="1" noTextEdit="1"/>
              </p:cNvSpPr>
              <p:nvPr/>
            </p:nvSpPr>
            <p:spPr>
              <a:xfrm>
                <a:off x="-282592" y="1043856"/>
                <a:ext cx="6927529" cy="400110"/>
              </a:xfrm>
              <a:prstGeom prst="rect">
                <a:avLst/>
              </a:prstGeom>
              <a:blipFill>
                <a:blip r:embed="rId3"/>
                <a:stretch>
                  <a:fillRect t="-13636" b="-27273"/>
                </a:stretch>
              </a:blipFill>
            </p:spPr>
            <p:txBody>
              <a:bodyPr/>
              <a:lstStyle/>
              <a:p>
                <a:r>
                  <a:rPr lang="ja-JP" altLang="en-US">
                    <a:noFill/>
                  </a:rPr>
                  <a:t> </a:t>
                </a:r>
              </a:p>
            </p:txBody>
          </p:sp>
        </mc:Fallback>
      </mc:AlternateContent>
      <p:pic>
        <p:nvPicPr>
          <p:cNvPr id="13" name="コンテンツ プレースホルダー 8">
            <a:extLst>
              <a:ext uri="{FF2B5EF4-FFF2-40B4-BE49-F238E27FC236}">
                <a16:creationId xmlns:a16="http://schemas.microsoft.com/office/drawing/2014/main" id="{FCF8EB29-6351-07EB-6433-AEA964E68DC5}"/>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p:blipFill>
        <p:spPr>
          <a:xfrm>
            <a:off x="18526" y="1344143"/>
            <a:ext cx="5892139" cy="3600000"/>
          </a:xfrm>
        </p:spPr>
      </p:pic>
      <p:pic>
        <p:nvPicPr>
          <p:cNvPr id="8" name="コンテンツ プレースホルダー 8">
            <a:extLst>
              <a:ext uri="{FF2B5EF4-FFF2-40B4-BE49-F238E27FC236}">
                <a16:creationId xmlns:a16="http://schemas.microsoft.com/office/drawing/2014/main" id="{63833D6F-C64E-8724-9CC8-C46E2FA3C64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453654" y="1344631"/>
            <a:ext cx="5738345" cy="3599999"/>
          </a:xfrm>
          <a:prstGeom prst="rect">
            <a:avLst/>
          </a:prstGeom>
        </p:spPr>
      </p:pic>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2F64FCB-F39E-E643-F52D-887D70A2A85B}"/>
                  </a:ext>
                </a:extLst>
              </p:cNvPr>
              <p:cNvSpPr txBox="1"/>
              <p:nvPr/>
            </p:nvSpPr>
            <p:spPr>
              <a:xfrm>
                <a:off x="1375364" y="4873500"/>
                <a:ext cx="3611619" cy="400110"/>
              </a:xfrm>
              <a:prstGeom prst="rect">
                <a:avLst/>
              </a:prstGeom>
              <a:noFill/>
              <a:ln>
                <a:noFill/>
              </a:ln>
            </p:spPr>
            <p:txBody>
              <a:bodyPr wrap="square" rtlCol="0">
                <a:spAutoFit/>
              </a:bodyPr>
              <a:lstStyle/>
              <a:p>
                <a:r>
                  <a:rPr kumimoji="1" lang="ja-JP" altLang="en-US" sz="2000" dirty="0">
                    <a:solidFill>
                      <a:schemeClr val="tx1"/>
                    </a:solidFill>
                  </a:rPr>
                  <a:t>イベント残存時間の総和 </a:t>
                </a:r>
                <a14:m>
                  <m:oMath xmlns:m="http://schemas.openxmlformats.org/officeDocument/2006/math">
                    <m:r>
                      <m:rPr>
                        <m:sty m:val="p"/>
                      </m:rPr>
                      <a:rPr lang="en-US" altLang="ja-JP" sz="2000" b="0" i="0" smtClean="0">
                        <a:solidFill>
                          <a:schemeClr val="tx1"/>
                        </a:solidFill>
                        <a:latin typeface="Cambria Math" panose="02040503050406030204" pitchFamily="18" charset="0"/>
                      </a:rPr>
                      <m:t>D</m:t>
                    </m:r>
                    <m:d>
                      <m:dPr>
                        <m:ctrlPr>
                          <a:rPr lang="en-US" altLang="ja-JP" sz="2000" b="0" i="1" smtClean="0">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𝑠</m:t>
                        </m:r>
                      </m:e>
                    </m:d>
                  </m:oMath>
                </a14:m>
                <a:r>
                  <a:rPr kumimoji="1" lang="ja-JP" altLang="en-US" sz="2000" dirty="0">
                    <a:solidFill>
                      <a:schemeClr val="tx1"/>
                    </a:solidFill>
                  </a:rPr>
                  <a:t> </a:t>
                </a:r>
              </a:p>
            </p:txBody>
          </p:sp>
        </mc:Choice>
        <mc:Fallback xmlns="">
          <p:sp>
            <p:nvSpPr>
              <p:cNvPr id="10" name="テキスト ボックス 9">
                <a:extLst>
                  <a:ext uri="{FF2B5EF4-FFF2-40B4-BE49-F238E27FC236}">
                    <a16:creationId xmlns:a16="http://schemas.microsoft.com/office/drawing/2014/main" id="{62F64FCB-F39E-E643-F52D-887D70A2A85B}"/>
                  </a:ext>
                </a:extLst>
              </p:cNvPr>
              <p:cNvSpPr txBox="1">
                <a:spLocks noRot="1" noChangeAspect="1" noMove="1" noResize="1" noEditPoints="1" noAdjustHandles="1" noChangeArrowheads="1" noChangeShapeType="1" noTextEdit="1"/>
              </p:cNvSpPr>
              <p:nvPr/>
            </p:nvSpPr>
            <p:spPr>
              <a:xfrm>
                <a:off x="1375364" y="4873500"/>
                <a:ext cx="3611619" cy="400110"/>
              </a:xfrm>
              <a:prstGeom prst="rect">
                <a:avLst/>
              </a:prstGeom>
              <a:blipFill>
                <a:blip r:embed="rId7"/>
                <a:stretch>
                  <a:fillRect l="-1858" t="-6061" b="-27273"/>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709823F-7BA2-6A76-B982-4C04D13440D9}"/>
                  </a:ext>
                </a:extLst>
              </p:cNvPr>
              <p:cNvSpPr txBox="1"/>
              <p:nvPr/>
            </p:nvSpPr>
            <p:spPr>
              <a:xfrm>
                <a:off x="7927451" y="4887254"/>
                <a:ext cx="3066195" cy="400110"/>
              </a:xfrm>
              <a:prstGeom prst="rect">
                <a:avLst/>
              </a:prstGeom>
              <a:noFill/>
              <a:ln>
                <a:noFill/>
              </a:ln>
            </p:spPr>
            <p:txBody>
              <a:bodyPr wrap="square" rtlCol="0">
                <a:spAutoFit/>
              </a:bodyPr>
              <a:lstStyle/>
              <a:p>
                <a:r>
                  <a:rPr kumimoji="1" lang="ja-JP" altLang="en-US" sz="2000" dirty="0"/>
                  <a:t>総エネルギー消費量 </a:t>
                </a:r>
                <a14:m>
                  <m:oMath xmlns:m="http://schemas.openxmlformats.org/officeDocument/2006/math">
                    <m:r>
                      <m:rPr>
                        <m:sty m:val="p"/>
                      </m:rPr>
                      <a:rPr lang="en-US" altLang="ja-JP" sz="2000">
                        <a:latin typeface="Cambria Math" panose="02040503050406030204" pitchFamily="18" charset="0"/>
                      </a:rPr>
                      <m:t>C</m:t>
                    </m:r>
                    <m:d>
                      <m:dPr>
                        <m:ctrlPr>
                          <a:rPr lang="en-US" altLang="ja-JP" sz="2000" b="0" i="1" smtClean="0">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𝑠</m:t>
                        </m:r>
                      </m:e>
                    </m:d>
                  </m:oMath>
                </a14:m>
                <a:r>
                  <a:rPr kumimoji="1" lang="ja-JP" altLang="en-US" sz="2000" dirty="0"/>
                  <a:t> </a:t>
                </a:r>
              </a:p>
            </p:txBody>
          </p:sp>
        </mc:Choice>
        <mc:Fallback xmlns="">
          <p:sp>
            <p:nvSpPr>
              <p:cNvPr id="11" name="テキスト ボックス 10">
                <a:extLst>
                  <a:ext uri="{FF2B5EF4-FFF2-40B4-BE49-F238E27FC236}">
                    <a16:creationId xmlns:a16="http://schemas.microsoft.com/office/drawing/2014/main" id="{F709823F-7BA2-6A76-B982-4C04D13440D9}"/>
                  </a:ext>
                </a:extLst>
              </p:cNvPr>
              <p:cNvSpPr txBox="1">
                <a:spLocks noRot="1" noChangeAspect="1" noMove="1" noResize="1" noEditPoints="1" noAdjustHandles="1" noChangeArrowheads="1" noChangeShapeType="1" noTextEdit="1"/>
              </p:cNvSpPr>
              <p:nvPr/>
            </p:nvSpPr>
            <p:spPr>
              <a:xfrm>
                <a:off x="7927451" y="4887254"/>
                <a:ext cx="3066195" cy="400110"/>
              </a:xfrm>
              <a:prstGeom prst="rect">
                <a:avLst/>
              </a:prstGeom>
              <a:blipFill>
                <a:blip r:embed="rId8"/>
                <a:stretch>
                  <a:fillRect l="-1988" t="-7692" b="-29231"/>
                </a:stretch>
              </a:blipFill>
              <a:ln>
                <a:noFill/>
              </a:ln>
            </p:spPr>
            <p:txBody>
              <a:bodyPr/>
              <a:lstStyle/>
              <a:p>
                <a:r>
                  <a:rPr lang="ja-JP" altLang="en-US">
                    <a:noFill/>
                  </a:rPr>
                  <a:t> </a:t>
                </a:r>
              </a:p>
            </p:txBody>
          </p:sp>
        </mc:Fallback>
      </mc:AlternateContent>
      <p:sp>
        <p:nvSpPr>
          <p:cNvPr id="14" name="タイトル 1">
            <a:extLst>
              <a:ext uri="{FF2B5EF4-FFF2-40B4-BE49-F238E27FC236}">
                <a16:creationId xmlns:a16="http://schemas.microsoft.com/office/drawing/2014/main" id="{7C09860A-6CA9-3641-0A2F-E9A9E6A96D47}"/>
              </a:ext>
            </a:extLst>
          </p:cNvPr>
          <p:cNvSpPr txBox="1">
            <a:spLocks/>
          </p:cNvSpPr>
          <p:nvPr/>
        </p:nvSpPr>
        <p:spPr>
          <a:xfrm>
            <a:off x="1276192" y="103359"/>
            <a:ext cx="9717454"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6600" dirty="0"/>
              <a:t>実験結果</a:t>
            </a:r>
            <a:r>
              <a:rPr lang="en-US" altLang="ja-JP" sz="6600" dirty="0"/>
              <a:t>(AMTDS/ERC)</a:t>
            </a:r>
            <a:endParaRPr lang="ja-JP" altLang="en-US" sz="4000" dirty="0"/>
          </a:p>
        </p:txBody>
      </p:sp>
      <p:sp>
        <p:nvSpPr>
          <p:cNvPr id="16" name="スライド番号プレースホルダー 3">
            <a:extLst>
              <a:ext uri="{FF2B5EF4-FFF2-40B4-BE49-F238E27FC236}">
                <a16:creationId xmlns:a16="http://schemas.microsoft.com/office/drawing/2014/main" id="{E389C20B-28F0-B23B-E2C3-EE0D6A261D2B}"/>
              </a:ext>
            </a:extLst>
          </p:cNvPr>
          <p:cNvSpPr txBox="1">
            <a:spLocks/>
          </p:cNvSpPr>
          <p:nvPr/>
        </p:nvSpPr>
        <p:spPr>
          <a:xfrm>
            <a:off x="11088396" y="6090835"/>
            <a:ext cx="852541" cy="587788"/>
          </a:xfrm>
          <a:prstGeom prst="rect">
            <a:avLst/>
          </a:prstGeom>
        </p:spPr>
        <p:txBody>
          <a:bodyPr vert="horz" lIns="91440" tIns="45720" rIns="91440" bIns="45720" rtlCol="0" anchor="ctr"/>
          <a:lstStyle>
            <a:defPPr>
              <a:defRPr lang="en-US"/>
            </a:defPPr>
            <a:lvl1pPr marL="0" algn="r" defTabSz="457200" rtl="0" eaLnBrk="1" latinLnBrk="0" hangingPunct="1">
              <a:defRPr sz="3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152886-A5BA-4EA1-AB9E-B32CF8EDC981}" type="slidenum">
              <a:rPr kumimoji="1" lang="ja-JP" altLang="en-US" sz="3600" smtClean="0"/>
              <a:pPr/>
              <a:t>58</a:t>
            </a:fld>
            <a:endParaRPr kumimoji="1" lang="ja-JP" altLang="en-US" dirty="0"/>
          </a:p>
        </p:txBody>
      </p:sp>
      <p:sp>
        <p:nvSpPr>
          <p:cNvPr id="17" name="矢印: 上下 16">
            <a:extLst>
              <a:ext uri="{FF2B5EF4-FFF2-40B4-BE49-F238E27FC236}">
                <a16:creationId xmlns:a16="http://schemas.microsoft.com/office/drawing/2014/main" id="{997DE89E-E231-24BD-A296-DEF4D0D4C281}"/>
              </a:ext>
            </a:extLst>
          </p:cNvPr>
          <p:cNvSpPr/>
          <p:nvPr/>
        </p:nvSpPr>
        <p:spPr>
          <a:xfrm>
            <a:off x="6049555" y="1477792"/>
            <a:ext cx="463563" cy="293242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4E47B9F2-5DC0-3F06-6FDE-38C2D556B73A}"/>
              </a:ext>
            </a:extLst>
          </p:cNvPr>
          <p:cNvSpPr txBox="1"/>
          <p:nvPr/>
        </p:nvSpPr>
        <p:spPr>
          <a:xfrm>
            <a:off x="5931824" y="4410219"/>
            <a:ext cx="699023" cy="400110"/>
          </a:xfrm>
          <a:prstGeom prst="rect">
            <a:avLst/>
          </a:prstGeom>
          <a:noFill/>
          <a:ln w="19050">
            <a:noFill/>
          </a:ln>
        </p:spPr>
        <p:txBody>
          <a:bodyPr wrap="square" rtlCol="0">
            <a:spAutoFit/>
          </a:bodyPr>
          <a:lstStyle/>
          <a:p>
            <a:r>
              <a:rPr kumimoji="1" lang="ja-JP" altLang="en-US" sz="2000" dirty="0"/>
              <a:t>良い</a:t>
            </a:r>
          </a:p>
        </p:txBody>
      </p:sp>
      <p:sp>
        <p:nvSpPr>
          <p:cNvPr id="19" name="テキスト ボックス 18">
            <a:extLst>
              <a:ext uri="{FF2B5EF4-FFF2-40B4-BE49-F238E27FC236}">
                <a16:creationId xmlns:a16="http://schemas.microsoft.com/office/drawing/2014/main" id="{A56C60AC-F093-C380-BCFF-238ABD1D686B}"/>
              </a:ext>
            </a:extLst>
          </p:cNvPr>
          <p:cNvSpPr txBox="1"/>
          <p:nvPr/>
        </p:nvSpPr>
        <p:spPr>
          <a:xfrm>
            <a:off x="5931823" y="1143435"/>
            <a:ext cx="699023" cy="400110"/>
          </a:xfrm>
          <a:prstGeom prst="rect">
            <a:avLst/>
          </a:prstGeom>
          <a:noFill/>
          <a:ln w="19050">
            <a:noFill/>
          </a:ln>
        </p:spPr>
        <p:txBody>
          <a:bodyPr wrap="square" rtlCol="0">
            <a:spAutoFit/>
          </a:bodyPr>
          <a:lstStyle/>
          <a:p>
            <a:r>
              <a:rPr kumimoji="1" lang="ja-JP" altLang="en-US" sz="2000" dirty="0"/>
              <a:t>悪い</a:t>
            </a:r>
          </a:p>
        </p:txBody>
      </p:sp>
      <p:grpSp>
        <p:nvGrpSpPr>
          <p:cNvPr id="29" name="グループ化 28">
            <a:extLst>
              <a:ext uri="{FF2B5EF4-FFF2-40B4-BE49-F238E27FC236}">
                <a16:creationId xmlns:a16="http://schemas.microsoft.com/office/drawing/2014/main" id="{163DBE63-305C-DA0B-96C6-A455640D2BA0}"/>
              </a:ext>
            </a:extLst>
          </p:cNvPr>
          <p:cNvGrpSpPr/>
          <p:nvPr/>
        </p:nvGrpSpPr>
        <p:grpSpPr>
          <a:xfrm>
            <a:off x="1794961" y="5216225"/>
            <a:ext cx="3653863" cy="1015663"/>
            <a:chOff x="2446643" y="5492511"/>
            <a:chExt cx="3653863" cy="1015663"/>
          </a:xfrm>
        </p:grpSpPr>
        <p:sp>
          <p:nvSpPr>
            <p:cNvPr id="3" name="テキスト ボックス 2">
              <a:extLst>
                <a:ext uri="{FF2B5EF4-FFF2-40B4-BE49-F238E27FC236}">
                  <a16:creationId xmlns:a16="http://schemas.microsoft.com/office/drawing/2014/main" id="{580B911A-3F17-5125-911F-F93B676D735E}"/>
                </a:ext>
              </a:extLst>
            </p:cNvPr>
            <p:cNvSpPr txBox="1"/>
            <p:nvPr/>
          </p:nvSpPr>
          <p:spPr>
            <a:xfrm>
              <a:off x="2446643" y="5492511"/>
              <a:ext cx="2161514" cy="1015663"/>
            </a:xfrm>
            <a:prstGeom prst="rect">
              <a:avLst/>
            </a:prstGeom>
            <a:noFill/>
          </p:spPr>
          <p:txBody>
            <a:bodyPr wrap="square" rtlCol="0">
              <a:spAutoFit/>
            </a:bodyPr>
            <a:lstStyle/>
            <a:p>
              <a:pPr algn="ctr"/>
              <a:r>
                <a:rPr kumimoji="1" lang="en-US" altLang="ja-JP" sz="2000" dirty="0">
                  <a:solidFill>
                    <a:srgbClr val="0070C0"/>
                  </a:solidFill>
                </a:rPr>
                <a:t>933158.7</a:t>
              </a:r>
            </a:p>
            <a:p>
              <a:pPr algn="ctr"/>
              <a:endParaRPr kumimoji="1" lang="en-US" altLang="ja-JP" sz="2000" dirty="0">
                <a:solidFill>
                  <a:srgbClr val="0070C0"/>
                </a:solidFill>
              </a:endParaRPr>
            </a:p>
            <a:p>
              <a:pPr algn="ctr"/>
              <a:r>
                <a:rPr kumimoji="1" lang="en-US" altLang="ja-JP" sz="2000" dirty="0"/>
                <a:t>2380238.1</a:t>
              </a:r>
              <a:r>
                <a:rPr kumimoji="1" lang="ja-JP" altLang="en-US" sz="2000" dirty="0"/>
                <a:t>　</a:t>
              </a:r>
              <a:endParaRPr kumimoji="1" lang="en-US" altLang="ja-JP" sz="2000" dirty="0"/>
            </a:p>
          </p:txBody>
        </p:sp>
        <p:sp>
          <p:nvSpPr>
            <p:cNvPr id="20" name="矢印: 左カーブ 19">
              <a:extLst>
                <a:ext uri="{FF2B5EF4-FFF2-40B4-BE49-F238E27FC236}">
                  <a16:creationId xmlns:a16="http://schemas.microsoft.com/office/drawing/2014/main" id="{74D47B7B-8054-7B16-E690-391A1EB23463}"/>
                </a:ext>
              </a:extLst>
            </p:cNvPr>
            <p:cNvSpPr/>
            <p:nvPr/>
          </p:nvSpPr>
          <p:spPr>
            <a:xfrm>
              <a:off x="4209903" y="5626862"/>
              <a:ext cx="460911" cy="74627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テキスト ボックス 21">
              <a:extLst>
                <a:ext uri="{FF2B5EF4-FFF2-40B4-BE49-F238E27FC236}">
                  <a16:creationId xmlns:a16="http://schemas.microsoft.com/office/drawing/2014/main" id="{C7B8696E-0731-98DE-491B-959EB5C7E064}"/>
                </a:ext>
              </a:extLst>
            </p:cNvPr>
            <p:cNvSpPr txBox="1"/>
            <p:nvPr/>
          </p:nvSpPr>
          <p:spPr>
            <a:xfrm>
              <a:off x="4590860" y="5702716"/>
              <a:ext cx="1509646" cy="523220"/>
            </a:xfrm>
            <a:prstGeom prst="rect">
              <a:avLst/>
            </a:prstGeom>
            <a:noFill/>
          </p:spPr>
          <p:txBody>
            <a:bodyPr wrap="square" rtlCol="0">
              <a:spAutoFit/>
            </a:bodyPr>
            <a:lstStyle/>
            <a:p>
              <a:pPr algn="ctr"/>
              <a:r>
                <a:rPr kumimoji="1" lang="en-US" altLang="ja-JP" sz="2800" dirty="0">
                  <a:solidFill>
                    <a:schemeClr val="accent2"/>
                  </a:solidFill>
                </a:rPr>
                <a:t>+155.1%</a:t>
              </a:r>
            </a:p>
          </p:txBody>
        </p:sp>
      </p:grpSp>
      <p:grpSp>
        <p:nvGrpSpPr>
          <p:cNvPr id="28" name="グループ化 27">
            <a:extLst>
              <a:ext uri="{FF2B5EF4-FFF2-40B4-BE49-F238E27FC236}">
                <a16:creationId xmlns:a16="http://schemas.microsoft.com/office/drawing/2014/main" id="{A4E2403F-C433-5903-7369-C145168D0797}"/>
              </a:ext>
            </a:extLst>
          </p:cNvPr>
          <p:cNvGrpSpPr/>
          <p:nvPr/>
        </p:nvGrpSpPr>
        <p:grpSpPr>
          <a:xfrm>
            <a:off x="8299260" y="5134568"/>
            <a:ext cx="3456292" cy="1077218"/>
            <a:chOff x="8231656" y="5452362"/>
            <a:chExt cx="3456292" cy="1077218"/>
          </a:xfrm>
        </p:grpSpPr>
        <p:sp>
          <p:nvSpPr>
            <p:cNvPr id="23" name="矢印: 左カーブ 22">
              <a:extLst>
                <a:ext uri="{FF2B5EF4-FFF2-40B4-BE49-F238E27FC236}">
                  <a16:creationId xmlns:a16="http://schemas.microsoft.com/office/drawing/2014/main" id="{64374EBB-B224-9D1C-440B-0A575958B28B}"/>
                </a:ext>
              </a:extLst>
            </p:cNvPr>
            <p:cNvSpPr/>
            <p:nvPr/>
          </p:nvSpPr>
          <p:spPr>
            <a:xfrm>
              <a:off x="9861713" y="5630232"/>
              <a:ext cx="457144" cy="77839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テキスト ボックス 25">
              <a:extLst>
                <a:ext uri="{FF2B5EF4-FFF2-40B4-BE49-F238E27FC236}">
                  <a16:creationId xmlns:a16="http://schemas.microsoft.com/office/drawing/2014/main" id="{9FA03102-D48E-F2D8-2843-4D4EA56A9588}"/>
                </a:ext>
              </a:extLst>
            </p:cNvPr>
            <p:cNvSpPr txBox="1"/>
            <p:nvPr/>
          </p:nvSpPr>
          <p:spPr>
            <a:xfrm>
              <a:off x="10337939" y="5738775"/>
              <a:ext cx="1350009" cy="523220"/>
            </a:xfrm>
            <a:prstGeom prst="rect">
              <a:avLst/>
            </a:prstGeom>
            <a:noFill/>
          </p:spPr>
          <p:txBody>
            <a:bodyPr wrap="square" rtlCol="0">
              <a:spAutoFit/>
            </a:bodyPr>
            <a:lstStyle/>
            <a:p>
              <a:pPr algn="ctr"/>
              <a:r>
                <a:rPr kumimoji="1" lang="en-US" altLang="ja-JP" sz="2800" dirty="0">
                  <a:solidFill>
                    <a:schemeClr val="accent2"/>
                  </a:solidFill>
                </a:rPr>
                <a:t>―63.1%</a:t>
              </a:r>
            </a:p>
          </p:txBody>
        </p:sp>
        <p:sp>
          <p:nvSpPr>
            <p:cNvPr id="27" name="テキスト ボックス 26">
              <a:extLst>
                <a:ext uri="{FF2B5EF4-FFF2-40B4-BE49-F238E27FC236}">
                  <a16:creationId xmlns:a16="http://schemas.microsoft.com/office/drawing/2014/main" id="{571B4F3B-47C9-CD4A-79FD-D91BADAE9174}"/>
                </a:ext>
              </a:extLst>
            </p:cNvPr>
            <p:cNvSpPr txBox="1"/>
            <p:nvPr/>
          </p:nvSpPr>
          <p:spPr>
            <a:xfrm>
              <a:off x="8231656" y="5452362"/>
              <a:ext cx="2161514" cy="1077218"/>
            </a:xfrm>
            <a:prstGeom prst="rect">
              <a:avLst/>
            </a:prstGeom>
            <a:noFill/>
          </p:spPr>
          <p:txBody>
            <a:bodyPr wrap="square" rtlCol="0">
              <a:spAutoFit/>
            </a:bodyPr>
            <a:lstStyle/>
            <a:p>
              <a:pPr algn="ctr"/>
              <a:r>
                <a:rPr kumimoji="1" lang="en-US" altLang="ja-JP" sz="2000" dirty="0">
                  <a:solidFill>
                    <a:srgbClr val="0070C0"/>
                  </a:solidFill>
                </a:rPr>
                <a:t>54001.2</a:t>
              </a:r>
            </a:p>
            <a:p>
              <a:pPr algn="ctr"/>
              <a:endParaRPr kumimoji="1" lang="en-US" altLang="ja-JP" sz="2000" dirty="0"/>
            </a:p>
            <a:p>
              <a:pPr algn="ctr"/>
              <a:r>
                <a:rPr kumimoji="1" lang="en-US" altLang="ja-JP" sz="2000" dirty="0"/>
                <a:t>19945.2</a:t>
              </a:r>
              <a:r>
                <a:rPr kumimoji="1" lang="ja-JP" altLang="en-US" sz="2400" dirty="0"/>
                <a:t>　</a:t>
              </a:r>
              <a:endParaRPr kumimoji="1" lang="en-US" altLang="ja-JP" sz="2400" dirty="0"/>
            </a:p>
          </p:txBody>
        </p:sp>
      </p:grpSp>
      <p:sp>
        <p:nvSpPr>
          <p:cNvPr id="2" name="テキスト ボックス 1">
            <a:extLst>
              <a:ext uri="{FF2B5EF4-FFF2-40B4-BE49-F238E27FC236}">
                <a16:creationId xmlns:a16="http://schemas.microsoft.com/office/drawing/2014/main" id="{D3149CF2-25A3-3E94-2A71-2B903900DB68}"/>
              </a:ext>
            </a:extLst>
          </p:cNvPr>
          <p:cNvSpPr txBox="1"/>
          <p:nvPr/>
        </p:nvSpPr>
        <p:spPr>
          <a:xfrm>
            <a:off x="1248023" y="1469040"/>
            <a:ext cx="3027078" cy="369332"/>
          </a:xfrm>
          <a:prstGeom prst="rect">
            <a:avLst/>
          </a:prstGeom>
          <a:noFill/>
          <a:ln w="19050">
            <a:noFill/>
          </a:ln>
        </p:spPr>
        <p:txBody>
          <a:bodyPr wrap="square" rtlCol="0">
            <a:spAutoFit/>
          </a:bodyPr>
          <a:lstStyle/>
          <a:p>
            <a:r>
              <a:rPr kumimoji="1" lang="ja-JP" altLang="en-US" dirty="0">
                <a:solidFill>
                  <a:srgbClr val="0070C0"/>
                </a:solidFill>
              </a:rPr>
              <a:t>エネルギー節約行動なし</a:t>
            </a:r>
            <a:r>
              <a:rPr kumimoji="1" lang="ja-JP" altLang="en-US" dirty="0"/>
              <a:t>→</a:t>
            </a:r>
          </a:p>
        </p:txBody>
      </p:sp>
      <p:sp>
        <p:nvSpPr>
          <p:cNvPr id="32" name="テキスト ボックス 31">
            <a:extLst>
              <a:ext uri="{FF2B5EF4-FFF2-40B4-BE49-F238E27FC236}">
                <a16:creationId xmlns:a16="http://schemas.microsoft.com/office/drawing/2014/main" id="{70938FD5-57CF-0DE0-40B2-076308DF027E}"/>
              </a:ext>
            </a:extLst>
          </p:cNvPr>
          <p:cNvSpPr txBox="1"/>
          <p:nvPr/>
        </p:nvSpPr>
        <p:spPr>
          <a:xfrm>
            <a:off x="2845047" y="1724446"/>
            <a:ext cx="1328184" cy="369332"/>
          </a:xfrm>
          <a:prstGeom prst="rect">
            <a:avLst/>
          </a:prstGeom>
          <a:noFill/>
          <a:ln w="19050">
            <a:noFill/>
          </a:ln>
        </p:spPr>
        <p:txBody>
          <a:bodyPr wrap="square" rtlCol="0">
            <a:spAutoFit/>
          </a:bodyPr>
          <a:lstStyle/>
          <a:p>
            <a:r>
              <a:rPr kumimoji="1" lang="ja-JP" altLang="en-US" dirty="0"/>
              <a:t>提案手法→</a:t>
            </a:r>
          </a:p>
        </p:txBody>
      </p:sp>
      <p:sp>
        <p:nvSpPr>
          <p:cNvPr id="33" name="テキスト ボックス 32">
            <a:extLst>
              <a:ext uri="{FF2B5EF4-FFF2-40B4-BE49-F238E27FC236}">
                <a16:creationId xmlns:a16="http://schemas.microsoft.com/office/drawing/2014/main" id="{3A121A96-CFC4-983C-AA45-DC19D2458DA1}"/>
              </a:ext>
            </a:extLst>
          </p:cNvPr>
          <p:cNvSpPr txBox="1"/>
          <p:nvPr/>
        </p:nvSpPr>
        <p:spPr>
          <a:xfrm>
            <a:off x="9201222" y="1715843"/>
            <a:ext cx="1328184" cy="369332"/>
          </a:xfrm>
          <a:prstGeom prst="rect">
            <a:avLst/>
          </a:prstGeom>
          <a:noFill/>
          <a:ln w="19050">
            <a:noFill/>
          </a:ln>
        </p:spPr>
        <p:txBody>
          <a:bodyPr wrap="square" rtlCol="0">
            <a:spAutoFit/>
          </a:bodyPr>
          <a:lstStyle/>
          <a:p>
            <a:r>
              <a:rPr kumimoji="1" lang="ja-JP" altLang="en-US" dirty="0"/>
              <a:t>提案手法→</a:t>
            </a:r>
          </a:p>
        </p:txBody>
      </p:sp>
      <p:sp>
        <p:nvSpPr>
          <p:cNvPr id="34" name="テキスト ボックス 33">
            <a:extLst>
              <a:ext uri="{FF2B5EF4-FFF2-40B4-BE49-F238E27FC236}">
                <a16:creationId xmlns:a16="http://schemas.microsoft.com/office/drawing/2014/main" id="{1EC0544D-01F2-C18D-4742-317DC742B6B8}"/>
              </a:ext>
            </a:extLst>
          </p:cNvPr>
          <p:cNvSpPr txBox="1"/>
          <p:nvPr/>
        </p:nvSpPr>
        <p:spPr>
          <a:xfrm>
            <a:off x="2632957" y="1925788"/>
            <a:ext cx="1567238" cy="369332"/>
          </a:xfrm>
          <a:prstGeom prst="rect">
            <a:avLst/>
          </a:prstGeom>
          <a:noFill/>
          <a:ln w="19050">
            <a:noFill/>
          </a:ln>
        </p:spPr>
        <p:txBody>
          <a:bodyPr wrap="square" rtlCol="0">
            <a:spAutoFit/>
          </a:bodyPr>
          <a:lstStyle/>
          <a:p>
            <a:r>
              <a:rPr kumimoji="1" lang="ja-JP" altLang="en-US" dirty="0">
                <a:solidFill>
                  <a:schemeClr val="accent2"/>
                </a:solidFill>
              </a:rPr>
              <a:t>品質要求値</a:t>
            </a:r>
            <a:r>
              <a:rPr kumimoji="1" lang="ja-JP" altLang="en-US" dirty="0"/>
              <a:t>→</a:t>
            </a:r>
          </a:p>
        </p:txBody>
      </p:sp>
      <p:sp>
        <p:nvSpPr>
          <p:cNvPr id="35" name="テキスト ボックス 34">
            <a:extLst>
              <a:ext uri="{FF2B5EF4-FFF2-40B4-BE49-F238E27FC236}">
                <a16:creationId xmlns:a16="http://schemas.microsoft.com/office/drawing/2014/main" id="{EA4FFD19-563E-39EE-29EB-388EA57B3AEA}"/>
              </a:ext>
            </a:extLst>
          </p:cNvPr>
          <p:cNvSpPr txBox="1"/>
          <p:nvPr/>
        </p:nvSpPr>
        <p:spPr>
          <a:xfrm>
            <a:off x="7606259" y="1477668"/>
            <a:ext cx="3027078" cy="369332"/>
          </a:xfrm>
          <a:prstGeom prst="rect">
            <a:avLst/>
          </a:prstGeom>
          <a:noFill/>
          <a:ln w="19050">
            <a:noFill/>
          </a:ln>
        </p:spPr>
        <p:txBody>
          <a:bodyPr wrap="square" rtlCol="0">
            <a:spAutoFit/>
          </a:bodyPr>
          <a:lstStyle/>
          <a:p>
            <a:r>
              <a:rPr kumimoji="1" lang="ja-JP" altLang="en-US" dirty="0">
                <a:solidFill>
                  <a:srgbClr val="0070C0"/>
                </a:solidFill>
              </a:rPr>
              <a:t>エネルギー節約行動なし</a:t>
            </a:r>
            <a:r>
              <a:rPr kumimoji="1" lang="ja-JP" altLang="en-US" dirty="0"/>
              <a:t>→</a:t>
            </a:r>
          </a:p>
        </p:txBody>
      </p:sp>
      <p:sp>
        <p:nvSpPr>
          <p:cNvPr id="4" name="テキスト ボックス 3">
            <a:extLst>
              <a:ext uri="{FF2B5EF4-FFF2-40B4-BE49-F238E27FC236}">
                <a16:creationId xmlns:a16="http://schemas.microsoft.com/office/drawing/2014/main" id="{91FF54C9-B234-6880-5E5E-D2B1A94EC19E}"/>
              </a:ext>
            </a:extLst>
          </p:cNvPr>
          <p:cNvSpPr txBox="1"/>
          <p:nvPr/>
        </p:nvSpPr>
        <p:spPr>
          <a:xfrm>
            <a:off x="1255491" y="6282851"/>
            <a:ext cx="9588127" cy="584775"/>
          </a:xfrm>
          <a:prstGeom prst="rect">
            <a:avLst/>
          </a:prstGeom>
          <a:noFill/>
          <a:ln>
            <a:noFill/>
          </a:ln>
        </p:spPr>
        <p:txBody>
          <a:bodyPr wrap="square" rtlCol="0">
            <a:spAutoFit/>
          </a:bodyPr>
          <a:lstStyle/>
          <a:p>
            <a:r>
              <a:rPr kumimoji="1" lang="ja-JP" altLang="en-US" sz="3200" b="1" dirty="0"/>
              <a:t>エネルギー消費量を</a:t>
            </a:r>
            <a:r>
              <a:rPr kumimoji="1" lang="ja-JP" altLang="en-US" sz="3200" b="1" dirty="0">
                <a:solidFill>
                  <a:srgbClr val="0070C0"/>
                </a:solidFill>
              </a:rPr>
              <a:t>最大限削減できたとはいえない</a:t>
            </a:r>
          </a:p>
        </p:txBody>
      </p:sp>
      <p:pic>
        <p:nvPicPr>
          <p:cNvPr id="12" name="図 11">
            <a:extLst>
              <a:ext uri="{FF2B5EF4-FFF2-40B4-BE49-F238E27FC236}">
                <a16:creationId xmlns:a16="http://schemas.microsoft.com/office/drawing/2014/main" id="{4AB4D603-3590-690E-58B9-4365D71279F8}"/>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10542973" y="49726"/>
            <a:ext cx="1260000" cy="1260000"/>
          </a:xfrm>
          <a:prstGeom prst="rect">
            <a:avLst/>
          </a:prstGeom>
        </p:spPr>
      </p:pic>
    </p:spTree>
    <p:extLst>
      <p:ext uri="{BB962C8B-B14F-4D97-AF65-F5344CB8AC3E}">
        <p14:creationId xmlns:p14="http://schemas.microsoft.com/office/powerpoint/2010/main" val="21449185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ED09FA-2DAB-428A-9DED-50DE133DF2D7}"/>
              </a:ext>
            </a:extLst>
          </p:cNvPr>
          <p:cNvSpPr>
            <a:spLocks noGrp="1"/>
          </p:cNvSpPr>
          <p:nvPr>
            <p:ph type="title"/>
          </p:nvPr>
        </p:nvSpPr>
        <p:spPr>
          <a:xfrm>
            <a:off x="677334" y="371396"/>
            <a:ext cx="9889066" cy="1320800"/>
          </a:xfrm>
        </p:spPr>
        <p:txBody>
          <a:bodyPr>
            <a:normAutofit/>
          </a:bodyPr>
          <a:lstStyle/>
          <a:p>
            <a:r>
              <a:rPr kumimoji="1" lang="en-US" altLang="ja-JP" sz="7200" dirty="0"/>
              <a:t>AMTDS/EDC (</a:t>
            </a:r>
            <a:r>
              <a:rPr kumimoji="1" lang="ja-JP" altLang="en-US" sz="7200" dirty="0"/>
              <a:t>先行研究</a:t>
            </a:r>
            <a:r>
              <a:rPr kumimoji="1" lang="en-US" altLang="ja-JP" sz="7200" dirty="0"/>
              <a:t>)</a:t>
            </a:r>
            <a:endParaRPr kumimoji="1" lang="ja-JP" altLang="en-US" sz="4400" dirty="0"/>
          </a:p>
        </p:txBody>
      </p:sp>
      <p:sp>
        <p:nvSpPr>
          <p:cNvPr id="4" name="スライド番号プレースホルダー 3">
            <a:extLst>
              <a:ext uri="{FF2B5EF4-FFF2-40B4-BE49-F238E27FC236}">
                <a16:creationId xmlns:a16="http://schemas.microsoft.com/office/drawing/2014/main" id="{64C508A6-BFB8-41F2-9931-878953B3309D}"/>
              </a:ext>
            </a:extLst>
          </p:cNvPr>
          <p:cNvSpPr>
            <a:spLocks noGrp="1"/>
          </p:cNvSpPr>
          <p:nvPr>
            <p:ph type="sldNum" sz="quarter" idx="12"/>
          </p:nvPr>
        </p:nvSpPr>
        <p:spPr>
          <a:xfrm>
            <a:off x="11508661" y="6492875"/>
            <a:ext cx="683339" cy="365125"/>
          </a:xfrm>
        </p:spPr>
        <p:txBody>
          <a:bodyPr/>
          <a:lstStyle/>
          <a:p>
            <a:fld id="{48152886-A5BA-4EA1-AB9E-B32CF8EDC981}" type="slidenum">
              <a:rPr kumimoji="1" lang="ja-JP" altLang="en-US" sz="2400" smtClean="0">
                <a:solidFill>
                  <a:schemeClr val="bg1"/>
                </a:solidFill>
              </a:rPr>
              <a:t>59</a:t>
            </a:fld>
            <a:endParaRPr kumimoji="1" lang="ja-JP" altLang="en-US" sz="2400" dirty="0">
              <a:solidFill>
                <a:schemeClr val="bg1"/>
              </a:solidFill>
            </a:endParaRPr>
          </a:p>
        </p:txBody>
      </p:sp>
      <p:pic>
        <p:nvPicPr>
          <p:cNvPr id="6" name="図 5" descr="グラフィカル ユーザー インターフェイス が含まれている画像&#10;&#10;自動的に生成された説明">
            <a:extLst>
              <a:ext uri="{FF2B5EF4-FFF2-40B4-BE49-F238E27FC236}">
                <a16:creationId xmlns:a16="http://schemas.microsoft.com/office/drawing/2014/main" id="{D1C2981B-B6A1-4361-9CE9-54396B9E3839}"/>
              </a:ext>
            </a:extLst>
          </p:cNvPr>
          <p:cNvPicPr>
            <a:picLocks noChangeAspect="1"/>
          </p:cNvPicPr>
          <p:nvPr/>
        </p:nvPicPr>
        <p:blipFill rotWithShape="1">
          <a:blip r:embed="rId3">
            <a:extLst>
              <a:ext uri="{28A0092B-C50C-407E-A947-70E740481C1C}">
                <a14:useLocalDpi xmlns:a14="http://schemas.microsoft.com/office/drawing/2010/main" val="0"/>
              </a:ext>
            </a:extLst>
          </a:blip>
          <a:srcRect l="538" t="2890" r="73936" b="72113"/>
          <a:stretch/>
        </p:blipFill>
        <p:spPr>
          <a:xfrm>
            <a:off x="4636255" y="4844472"/>
            <a:ext cx="1574264" cy="1049571"/>
          </a:xfrm>
          <a:prstGeom prst="rect">
            <a:avLst/>
          </a:prstGeom>
        </p:spPr>
      </p:pic>
      <p:pic>
        <p:nvPicPr>
          <p:cNvPr id="7" name="図 6" descr="グラフィカル ユーザー インターフェイス が含まれている画像&#10;&#10;自動的に生成された説明">
            <a:extLst>
              <a:ext uri="{FF2B5EF4-FFF2-40B4-BE49-F238E27FC236}">
                <a16:creationId xmlns:a16="http://schemas.microsoft.com/office/drawing/2014/main" id="{5A6774C1-77AB-4DA1-8EE3-0744966E6664}"/>
              </a:ext>
            </a:extLst>
          </p:cNvPr>
          <p:cNvPicPr>
            <a:picLocks noChangeAspect="1"/>
          </p:cNvPicPr>
          <p:nvPr/>
        </p:nvPicPr>
        <p:blipFill rotWithShape="1">
          <a:blip r:embed="rId3">
            <a:extLst>
              <a:ext uri="{28A0092B-C50C-407E-A947-70E740481C1C}">
                <a14:useLocalDpi xmlns:a14="http://schemas.microsoft.com/office/drawing/2010/main" val="0"/>
              </a:ext>
            </a:extLst>
          </a:blip>
          <a:srcRect l="538" t="2890" r="73936" b="72113"/>
          <a:stretch/>
        </p:blipFill>
        <p:spPr>
          <a:xfrm>
            <a:off x="7545732" y="4929379"/>
            <a:ext cx="1574264" cy="1049571"/>
          </a:xfrm>
          <a:prstGeom prst="rect">
            <a:avLst/>
          </a:prstGeom>
        </p:spPr>
      </p:pic>
      <p:sp>
        <p:nvSpPr>
          <p:cNvPr id="12" name="楕円 11">
            <a:extLst>
              <a:ext uri="{FF2B5EF4-FFF2-40B4-BE49-F238E27FC236}">
                <a16:creationId xmlns:a16="http://schemas.microsoft.com/office/drawing/2014/main" id="{5FBAC06B-7F97-45AE-AAE4-43F006E00A4A}"/>
              </a:ext>
            </a:extLst>
          </p:cNvPr>
          <p:cNvSpPr/>
          <p:nvPr/>
        </p:nvSpPr>
        <p:spPr>
          <a:xfrm>
            <a:off x="1340195" y="4046614"/>
            <a:ext cx="6162675" cy="2679513"/>
          </a:xfrm>
          <a:prstGeom prst="ellipse">
            <a:avLst/>
          </a:prstGeom>
          <a:solidFill>
            <a:srgbClr val="00B0F0">
              <a:alpha val="20000"/>
            </a:srgbClr>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楕円 12">
            <a:extLst>
              <a:ext uri="{FF2B5EF4-FFF2-40B4-BE49-F238E27FC236}">
                <a16:creationId xmlns:a16="http://schemas.microsoft.com/office/drawing/2014/main" id="{EDA9452B-A788-4F7C-9007-395D8F806C5B}"/>
              </a:ext>
            </a:extLst>
          </p:cNvPr>
          <p:cNvSpPr/>
          <p:nvPr/>
        </p:nvSpPr>
        <p:spPr>
          <a:xfrm rot="20391796">
            <a:off x="6678102" y="3404628"/>
            <a:ext cx="4547858" cy="2806700"/>
          </a:xfrm>
          <a:prstGeom prst="ellipse">
            <a:avLst/>
          </a:prstGeom>
          <a:solidFill>
            <a:srgbClr val="FF0000">
              <a:alpha val="20000"/>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6F5EA99B-6EA4-46C3-89CC-A2CE5DE3A1EB}"/>
              </a:ext>
            </a:extLst>
          </p:cNvPr>
          <p:cNvSpPr/>
          <p:nvPr/>
        </p:nvSpPr>
        <p:spPr>
          <a:xfrm>
            <a:off x="4241532" y="538418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4ED62EA5-442C-4EF4-885F-0E2DBD671170}"/>
              </a:ext>
            </a:extLst>
          </p:cNvPr>
          <p:cNvSpPr/>
          <p:nvPr/>
        </p:nvSpPr>
        <p:spPr>
          <a:xfrm>
            <a:off x="8959790" y="459743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16" name="テキスト ボックス 15">
            <a:extLst>
              <a:ext uri="{FF2B5EF4-FFF2-40B4-BE49-F238E27FC236}">
                <a16:creationId xmlns:a16="http://schemas.microsoft.com/office/drawing/2014/main" id="{A18B7DA6-F0C3-4FB3-BEA4-FF860F026CD2}"/>
              </a:ext>
            </a:extLst>
          </p:cNvPr>
          <p:cNvSpPr txBox="1"/>
          <p:nvPr/>
        </p:nvSpPr>
        <p:spPr>
          <a:xfrm>
            <a:off x="1975704" y="4587577"/>
            <a:ext cx="2684563" cy="830997"/>
          </a:xfrm>
          <a:prstGeom prst="rect">
            <a:avLst/>
          </a:prstGeom>
          <a:noFill/>
          <a:ln>
            <a:noFill/>
          </a:ln>
        </p:spPr>
        <p:txBody>
          <a:bodyPr wrap="square" rtlCol="0">
            <a:spAutoFit/>
          </a:bodyPr>
          <a:lstStyle/>
          <a:p>
            <a:r>
              <a:rPr kumimoji="1" lang="ja-JP" altLang="en-US" sz="2400" dirty="0"/>
              <a:t>エージェント</a:t>
            </a:r>
            <a:r>
              <a:rPr kumimoji="1" lang="en-US" altLang="ja-JP" sz="2400" dirty="0"/>
              <a:t>1</a:t>
            </a:r>
            <a:r>
              <a:rPr kumimoji="1" lang="ja-JP" altLang="en-US" sz="2400" dirty="0"/>
              <a:t>の担当領域の中心</a:t>
            </a:r>
          </a:p>
        </p:txBody>
      </p:sp>
      <p:sp>
        <p:nvSpPr>
          <p:cNvPr id="17" name="テキスト ボックス 16">
            <a:extLst>
              <a:ext uri="{FF2B5EF4-FFF2-40B4-BE49-F238E27FC236}">
                <a16:creationId xmlns:a16="http://schemas.microsoft.com/office/drawing/2014/main" id="{1E2AF3FE-9D5E-4124-9D30-225E1740C609}"/>
              </a:ext>
            </a:extLst>
          </p:cNvPr>
          <p:cNvSpPr txBox="1"/>
          <p:nvPr/>
        </p:nvSpPr>
        <p:spPr>
          <a:xfrm>
            <a:off x="8743563" y="3622603"/>
            <a:ext cx="2552416" cy="830997"/>
          </a:xfrm>
          <a:prstGeom prst="rect">
            <a:avLst/>
          </a:prstGeom>
          <a:noFill/>
          <a:ln>
            <a:noFill/>
          </a:ln>
        </p:spPr>
        <p:txBody>
          <a:bodyPr wrap="square" rtlCol="0">
            <a:spAutoFit/>
          </a:bodyPr>
          <a:lstStyle/>
          <a:p>
            <a:r>
              <a:rPr kumimoji="1" lang="ja-JP" altLang="en-US" sz="2400" dirty="0"/>
              <a:t>エージェント</a:t>
            </a:r>
            <a:r>
              <a:rPr kumimoji="1" lang="en-US" altLang="ja-JP" sz="2400" dirty="0"/>
              <a:t>2</a:t>
            </a:r>
            <a:r>
              <a:rPr kumimoji="1" lang="ja-JP" altLang="en-US" sz="2400" dirty="0"/>
              <a:t>の担当領域の中心</a:t>
            </a:r>
          </a:p>
        </p:txBody>
      </p:sp>
      <p:sp>
        <p:nvSpPr>
          <p:cNvPr id="18" name="テキスト ボックス 17">
            <a:extLst>
              <a:ext uri="{FF2B5EF4-FFF2-40B4-BE49-F238E27FC236}">
                <a16:creationId xmlns:a16="http://schemas.microsoft.com/office/drawing/2014/main" id="{D710CF45-E72A-473A-91FB-F2A6A674422C}"/>
              </a:ext>
            </a:extLst>
          </p:cNvPr>
          <p:cNvSpPr txBox="1"/>
          <p:nvPr/>
        </p:nvSpPr>
        <p:spPr>
          <a:xfrm>
            <a:off x="2334109" y="6077376"/>
            <a:ext cx="3311832" cy="830997"/>
          </a:xfrm>
          <a:prstGeom prst="rect">
            <a:avLst/>
          </a:prstGeom>
          <a:noFill/>
          <a:ln>
            <a:noFill/>
          </a:ln>
        </p:spPr>
        <p:txBody>
          <a:bodyPr wrap="square" rtlCol="0">
            <a:spAutoFit/>
          </a:bodyPr>
          <a:lstStyle/>
          <a:p>
            <a:r>
              <a:rPr kumimoji="1" lang="ja-JP" altLang="en-US" sz="2400" dirty="0"/>
              <a:t>エージェント</a:t>
            </a:r>
            <a:r>
              <a:rPr kumimoji="1" lang="en-US" altLang="ja-JP" sz="2400" dirty="0"/>
              <a:t>1</a:t>
            </a:r>
            <a:r>
              <a:rPr kumimoji="1" lang="ja-JP" altLang="en-US" sz="2400" dirty="0"/>
              <a:t>の担当領域の汚れやすさの和</a:t>
            </a:r>
          </a:p>
        </p:txBody>
      </p:sp>
      <p:sp>
        <p:nvSpPr>
          <p:cNvPr id="19" name="テキスト ボックス 18">
            <a:extLst>
              <a:ext uri="{FF2B5EF4-FFF2-40B4-BE49-F238E27FC236}">
                <a16:creationId xmlns:a16="http://schemas.microsoft.com/office/drawing/2014/main" id="{26940B4B-0C27-4A8B-8256-AF5B27205B60}"/>
              </a:ext>
            </a:extLst>
          </p:cNvPr>
          <p:cNvSpPr txBox="1"/>
          <p:nvPr/>
        </p:nvSpPr>
        <p:spPr>
          <a:xfrm>
            <a:off x="7784617" y="6102908"/>
            <a:ext cx="3311832" cy="830997"/>
          </a:xfrm>
          <a:prstGeom prst="rect">
            <a:avLst/>
          </a:prstGeom>
          <a:noFill/>
          <a:ln>
            <a:noFill/>
          </a:ln>
        </p:spPr>
        <p:txBody>
          <a:bodyPr wrap="square" rtlCol="0">
            <a:spAutoFit/>
          </a:bodyPr>
          <a:lstStyle/>
          <a:p>
            <a:r>
              <a:rPr kumimoji="1" lang="ja-JP" altLang="en-US" sz="2400" dirty="0"/>
              <a:t>エージェント</a:t>
            </a:r>
            <a:r>
              <a:rPr kumimoji="1" lang="en-US" altLang="ja-JP" sz="2400" dirty="0"/>
              <a:t>2</a:t>
            </a:r>
            <a:r>
              <a:rPr kumimoji="1" lang="ja-JP" altLang="en-US" sz="2400" dirty="0"/>
              <a:t>の担当領域の汚れやすさの和</a:t>
            </a:r>
          </a:p>
        </p:txBody>
      </p:sp>
      <p:sp>
        <p:nvSpPr>
          <p:cNvPr id="3" name="コンテンツ プレースホルダー 2">
            <a:extLst>
              <a:ext uri="{FF2B5EF4-FFF2-40B4-BE49-F238E27FC236}">
                <a16:creationId xmlns:a16="http://schemas.microsoft.com/office/drawing/2014/main" id="{872BAF52-B6A0-40E7-A871-482268C24F52}"/>
              </a:ext>
            </a:extLst>
          </p:cNvPr>
          <p:cNvSpPr>
            <a:spLocks noGrp="1"/>
          </p:cNvSpPr>
          <p:nvPr>
            <p:ph idx="1"/>
          </p:nvPr>
        </p:nvSpPr>
        <p:spPr>
          <a:xfrm>
            <a:off x="677334" y="1638382"/>
            <a:ext cx="8733366" cy="4438994"/>
          </a:xfrm>
        </p:spPr>
        <p:txBody>
          <a:bodyPr>
            <a:normAutofit/>
          </a:bodyPr>
          <a:lstStyle/>
          <a:p>
            <a:r>
              <a:rPr kumimoji="1" lang="ja-JP" altLang="en-US" dirty="0"/>
              <a:t>交換する情報</a:t>
            </a:r>
            <a:endParaRPr kumimoji="1" lang="en-US" altLang="ja-JP" dirty="0"/>
          </a:p>
          <a:p>
            <a:pPr marL="0" indent="0">
              <a:buNone/>
            </a:pPr>
            <a:r>
              <a:rPr kumimoji="1" lang="en-US" altLang="ja-JP" dirty="0"/>
              <a:t>	</a:t>
            </a:r>
            <a:r>
              <a:rPr kumimoji="1" lang="ja-JP" altLang="en-US" dirty="0"/>
              <a:t>・担当領域の中心</a:t>
            </a:r>
            <a:endParaRPr kumimoji="1" lang="en-US" altLang="ja-JP" dirty="0"/>
          </a:p>
          <a:p>
            <a:pPr marL="0" indent="0">
              <a:buNone/>
            </a:pPr>
            <a:r>
              <a:rPr lang="en-US" altLang="ja-JP" dirty="0"/>
              <a:t>	</a:t>
            </a:r>
            <a:r>
              <a:rPr lang="ja-JP" altLang="en-US" dirty="0"/>
              <a:t>・担当領域の汚れやすさの和</a:t>
            </a:r>
            <a:endParaRPr lang="en-US" altLang="ja-JP" dirty="0"/>
          </a:p>
          <a:p>
            <a:r>
              <a:rPr kumimoji="1" lang="ja-JP" altLang="en-US" dirty="0"/>
              <a:t>情報によって担当する領域を変える</a:t>
            </a:r>
            <a:endParaRPr kumimoji="1" lang="en-US" altLang="ja-JP" dirty="0"/>
          </a:p>
        </p:txBody>
      </p:sp>
      <p:sp>
        <p:nvSpPr>
          <p:cNvPr id="5" name="スライド番号プレースホルダー 3">
            <a:extLst>
              <a:ext uri="{FF2B5EF4-FFF2-40B4-BE49-F238E27FC236}">
                <a16:creationId xmlns:a16="http://schemas.microsoft.com/office/drawing/2014/main" id="{44B734F7-0983-B483-4816-DD396A706A96}"/>
              </a:ext>
            </a:extLst>
          </p:cNvPr>
          <p:cNvSpPr txBox="1">
            <a:spLocks/>
          </p:cNvSpPr>
          <p:nvPr/>
        </p:nvSpPr>
        <p:spPr>
          <a:xfrm>
            <a:off x="11088396" y="6090835"/>
            <a:ext cx="852541" cy="587788"/>
          </a:xfrm>
          <a:prstGeom prst="rect">
            <a:avLst/>
          </a:prstGeom>
        </p:spPr>
        <p:txBody>
          <a:bodyPr vert="horz" lIns="91440" tIns="45720" rIns="91440" bIns="45720" rtlCol="0" anchor="ctr"/>
          <a:lstStyle>
            <a:defPPr>
              <a:defRPr lang="en-US"/>
            </a:defPPr>
            <a:lvl1pPr marL="0" algn="r" defTabSz="457200" rtl="0" eaLnBrk="1" latinLnBrk="0" hangingPunct="1">
              <a:defRPr sz="3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152886-A5BA-4EA1-AB9E-B32CF8EDC981}" type="slidenum">
              <a:rPr kumimoji="1" lang="ja-JP" altLang="en-US" sz="3600" smtClean="0"/>
              <a:pPr/>
              <a:t>59</a:t>
            </a:fld>
            <a:endParaRPr kumimoji="1" lang="ja-JP" altLang="en-US" dirty="0"/>
          </a:p>
        </p:txBody>
      </p:sp>
    </p:spTree>
    <p:extLst>
      <p:ext uri="{BB962C8B-B14F-4D97-AF65-F5344CB8AC3E}">
        <p14:creationId xmlns:p14="http://schemas.microsoft.com/office/powerpoint/2010/main" val="1470745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5E39415-27A4-04E4-F6D4-57E973017746}"/>
              </a:ext>
            </a:extLst>
          </p:cNvPr>
          <p:cNvSpPr>
            <a:spLocks noGrp="1"/>
          </p:cNvSpPr>
          <p:nvPr>
            <p:ph type="sldNum" sz="quarter" idx="12"/>
          </p:nvPr>
        </p:nvSpPr>
        <p:spPr/>
        <p:txBody>
          <a:bodyPr/>
          <a:lstStyle/>
          <a:p>
            <a:fld id="{48152886-A5BA-4EA1-AB9E-B32CF8EDC981}" type="slidenum">
              <a:rPr kumimoji="1" lang="ja-JP" altLang="en-US" smtClean="0"/>
              <a:t>6</a:t>
            </a:fld>
            <a:endParaRPr kumimoji="1" lang="ja-JP" altLang="en-US" dirty="0"/>
          </a:p>
        </p:txBody>
      </p:sp>
      <p:sp>
        <p:nvSpPr>
          <p:cNvPr id="5" name="タイトル 1">
            <a:extLst>
              <a:ext uri="{FF2B5EF4-FFF2-40B4-BE49-F238E27FC236}">
                <a16:creationId xmlns:a16="http://schemas.microsoft.com/office/drawing/2014/main" id="{074DC510-072E-EF15-17D6-024F2CF44F19}"/>
              </a:ext>
            </a:extLst>
          </p:cNvPr>
          <p:cNvSpPr txBox="1">
            <a:spLocks/>
          </p:cNvSpPr>
          <p:nvPr/>
        </p:nvSpPr>
        <p:spPr>
          <a:xfrm>
            <a:off x="1278792" y="365125"/>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7200" dirty="0"/>
              <a:t>研究背景</a:t>
            </a:r>
            <a:endParaRPr lang="ja-JP" altLang="en-US" sz="4400" dirty="0"/>
          </a:p>
        </p:txBody>
      </p:sp>
      <p:sp>
        <p:nvSpPr>
          <p:cNvPr id="6" name="コンテンツ プレースホルダー 2">
            <a:extLst>
              <a:ext uri="{FF2B5EF4-FFF2-40B4-BE49-F238E27FC236}">
                <a16:creationId xmlns:a16="http://schemas.microsoft.com/office/drawing/2014/main" id="{15D95BE8-0EE9-DC46-C768-9603D6DBFB9C}"/>
              </a:ext>
            </a:extLst>
          </p:cNvPr>
          <p:cNvSpPr>
            <a:spLocks noGrp="1"/>
          </p:cNvSpPr>
          <p:nvPr>
            <p:ph idx="1"/>
          </p:nvPr>
        </p:nvSpPr>
        <p:spPr>
          <a:xfrm>
            <a:off x="398586" y="1617785"/>
            <a:ext cx="11793414" cy="4751753"/>
          </a:xfrm>
        </p:spPr>
        <p:txBody>
          <a:bodyPr>
            <a:normAutofit/>
          </a:bodyPr>
          <a:lstStyle/>
          <a:p>
            <a:pPr>
              <a:buFont typeface="Wingdings" panose="05000000000000000000" pitchFamily="2" charset="2"/>
              <a:buChar char="l"/>
            </a:pPr>
            <a:r>
              <a:rPr lang="ja-JP" altLang="en-US" sz="3600" dirty="0">
                <a:solidFill>
                  <a:schemeClr val="tx1"/>
                </a:solidFill>
              </a:rPr>
              <a:t>自走式のロボットはバッテリを持ち，巡回と充電を</a:t>
            </a:r>
            <a:endParaRPr lang="en-US" altLang="ja-JP" sz="3600" dirty="0">
              <a:solidFill>
                <a:schemeClr val="tx1"/>
              </a:solidFill>
            </a:endParaRPr>
          </a:p>
          <a:p>
            <a:pPr marL="0" indent="0">
              <a:buNone/>
            </a:pPr>
            <a:r>
              <a:rPr lang="en-US" altLang="ja-JP" sz="3600" dirty="0">
                <a:solidFill>
                  <a:schemeClr val="tx1"/>
                </a:solidFill>
              </a:rPr>
              <a:t>  </a:t>
            </a:r>
            <a:r>
              <a:rPr lang="ja-JP" altLang="en-US" sz="3600" dirty="0">
                <a:solidFill>
                  <a:schemeClr val="tx1"/>
                </a:solidFill>
              </a:rPr>
              <a:t>繰り返す</a:t>
            </a:r>
            <a:endParaRPr lang="en-US" altLang="ja-JP" sz="3600" dirty="0">
              <a:solidFill>
                <a:schemeClr val="tx1"/>
              </a:solidFill>
            </a:endParaRPr>
          </a:p>
          <a:p>
            <a:pPr marL="0" indent="0">
              <a:buNone/>
            </a:pPr>
            <a:endParaRPr lang="en-US" altLang="ja-JP" sz="3600" dirty="0">
              <a:solidFill>
                <a:schemeClr val="tx1"/>
              </a:solidFill>
            </a:endParaRPr>
          </a:p>
          <a:p>
            <a:pPr>
              <a:buFont typeface="Wingdings" panose="05000000000000000000" pitchFamily="2" charset="2"/>
              <a:buChar char="l"/>
            </a:pPr>
            <a:endParaRPr lang="en-US" altLang="ja-JP" sz="3600" dirty="0">
              <a:solidFill>
                <a:schemeClr val="tx1"/>
              </a:solidFill>
            </a:endParaRPr>
          </a:p>
          <a:p>
            <a:pPr>
              <a:buFont typeface="Wingdings" panose="05000000000000000000" pitchFamily="2" charset="2"/>
              <a:buChar char="l"/>
            </a:pPr>
            <a:r>
              <a:rPr lang="ja-JP" altLang="en-US" sz="3600" dirty="0">
                <a:solidFill>
                  <a:schemeClr val="tx1"/>
                </a:solidFill>
              </a:rPr>
              <a:t>巡回効率の最大化</a:t>
            </a:r>
            <a:r>
              <a:rPr lang="en-US" altLang="ja-JP" sz="3600" dirty="0">
                <a:solidFill>
                  <a:schemeClr val="tx1"/>
                </a:solidFill>
              </a:rPr>
              <a:t>(</a:t>
            </a:r>
            <a:r>
              <a:rPr lang="ja-JP" altLang="en-US" sz="3600" dirty="0">
                <a:solidFill>
                  <a:srgbClr val="0070C0"/>
                </a:solidFill>
              </a:rPr>
              <a:t>訪問間隔の短縮</a:t>
            </a:r>
            <a:r>
              <a:rPr lang="ja-JP" altLang="en-US" sz="3600" dirty="0">
                <a:solidFill>
                  <a:schemeClr val="tx1"/>
                </a:solidFill>
              </a:rPr>
              <a:t>や</a:t>
            </a:r>
            <a:r>
              <a:rPr lang="ja-JP" altLang="en-US" sz="3600" dirty="0">
                <a:solidFill>
                  <a:srgbClr val="0070C0"/>
                </a:solidFill>
              </a:rPr>
              <a:t>ごみ回収量の</a:t>
            </a:r>
            <a:endParaRPr lang="en-US" altLang="ja-JP" sz="3600" dirty="0">
              <a:solidFill>
                <a:srgbClr val="0070C0"/>
              </a:solidFill>
            </a:endParaRPr>
          </a:p>
          <a:p>
            <a:pPr marL="0" indent="0">
              <a:buNone/>
            </a:pPr>
            <a:r>
              <a:rPr lang="en-US" altLang="ja-JP" sz="3600" dirty="0">
                <a:solidFill>
                  <a:schemeClr val="tx1"/>
                </a:solidFill>
              </a:rPr>
              <a:t>  </a:t>
            </a:r>
            <a:r>
              <a:rPr lang="ja-JP" altLang="en-US" sz="3600" dirty="0">
                <a:solidFill>
                  <a:srgbClr val="0070C0"/>
                </a:solidFill>
              </a:rPr>
              <a:t>増加</a:t>
            </a:r>
            <a:r>
              <a:rPr lang="en-US" altLang="ja-JP" sz="3600" dirty="0">
                <a:solidFill>
                  <a:schemeClr val="tx1"/>
                </a:solidFill>
              </a:rPr>
              <a:t>)</a:t>
            </a:r>
            <a:r>
              <a:rPr lang="ja-JP" altLang="en-US" sz="3600" dirty="0">
                <a:solidFill>
                  <a:schemeClr val="tx1"/>
                </a:solidFill>
              </a:rPr>
              <a:t>を目指した行動や学習は，</a:t>
            </a:r>
            <a:r>
              <a:rPr lang="ja-JP" altLang="en-US" sz="3600" dirty="0">
                <a:solidFill>
                  <a:srgbClr val="FF0000"/>
                </a:solidFill>
              </a:rPr>
              <a:t>必要以上のエネルギー</a:t>
            </a:r>
            <a:endParaRPr lang="en-US" altLang="ja-JP" sz="3600" dirty="0">
              <a:solidFill>
                <a:srgbClr val="FF0000"/>
              </a:solidFill>
            </a:endParaRPr>
          </a:p>
          <a:p>
            <a:pPr marL="0" indent="0">
              <a:buNone/>
            </a:pPr>
            <a:r>
              <a:rPr lang="en-US" altLang="ja-JP" sz="3600" dirty="0">
                <a:solidFill>
                  <a:srgbClr val="FF0000"/>
                </a:solidFill>
              </a:rPr>
              <a:t>  </a:t>
            </a:r>
            <a:r>
              <a:rPr lang="ja-JP" altLang="en-US" sz="3600" dirty="0">
                <a:solidFill>
                  <a:srgbClr val="FF0000"/>
                </a:solidFill>
              </a:rPr>
              <a:t>を消費する可能性がある</a:t>
            </a:r>
            <a:endParaRPr lang="en-US" altLang="ja-JP" dirty="0">
              <a:solidFill>
                <a:srgbClr val="FF0000"/>
              </a:solidFill>
            </a:endParaRPr>
          </a:p>
        </p:txBody>
      </p:sp>
      <p:grpSp>
        <p:nvGrpSpPr>
          <p:cNvPr id="62" name="グループ化 61">
            <a:extLst>
              <a:ext uri="{FF2B5EF4-FFF2-40B4-BE49-F238E27FC236}">
                <a16:creationId xmlns:a16="http://schemas.microsoft.com/office/drawing/2014/main" id="{B7F81B02-392E-B164-BA5C-979F3CEEFFCA}"/>
              </a:ext>
            </a:extLst>
          </p:cNvPr>
          <p:cNvGrpSpPr/>
          <p:nvPr/>
        </p:nvGrpSpPr>
        <p:grpSpPr>
          <a:xfrm>
            <a:off x="3232433" y="2263140"/>
            <a:ext cx="8072525" cy="2110740"/>
            <a:chOff x="3232433" y="2263140"/>
            <a:chExt cx="8072525" cy="2110740"/>
          </a:xfrm>
        </p:grpSpPr>
        <p:grpSp>
          <p:nvGrpSpPr>
            <p:cNvPr id="61" name="グループ化 60">
              <a:extLst>
                <a:ext uri="{FF2B5EF4-FFF2-40B4-BE49-F238E27FC236}">
                  <a16:creationId xmlns:a16="http://schemas.microsoft.com/office/drawing/2014/main" id="{7AA4B16A-CAC2-DDC2-6C53-5ECB56B4F198}"/>
                </a:ext>
              </a:extLst>
            </p:cNvPr>
            <p:cNvGrpSpPr/>
            <p:nvPr/>
          </p:nvGrpSpPr>
          <p:grpSpPr>
            <a:xfrm>
              <a:off x="8435339" y="2263140"/>
              <a:ext cx="2869619" cy="2110740"/>
              <a:chOff x="8435339" y="2263140"/>
              <a:chExt cx="2869619" cy="2110740"/>
            </a:xfrm>
          </p:grpSpPr>
          <p:grpSp>
            <p:nvGrpSpPr>
              <p:cNvPr id="51" name="グループ化 50">
                <a:extLst>
                  <a:ext uri="{FF2B5EF4-FFF2-40B4-BE49-F238E27FC236}">
                    <a16:creationId xmlns:a16="http://schemas.microsoft.com/office/drawing/2014/main" id="{0A965C52-39A7-A0DE-7DA8-D9FA445DC31F}"/>
                  </a:ext>
                </a:extLst>
              </p:cNvPr>
              <p:cNvGrpSpPr/>
              <p:nvPr/>
            </p:nvGrpSpPr>
            <p:grpSpPr>
              <a:xfrm>
                <a:off x="8435339" y="2263140"/>
                <a:ext cx="2110740" cy="2110740"/>
                <a:chOff x="8435339" y="2263140"/>
                <a:chExt cx="2110740" cy="2110740"/>
              </a:xfrm>
            </p:grpSpPr>
            <p:pic>
              <p:nvPicPr>
                <p:cNvPr id="29" name="図 28" descr="グラフィカル ユーザー インターフェイス&#10;&#10;自動的に生成された説明">
                  <a:extLst>
                    <a:ext uri="{FF2B5EF4-FFF2-40B4-BE49-F238E27FC236}">
                      <a16:creationId xmlns:a16="http://schemas.microsoft.com/office/drawing/2014/main" id="{4DA6675A-2496-C141-DA04-9922E4A723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5339" y="2263140"/>
                  <a:ext cx="2110740" cy="2110740"/>
                </a:xfrm>
                <a:prstGeom prst="rect">
                  <a:avLst/>
                </a:prstGeom>
              </p:spPr>
            </p:pic>
            <p:sp>
              <p:nvSpPr>
                <p:cNvPr id="30" name="フリーフォーム: 図形 29">
                  <a:extLst>
                    <a:ext uri="{FF2B5EF4-FFF2-40B4-BE49-F238E27FC236}">
                      <a16:creationId xmlns:a16="http://schemas.microsoft.com/office/drawing/2014/main" id="{0E2CD335-F211-8654-E5EF-A97FAA8FF57D}"/>
                    </a:ext>
                  </a:extLst>
                </p:cNvPr>
                <p:cNvSpPr/>
                <p:nvPr/>
              </p:nvSpPr>
              <p:spPr>
                <a:xfrm>
                  <a:off x="8660130" y="2546350"/>
                  <a:ext cx="1611630" cy="1320800"/>
                </a:xfrm>
                <a:custGeom>
                  <a:avLst/>
                  <a:gdLst>
                    <a:gd name="connsiteX0" fmla="*/ 0 w 1440180"/>
                    <a:gd name="connsiteY0" fmla="*/ 925830 h 1283970"/>
                    <a:gd name="connsiteX1" fmla="*/ 731520 w 1440180"/>
                    <a:gd name="connsiteY1" fmla="*/ 0 h 1283970"/>
                    <a:gd name="connsiteX2" fmla="*/ 1440180 w 1440180"/>
                    <a:gd name="connsiteY2" fmla="*/ 293370 h 1283970"/>
                    <a:gd name="connsiteX3" fmla="*/ 731520 w 1440180"/>
                    <a:gd name="connsiteY3" fmla="*/ 1283970 h 1283970"/>
                    <a:gd name="connsiteX4" fmla="*/ 0 w 1440180"/>
                    <a:gd name="connsiteY4" fmla="*/ 925830 h 1283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180" h="1283970">
                      <a:moveTo>
                        <a:pt x="0" y="925830"/>
                      </a:moveTo>
                      <a:lnTo>
                        <a:pt x="731520" y="0"/>
                      </a:lnTo>
                      <a:lnTo>
                        <a:pt x="1440180" y="293370"/>
                      </a:lnTo>
                      <a:lnTo>
                        <a:pt x="731520" y="1283970"/>
                      </a:lnTo>
                      <a:lnTo>
                        <a:pt x="0" y="925830"/>
                      </a:lnTo>
                      <a:close/>
                    </a:path>
                  </a:pathLst>
                </a:custGeom>
                <a:solidFill>
                  <a:srgbClr val="E9ED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4" name="図 43" descr="椅子, 部屋 が含まれている画像&#10;&#10;自動的に生成された説明">
                  <a:extLst>
                    <a:ext uri="{FF2B5EF4-FFF2-40B4-BE49-F238E27FC236}">
                      <a16:creationId xmlns:a16="http://schemas.microsoft.com/office/drawing/2014/main" id="{F368A948-7F72-D804-3669-078CF70AD39A}"/>
                    </a:ext>
                  </a:extLst>
                </p:cNvPr>
                <p:cNvPicPr>
                  <a:picLocks noChangeAspect="1"/>
                </p:cNvPicPr>
                <p:nvPr/>
              </p:nvPicPr>
              <p:blipFill rotWithShape="1">
                <a:blip r:embed="rId4">
                  <a:extLst>
                    <a:ext uri="{28A0092B-C50C-407E-A947-70E740481C1C}">
                      <a14:useLocalDpi xmlns:a14="http://schemas.microsoft.com/office/drawing/2010/main" val="0"/>
                    </a:ext>
                  </a:extLst>
                </a:blip>
                <a:srcRect l="16155" t="9592" r="11547" b="28305"/>
                <a:stretch/>
              </p:blipFill>
              <p:spPr>
                <a:xfrm>
                  <a:off x="8978582" y="2815590"/>
                  <a:ext cx="974725" cy="727075"/>
                </a:xfrm>
                <a:prstGeom prst="rect">
                  <a:avLst/>
                </a:prstGeom>
              </p:spPr>
            </p:pic>
            <p:sp>
              <p:nvSpPr>
                <p:cNvPr id="46" name="正方形/長方形 45">
                  <a:extLst>
                    <a:ext uri="{FF2B5EF4-FFF2-40B4-BE49-F238E27FC236}">
                      <a16:creationId xmlns:a16="http://schemas.microsoft.com/office/drawing/2014/main" id="{FCA31D0A-55C8-0716-F4C8-DDC3081A8CD9}"/>
                    </a:ext>
                  </a:extLst>
                </p:cNvPr>
                <p:cNvSpPr/>
                <p:nvPr/>
              </p:nvSpPr>
              <p:spPr>
                <a:xfrm rot="1870080">
                  <a:off x="8983029" y="2844838"/>
                  <a:ext cx="60642" cy="122426"/>
                </a:xfrm>
                <a:prstGeom prst="rect">
                  <a:avLst/>
                </a:prstGeom>
                <a:solidFill>
                  <a:srgbClr val="E9ED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CCE7246D-76B9-8F07-40D6-EA4A57F50EB9}"/>
                    </a:ext>
                  </a:extLst>
                </p:cNvPr>
                <p:cNvSpPr/>
                <p:nvPr/>
              </p:nvSpPr>
              <p:spPr>
                <a:xfrm rot="6665092">
                  <a:off x="9037478" y="3479910"/>
                  <a:ext cx="60642" cy="122426"/>
                </a:xfrm>
                <a:prstGeom prst="rect">
                  <a:avLst/>
                </a:prstGeom>
                <a:solidFill>
                  <a:srgbClr val="E9ED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1973E66C-04EE-FE36-3183-4C96773E7906}"/>
                    </a:ext>
                  </a:extLst>
                </p:cNvPr>
                <p:cNvSpPr/>
                <p:nvPr/>
              </p:nvSpPr>
              <p:spPr>
                <a:xfrm rot="4375599">
                  <a:off x="9652405" y="3480211"/>
                  <a:ext cx="45719" cy="122426"/>
                </a:xfrm>
                <a:prstGeom prst="rect">
                  <a:avLst/>
                </a:prstGeom>
                <a:solidFill>
                  <a:srgbClr val="E9ED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755166F0-3612-3243-703A-5C8AED351786}"/>
                    </a:ext>
                  </a:extLst>
                </p:cNvPr>
                <p:cNvSpPr/>
                <p:nvPr/>
              </p:nvSpPr>
              <p:spPr>
                <a:xfrm rot="5400000">
                  <a:off x="9828774" y="3454292"/>
                  <a:ext cx="54325" cy="122426"/>
                </a:xfrm>
                <a:prstGeom prst="rect">
                  <a:avLst/>
                </a:prstGeom>
                <a:solidFill>
                  <a:srgbClr val="E9ED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a:extLst>
                    <a:ext uri="{FF2B5EF4-FFF2-40B4-BE49-F238E27FC236}">
                      <a16:creationId xmlns:a16="http://schemas.microsoft.com/office/drawing/2014/main" id="{DE030B34-F408-61AF-E63B-FF671C135E8F}"/>
                    </a:ext>
                  </a:extLst>
                </p:cNvPr>
                <p:cNvSpPr/>
                <p:nvPr/>
              </p:nvSpPr>
              <p:spPr>
                <a:xfrm rot="8079883">
                  <a:off x="9890052" y="2832450"/>
                  <a:ext cx="54325" cy="122426"/>
                </a:xfrm>
                <a:prstGeom prst="rect">
                  <a:avLst/>
                </a:prstGeom>
                <a:solidFill>
                  <a:srgbClr val="E9ED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 name="直線コネクタ 31">
                <a:extLst>
                  <a:ext uri="{FF2B5EF4-FFF2-40B4-BE49-F238E27FC236}">
                    <a16:creationId xmlns:a16="http://schemas.microsoft.com/office/drawing/2014/main" id="{3ADE3A34-FDC8-6CA6-D8DB-F342741BAA31}"/>
                  </a:ext>
                </a:extLst>
              </p:cNvPr>
              <p:cNvCxnSpPr/>
              <p:nvPr/>
            </p:nvCxnSpPr>
            <p:spPr>
              <a:xfrm>
                <a:off x="8763000" y="3600450"/>
                <a:ext cx="1060450" cy="251698"/>
              </a:xfrm>
              <a:prstGeom prst="line">
                <a:avLst/>
              </a:prstGeom>
              <a:ln w="28575">
                <a:solidFill>
                  <a:srgbClr val="9DA8AF"/>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8DC06152-8B0C-5F94-8C56-860B18D37340}"/>
                  </a:ext>
                </a:extLst>
              </p:cNvPr>
              <p:cNvCxnSpPr>
                <a:cxnSpLocks/>
              </p:cNvCxnSpPr>
              <p:nvPr/>
            </p:nvCxnSpPr>
            <p:spPr>
              <a:xfrm>
                <a:off x="9124950" y="2644775"/>
                <a:ext cx="1181100" cy="285750"/>
              </a:xfrm>
              <a:prstGeom prst="line">
                <a:avLst/>
              </a:prstGeom>
              <a:ln w="38100">
                <a:solidFill>
                  <a:srgbClr val="D2D6DB"/>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6FDDDD60-3B9B-E51A-69B0-D645F44D0DEE}"/>
                  </a:ext>
                </a:extLst>
              </p:cNvPr>
              <p:cNvCxnSpPr>
                <a:cxnSpLocks/>
              </p:cNvCxnSpPr>
              <p:nvPr/>
            </p:nvCxnSpPr>
            <p:spPr>
              <a:xfrm>
                <a:off x="9067800" y="3726299"/>
                <a:ext cx="807660" cy="204132"/>
              </a:xfrm>
              <a:prstGeom prst="line">
                <a:avLst/>
              </a:prstGeom>
              <a:ln w="28575">
                <a:solidFill>
                  <a:srgbClr val="D2D6DB"/>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0A61E4B5-7893-4F76-CA12-CA2962AF2FC1}"/>
                  </a:ext>
                </a:extLst>
              </p:cNvPr>
              <p:cNvCxnSpPr/>
              <p:nvPr/>
            </p:nvCxnSpPr>
            <p:spPr>
              <a:xfrm>
                <a:off x="9232900" y="2711450"/>
                <a:ext cx="1000125" cy="254000"/>
              </a:xfrm>
              <a:prstGeom prst="line">
                <a:avLst/>
              </a:prstGeom>
              <a:ln w="19050">
                <a:solidFill>
                  <a:srgbClr val="9DA8AF"/>
                </a:solidFill>
              </a:ln>
            </p:spPr>
            <p:style>
              <a:lnRef idx="1">
                <a:schemeClr val="accent1"/>
              </a:lnRef>
              <a:fillRef idx="0">
                <a:schemeClr val="accent1"/>
              </a:fillRef>
              <a:effectRef idx="0">
                <a:schemeClr val="accent1"/>
              </a:effectRef>
              <a:fontRef idx="minor">
                <a:schemeClr val="tx1"/>
              </a:fontRef>
            </p:style>
          </p:cxnSp>
          <p:pic>
            <p:nvPicPr>
              <p:cNvPr id="53" name="図 52" descr="絵と文字の加工写真&#10;&#10;低い精度で自動的に生成された説明">
                <a:extLst>
                  <a:ext uri="{FF2B5EF4-FFF2-40B4-BE49-F238E27FC236}">
                    <a16:creationId xmlns:a16="http://schemas.microsoft.com/office/drawing/2014/main" id="{FCF1E070-C3AF-AB4E-8260-71265929F8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52417" y="2353449"/>
                <a:ext cx="852541" cy="852541"/>
              </a:xfrm>
              <a:prstGeom prst="rect">
                <a:avLst/>
              </a:prstGeom>
            </p:spPr>
          </p:pic>
        </p:grpSp>
        <p:sp>
          <p:nvSpPr>
            <p:cNvPr id="56" name="矢印: 上下 55">
              <a:extLst>
                <a:ext uri="{FF2B5EF4-FFF2-40B4-BE49-F238E27FC236}">
                  <a16:creationId xmlns:a16="http://schemas.microsoft.com/office/drawing/2014/main" id="{9C559F18-322A-418B-A154-B46B620B12CA}"/>
                </a:ext>
              </a:extLst>
            </p:cNvPr>
            <p:cNvSpPr/>
            <p:nvPr/>
          </p:nvSpPr>
          <p:spPr>
            <a:xfrm rot="5400000">
              <a:off x="6969992" y="2437910"/>
              <a:ext cx="509223" cy="1974433"/>
            </a:xfrm>
            <a:prstGeom prst="upDown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60" name="グループ化 59">
              <a:extLst>
                <a:ext uri="{FF2B5EF4-FFF2-40B4-BE49-F238E27FC236}">
                  <a16:creationId xmlns:a16="http://schemas.microsoft.com/office/drawing/2014/main" id="{B8CB6E54-BEA4-9551-D7D4-100DC659555F}"/>
                </a:ext>
              </a:extLst>
            </p:cNvPr>
            <p:cNvGrpSpPr/>
            <p:nvPr/>
          </p:nvGrpSpPr>
          <p:grpSpPr>
            <a:xfrm>
              <a:off x="3232433" y="2361379"/>
              <a:ext cx="3197234" cy="1711868"/>
              <a:chOff x="3232433" y="2361379"/>
              <a:chExt cx="3197234" cy="1711868"/>
            </a:xfrm>
          </p:grpSpPr>
          <p:pic>
            <p:nvPicPr>
              <p:cNvPr id="54" name="Picture 2">
                <a:extLst>
                  <a:ext uri="{FF2B5EF4-FFF2-40B4-BE49-F238E27FC236}">
                    <a16:creationId xmlns:a16="http://schemas.microsoft.com/office/drawing/2014/main" id="{7FB8A629-63E9-10D1-361D-7678E13B632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060" r="2601" b="18685"/>
              <a:stretch/>
            </p:blipFill>
            <p:spPr bwMode="auto">
              <a:xfrm>
                <a:off x="4151870" y="2837226"/>
                <a:ext cx="1504336" cy="1175802"/>
              </a:xfrm>
              <a:prstGeom prst="rect">
                <a:avLst/>
              </a:prstGeom>
              <a:noFill/>
              <a:extLst>
                <a:ext uri="{909E8E84-426E-40DD-AFC4-6F175D3DCCD1}">
                  <a14:hiddenFill xmlns:a14="http://schemas.microsoft.com/office/drawing/2010/main">
                    <a:solidFill>
                      <a:srgbClr val="FFFFFF"/>
                    </a:solidFill>
                  </a14:hiddenFill>
                </a:ext>
              </a:extLst>
            </p:spPr>
          </p:pic>
          <p:pic>
            <p:nvPicPr>
              <p:cNvPr id="55" name="図 54">
                <a:extLst>
                  <a:ext uri="{FF2B5EF4-FFF2-40B4-BE49-F238E27FC236}">
                    <a16:creationId xmlns:a16="http://schemas.microsoft.com/office/drawing/2014/main" id="{50E63427-595A-2590-A256-69AC63339EF3}"/>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5577126" y="2361379"/>
                <a:ext cx="852541" cy="852541"/>
              </a:xfrm>
              <a:prstGeom prst="rect">
                <a:avLst/>
              </a:prstGeom>
            </p:spPr>
          </p:pic>
          <p:pic>
            <p:nvPicPr>
              <p:cNvPr id="57" name="Picture 2">
                <a:extLst>
                  <a:ext uri="{FF2B5EF4-FFF2-40B4-BE49-F238E27FC236}">
                    <a16:creationId xmlns:a16="http://schemas.microsoft.com/office/drawing/2014/main" id="{1D51A984-8451-AB34-F49C-D418C6EEDDB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45852" t="33303" r="50000" b="12878"/>
              <a:stretch/>
            </p:blipFill>
            <p:spPr bwMode="auto">
              <a:xfrm>
                <a:off x="3360781" y="3631049"/>
                <a:ext cx="817172" cy="442198"/>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a:extLst>
                  <a:ext uri="{FF2B5EF4-FFF2-40B4-BE49-F238E27FC236}">
                    <a16:creationId xmlns:a16="http://schemas.microsoft.com/office/drawing/2014/main" id="{E002AEF7-3D19-F3CA-CDD0-E3FA223EEFD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45852" t="33303" r="50000" b="12878"/>
              <a:stretch/>
            </p:blipFill>
            <p:spPr bwMode="auto">
              <a:xfrm>
                <a:off x="3232433" y="2779719"/>
                <a:ext cx="817172" cy="442198"/>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a:extLst>
                  <a:ext uri="{FF2B5EF4-FFF2-40B4-BE49-F238E27FC236}">
                    <a16:creationId xmlns:a16="http://schemas.microsoft.com/office/drawing/2014/main" id="{2FA796DF-9743-9EE4-3DD0-48A9DC72B69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45852" t="33303" r="50000" b="12878"/>
              <a:stretch/>
            </p:blipFill>
            <p:spPr bwMode="auto">
              <a:xfrm>
                <a:off x="4282015" y="2395783"/>
                <a:ext cx="817172" cy="442198"/>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7952868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グラフィカル ユーザー インターフェイス が含まれている画像&#10;&#10;自動的に生成された説明">
            <a:extLst>
              <a:ext uri="{FF2B5EF4-FFF2-40B4-BE49-F238E27FC236}">
                <a16:creationId xmlns:a16="http://schemas.microsoft.com/office/drawing/2014/main" id="{C6BA2770-F561-4444-AE89-0018DABFDED3}"/>
              </a:ext>
            </a:extLst>
          </p:cNvPr>
          <p:cNvPicPr>
            <a:picLocks noChangeAspect="1"/>
          </p:cNvPicPr>
          <p:nvPr/>
        </p:nvPicPr>
        <p:blipFill rotWithShape="1">
          <a:blip r:embed="rId3">
            <a:extLst>
              <a:ext uri="{28A0092B-C50C-407E-A947-70E740481C1C}">
                <a14:useLocalDpi xmlns:a14="http://schemas.microsoft.com/office/drawing/2010/main" val="0"/>
              </a:ext>
            </a:extLst>
          </a:blip>
          <a:srcRect l="538" t="2890" r="73936" b="72113"/>
          <a:stretch/>
        </p:blipFill>
        <p:spPr>
          <a:xfrm>
            <a:off x="4037370" y="3654510"/>
            <a:ext cx="1574264" cy="1049571"/>
          </a:xfrm>
          <a:prstGeom prst="rect">
            <a:avLst/>
          </a:prstGeom>
        </p:spPr>
      </p:pic>
      <p:pic>
        <p:nvPicPr>
          <p:cNvPr id="10" name="図 9" descr="グラフィカル ユーザー インターフェイス が含まれている画像&#10;&#10;自動的に生成された説明">
            <a:extLst>
              <a:ext uri="{FF2B5EF4-FFF2-40B4-BE49-F238E27FC236}">
                <a16:creationId xmlns:a16="http://schemas.microsoft.com/office/drawing/2014/main" id="{C9D954F7-7145-4197-8E36-469F79F643CC}"/>
              </a:ext>
            </a:extLst>
          </p:cNvPr>
          <p:cNvPicPr>
            <a:picLocks noChangeAspect="1"/>
          </p:cNvPicPr>
          <p:nvPr/>
        </p:nvPicPr>
        <p:blipFill rotWithShape="1">
          <a:blip r:embed="rId3">
            <a:extLst>
              <a:ext uri="{28A0092B-C50C-407E-A947-70E740481C1C}">
                <a14:useLocalDpi xmlns:a14="http://schemas.microsoft.com/office/drawing/2010/main" val="0"/>
              </a:ext>
            </a:extLst>
          </a:blip>
          <a:srcRect l="538" t="2890" r="73936" b="72113"/>
          <a:stretch/>
        </p:blipFill>
        <p:spPr>
          <a:xfrm>
            <a:off x="7228348" y="3726031"/>
            <a:ext cx="1574264" cy="1049571"/>
          </a:xfrm>
          <a:prstGeom prst="rect">
            <a:avLst/>
          </a:prstGeom>
        </p:spPr>
      </p:pic>
      <p:pic>
        <p:nvPicPr>
          <p:cNvPr id="7" name="図 6" descr="グラフィカル ユーザー インターフェイス が含まれている画像&#10;&#10;自動的に生成された説明">
            <a:extLst>
              <a:ext uri="{FF2B5EF4-FFF2-40B4-BE49-F238E27FC236}">
                <a16:creationId xmlns:a16="http://schemas.microsoft.com/office/drawing/2014/main" id="{F8D5224B-F6BC-45C4-979D-54EF9E29D549}"/>
              </a:ext>
            </a:extLst>
          </p:cNvPr>
          <p:cNvPicPr>
            <a:picLocks noChangeAspect="1"/>
          </p:cNvPicPr>
          <p:nvPr/>
        </p:nvPicPr>
        <p:blipFill rotWithShape="1">
          <a:blip r:embed="rId3">
            <a:extLst>
              <a:ext uri="{28A0092B-C50C-407E-A947-70E740481C1C}">
                <a14:useLocalDpi xmlns:a14="http://schemas.microsoft.com/office/drawing/2010/main" val="0"/>
              </a:ext>
            </a:extLst>
          </a:blip>
          <a:srcRect l="538" t="2890" r="73936" b="72113"/>
          <a:stretch/>
        </p:blipFill>
        <p:spPr>
          <a:xfrm>
            <a:off x="970280" y="5078581"/>
            <a:ext cx="1574264" cy="1049571"/>
          </a:xfrm>
          <a:prstGeom prst="rect">
            <a:avLst/>
          </a:prstGeom>
        </p:spPr>
      </p:pic>
      <p:sp>
        <p:nvSpPr>
          <p:cNvPr id="9" name="矢印: 右 8">
            <a:extLst>
              <a:ext uri="{FF2B5EF4-FFF2-40B4-BE49-F238E27FC236}">
                <a16:creationId xmlns:a16="http://schemas.microsoft.com/office/drawing/2014/main" id="{0124E53A-83A5-4274-8EE1-735A2C63ECA3}"/>
              </a:ext>
            </a:extLst>
          </p:cNvPr>
          <p:cNvSpPr/>
          <p:nvPr/>
        </p:nvSpPr>
        <p:spPr>
          <a:xfrm rot="12975062">
            <a:off x="2435007" y="5668594"/>
            <a:ext cx="304800" cy="257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CED09FA-2DAB-428A-9DED-50DE133DF2D7}"/>
              </a:ext>
            </a:extLst>
          </p:cNvPr>
          <p:cNvSpPr>
            <a:spLocks noGrp="1"/>
          </p:cNvSpPr>
          <p:nvPr>
            <p:ph type="title"/>
          </p:nvPr>
        </p:nvSpPr>
        <p:spPr>
          <a:xfrm>
            <a:off x="677333" y="475831"/>
            <a:ext cx="10221575" cy="1320800"/>
          </a:xfrm>
        </p:spPr>
        <p:txBody>
          <a:bodyPr>
            <a:normAutofit/>
          </a:bodyPr>
          <a:lstStyle/>
          <a:p>
            <a:r>
              <a:rPr kumimoji="1" lang="en-US" altLang="ja-JP" sz="7200" dirty="0"/>
              <a:t>AMTDS/EDC</a:t>
            </a:r>
            <a:r>
              <a:rPr lang="ja-JP" altLang="en-US" sz="7200" dirty="0"/>
              <a:t> </a:t>
            </a:r>
            <a:r>
              <a:rPr kumimoji="1" lang="en-US" altLang="ja-JP" sz="7200" dirty="0"/>
              <a:t>(</a:t>
            </a:r>
            <a:r>
              <a:rPr kumimoji="1" lang="ja-JP" altLang="en-US" sz="7200" dirty="0"/>
              <a:t>先行研究</a:t>
            </a:r>
            <a:r>
              <a:rPr kumimoji="1" lang="en-US" altLang="ja-JP" sz="7200" dirty="0"/>
              <a:t>)</a:t>
            </a:r>
            <a:endParaRPr kumimoji="1" lang="ja-JP" altLang="en-US" sz="4400" dirty="0"/>
          </a:p>
        </p:txBody>
      </p:sp>
      <p:sp>
        <p:nvSpPr>
          <p:cNvPr id="3" name="コンテンツ プレースホルダー 2">
            <a:extLst>
              <a:ext uri="{FF2B5EF4-FFF2-40B4-BE49-F238E27FC236}">
                <a16:creationId xmlns:a16="http://schemas.microsoft.com/office/drawing/2014/main" id="{872BAF52-B6A0-40E7-A871-482268C24F52}"/>
              </a:ext>
            </a:extLst>
          </p:cNvPr>
          <p:cNvSpPr>
            <a:spLocks noGrp="1"/>
          </p:cNvSpPr>
          <p:nvPr>
            <p:ph idx="1"/>
          </p:nvPr>
        </p:nvSpPr>
        <p:spPr>
          <a:xfrm>
            <a:off x="677334" y="1943175"/>
            <a:ext cx="8733366" cy="4438994"/>
          </a:xfrm>
        </p:spPr>
        <p:txBody>
          <a:bodyPr/>
          <a:lstStyle/>
          <a:p>
            <a:r>
              <a:rPr lang="ja-JP" altLang="en-US" sz="3600" dirty="0">
                <a:solidFill>
                  <a:schemeClr val="tx1"/>
                </a:solidFill>
              </a:rPr>
              <a:t>この手法のメリット</a:t>
            </a:r>
            <a:endParaRPr lang="en-US" altLang="ja-JP" sz="3600" dirty="0">
              <a:solidFill>
                <a:schemeClr val="tx1"/>
              </a:solidFill>
            </a:endParaRPr>
          </a:p>
          <a:p>
            <a:pPr marL="914400" lvl="2" indent="0">
              <a:buNone/>
            </a:pPr>
            <a:r>
              <a:rPr lang="en-US" altLang="ja-JP" sz="3200" dirty="0">
                <a:solidFill>
                  <a:schemeClr val="tx1"/>
                </a:solidFill>
              </a:rPr>
              <a:t>g</a:t>
            </a:r>
            <a:r>
              <a:rPr kumimoji="1" lang="en-US" altLang="ja-JP" sz="3200" dirty="0">
                <a:solidFill>
                  <a:schemeClr val="tx1"/>
                </a:solidFill>
              </a:rPr>
              <a:t>eneralists</a:t>
            </a:r>
            <a:r>
              <a:rPr kumimoji="1" lang="ja-JP" altLang="en-US" sz="3200" dirty="0">
                <a:solidFill>
                  <a:schemeClr val="tx1"/>
                </a:solidFill>
              </a:rPr>
              <a:t>と</a:t>
            </a:r>
            <a:r>
              <a:rPr kumimoji="1" lang="en-US" altLang="ja-JP" sz="3200" dirty="0">
                <a:solidFill>
                  <a:schemeClr val="tx1"/>
                </a:solidFill>
              </a:rPr>
              <a:t>specialists</a:t>
            </a:r>
            <a:r>
              <a:rPr kumimoji="1" lang="ja-JP" altLang="en-US" sz="3200" dirty="0">
                <a:solidFill>
                  <a:schemeClr val="tx1"/>
                </a:solidFill>
              </a:rPr>
              <a:t>に</a:t>
            </a:r>
            <a:r>
              <a:rPr kumimoji="1" lang="ja-JP" altLang="en-US" sz="3200" dirty="0">
                <a:solidFill>
                  <a:srgbClr val="FF0000"/>
                </a:solidFill>
              </a:rPr>
              <a:t>自然</a:t>
            </a:r>
            <a:r>
              <a:rPr kumimoji="1" lang="ja-JP" altLang="en-US" sz="3200" dirty="0">
                <a:solidFill>
                  <a:schemeClr val="tx1"/>
                </a:solidFill>
              </a:rPr>
              <a:t>に分かれた</a:t>
            </a:r>
            <a:endParaRPr kumimoji="1" lang="en-US" altLang="ja-JP" sz="3200" dirty="0">
              <a:solidFill>
                <a:schemeClr val="tx1"/>
              </a:solidFill>
            </a:endParaRPr>
          </a:p>
          <a:p>
            <a:pPr marL="0" indent="0">
              <a:buNone/>
            </a:pPr>
            <a:endParaRPr kumimoji="1" lang="en-US" altLang="ja-JP" sz="2800" dirty="0"/>
          </a:p>
        </p:txBody>
      </p:sp>
      <p:sp>
        <p:nvSpPr>
          <p:cNvPr id="4" name="スライド番号プレースホルダー 3">
            <a:extLst>
              <a:ext uri="{FF2B5EF4-FFF2-40B4-BE49-F238E27FC236}">
                <a16:creationId xmlns:a16="http://schemas.microsoft.com/office/drawing/2014/main" id="{64C508A6-BFB8-41F2-9931-878953B3309D}"/>
              </a:ext>
            </a:extLst>
          </p:cNvPr>
          <p:cNvSpPr>
            <a:spLocks noGrp="1"/>
          </p:cNvSpPr>
          <p:nvPr>
            <p:ph type="sldNum" sz="quarter" idx="12"/>
          </p:nvPr>
        </p:nvSpPr>
        <p:spPr>
          <a:xfrm>
            <a:off x="11508661" y="6492875"/>
            <a:ext cx="683339" cy="365125"/>
          </a:xfrm>
        </p:spPr>
        <p:txBody>
          <a:bodyPr/>
          <a:lstStyle/>
          <a:p>
            <a:fld id="{48152886-A5BA-4EA1-AB9E-B32CF8EDC981}" type="slidenum">
              <a:rPr kumimoji="1" lang="ja-JP" altLang="en-US" sz="2400" smtClean="0">
                <a:solidFill>
                  <a:schemeClr val="bg1"/>
                </a:solidFill>
              </a:rPr>
              <a:t>60</a:t>
            </a:fld>
            <a:endParaRPr kumimoji="1" lang="ja-JP" altLang="en-US" sz="2400" dirty="0">
              <a:solidFill>
                <a:schemeClr val="bg1"/>
              </a:solidFill>
            </a:endParaRPr>
          </a:p>
        </p:txBody>
      </p:sp>
      <p:sp>
        <p:nvSpPr>
          <p:cNvPr id="6" name="矢印: 右 5">
            <a:extLst>
              <a:ext uri="{FF2B5EF4-FFF2-40B4-BE49-F238E27FC236}">
                <a16:creationId xmlns:a16="http://schemas.microsoft.com/office/drawing/2014/main" id="{409DBF80-5200-4151-A98F-D2FDF7562C38}"/>
              </a:ext>
            </a:extLst>
          </p:cNvPr>
          <p:cNvSpPr/>
          <p:nvPr/>
        </p:nvSpPr>
        <p:spPr>
          <a:xfrm>
            <a:off x="1153514" y="2764888"/>
            <a:ext cx="396000" cy="360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弧 7">
            <a:extLst>
              <a:ext uri="{FF2B5EF4-FFF2-40B4-BE49-F238E27FC236}">
                <a16:creationId xmlns:a16="http://schemas.microsoft.com/office/drawing/2014/main" id="{C5A17E92-38F5-4169-900D-391F1B6946AC}"/>
              </a:ext>
            </a:extLst>
          </p:cNvPr>
          <p:cNvSpPr/>
          <p:nvPr/>
        </p:nvSpPr>
        <p:spPr>
          <a:xfrm>
            <a:off x="1902075" y="3352800"/>
            <a:ext cx="7629525" cy="3140075"/>
          </a:xfrm>
          <a:prstGeom prst="arc">
            <a:avLst>
              <a:gd name="adj1" fmla="val 10669512"/>
              <a:gd name="adj2" fmla="val 9877801"/>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8466C083-94BA-4FF5-9B23-7BA16FB80545}"/>
              </a:ext>
            </a:extLst>
          </p:cNvPr>
          <p:cNvGrpSpPr/>
          <p:nvPr/>
        </p:nvGrpSpPr>
        <p:grpSpPr>
          <a:xfrm>
            <a:off x="4056004" y="4380086"/>
            <a:ext cx="1788776" cy="1311509"/>
            <a:chOff x="4056004" y="4380086"/>
            <a:chExt cx="1788776" cy="1311509"/>
          </a:xfrm>
        </p:grpSpPr>
        <p:sp>
          <p:nvSpPr>
            <p:cNvPr id="13" name="矢印: 右 12">
              <a:extLst>
                <a:ext uri="{FF2B5EF4-FFF2-40B4-BE49-F238E27FC236}">
                  <a16:creationId xmlns:a16="http://schemas.microsoft.com/office/drawing/2014/main" id="{5348DFE1-5885-4512-AED0-2CD703E46C03}"/>
                </a:ext>
              </a:extLst>
            </p:cNvPr>
            <p:cNvSpPr/>
            <p:nvPr/>
          </p:nvSpPr>
          <p:spPr>
            <a:xfrm rot="18404561">
              <a:off x="4048781" y="4575493"/>
              <a:ext cx="304800" cy="257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弧 11">
              <a:extLst>
                <a:ext uri="{FF2B5EF4-FFF2-40B4-BE49-F238E27FC236}">
                  <a16:creationId xmlns:a16="http://schemas.microsoft.com/office/drawing/2014/main" id="{4BBC08F7-15C5-403A-813F-17FA1F9DD271}"/>
                </a:ext>
              </a:extLst>
            </p:cNvPr>
            <p:cNvSpPr/>
            <p:nvPr/>
          </p:nvSpPr>
          <p:spPr>
            <a:xfrm rot="5400000">
              <a:off x="4294637" y="4141453"/>
              <a:ext cx="1311509" cy="1788776"/>
            </a:xfrm>
            <a:prstGeom prst="arc">
              <a:avLst>
                <a:gd name="adj1" fmla="val 13427884"/>
                <a:gd name="adj2" fmla="val 7224944"/>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C44605BF-7CFA-45B3-8C67-6D56A9E524B6}"/>
              </a:ext>
            </a:extLst>
          </p:cNvPr>
          <p:cNvGrpSpPr/>
          <p:nvPr/>
        </p:nvGrpSpPr>
        <p:grpSpPr>
          <a:xfrm>
            <a:off x="7211129" y="4419715"/>
            <a:ext cx="1788776" cy="1311509"/>
            <a:chOff x="4056004" y="4380086"/>
            <a:chExt cx="1788776" cy="1311509"/>
          </a:xfrm>
        </p:grpSpPr>
        <p:sp>
          <p:nvSpPr>
            <p:cNvPr id="16" name="矢印: 右 15">
              <a:extLst>
                <a:ext uri="{FF2B5EF4-FFF2-40B4-BE49-F238E27FC236}">
                  <a16:creationId xmlns:a16="http://schemas.microsoft.com/office/drawing/2014/main" id="{FE23A9FE-9A36-4991-95F2-4825D7CE5595}"/>
                </a:ext>
              </a:extLst>
            </p:cNvPr>
            <p:cNvSpPr/>
            <p:nvPr/>
          </p:nvSpPr>
          <p:spPr>
            <a:xfrm rot="18404561">
              <a:off x="4048781" y="4575493"/>
              <a:ext cx="304800" cy="257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弧 16">
              <a:extLst>
                <a:ext uri="{FF2B5EF4-FFF2-40B4-BE49-F238E27FC236}">
                  <a16:creationId xmlns:a16="http://schemas.microsoft.com/office/drawing/2014/main" id="{C5D31F8B-B597-44DF-A3E6-AF3D4664190D}"/>
                </a:ext>
              </a:extLst>
            </p:cNvPr>
            <p:cNvSpPr/>
            <p:nvPr/>
          </p:nvSpPr>
          <p:spPr>
            <a:xfrm rot="5400000">
              <a:off x="4294637" y="4141453"/>
              <a:ext cx="1311509" cy="1788776"/>
            </a:xfrm>
            <a:prstGeom prst="arc">
              <a:avLst>
                <a:gd name="adj1" fmla="val 13427884"/>
                <a:gd name="adj2" fmla="val 7224944"/>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95280794-BF36-4590-BE00-4C74A7C61B4B}"/>
              </a:ext>
            </a:extLst>
          </p:cNvPr>
          <p:cNvSpPr txBox="1"/>
          <p:nvPr/>
        </p:nvSpPr>
        <p:spPr>
          <a:xfrm>
            <a:off x="796807" y="3946601"/>
            <a:ext cx="3057152" cy="954107"/>
          </a:xfrm>
          <a:prstGeom prst="rect">
            <a:avLst/>
          </a:prstGeom>
          <a:solidFill>
            <a:schemeClr val="bg1"/>
          </a:solidFill>
          <a:ln w="19050">
            <a:solidFill>
              <a:schemeClr val="tx1"/>
            </a:solidFill>
          </a:ln>
        </p:spPr>
        <p:txBody>
          <a:bodyPr wrap="square" rtlCol="0">
            <a:spAutoFit/>
          </a:bodyPr>
          <a:lstStyle/>
          <a:p>
            <a:r>
              <a:rPr kumimoji="1" lang="en-US" altLang="ja-JP" sz="2400" dirty="0"/>
              <a:t>	</a:t>
            </a:r>
            <a:r>
              <a:rPr kumimoji="1" lang="en-US" altLang="ja-JP" sz="2800" dirty="0"/>
              <a:t>generalists</a:t>
            </a:r>
          </a:p>
          <a:p>
            <a:r>
              <a:rPr kumimoji="1" lang="ja-JP" altLang="en-US" sz="2800" dirty="0"/>
              <a:t>全体の領域を担当</a:t>
            </a:r>
          </a:p>
        </p:txBody>
      </p:sp>
      <p:sp>
        <p:nvSpPr>
          <p:cNvPr id="19" name="テキスト ボックス 18">
            <a:extLst>
              <a:ext uri="{FF2B5EF4-FFF2-40B4-BE49-F238E27FC236}">
                <a16:creationId xmlns:a16="http://schemas.microsoft.com/office/drawing/2014/main" id="{16071FFA-D757-4EEC-B912-B898550AD175}"/>
              </a:ext>
            </a:extLst>
          </p:cNvPr>
          <p:cNvSpPr txBox="1"/>
          <p:nvPr/>
        </p:nvSpPr>
        <p:spPr>
          <a:xfrm>
            <a:off x="8967145" y="3124888"/>
            <a:ext cx="3132086" cy="954107"/>
          </a:xfrm>
          <a:prstGeom prst="rect">
            <a:avLst/>
          </a:prstGeom>
          <a:solidFill>
            <a:schemeClr val="bg1"/>
          </a:solidFill>
          <a:ln w="19050">
            <a:solidFill>
              <a:schemeClr val="tx1"/>
            </a:solidFill>
          </a:ln>
        </p:spPr>
        <p:txBody>
          <a:bodyPr wrap="square" rtlCol="0">
            <a:spAutoFit/>
          </a:bodyPr>
          <a:lstStyle/>
          <a:p>
            <a:r>
              <a:rPr kumimoji="1" lang="en-US" altLang="ja-JP" sz="2400" dirty="0"/>
              <a:t>	</a:t>
            </a:r>
            <a:r>
              <a:rPr kumimoji="1" lang="en-US" altLang="ja-JP" sz="2800" dirty="0"/>
              <a:t>specialists</a:t>
            </a:r>
          </a:p>
          <a:p>
            <a:r>
              <a:rPr kumimoji="1" lang="ja-JP" altLang="en-US" sz="2800" dirty="0"/>
              <a:t>特定の領域を担当</a:t>
            </a:r>
          </a:p>
        </p:txBody>
      </p:sp>
      <p:cxnSp>
        <p:nvCxnSpPr>
          <p:cNvPr id="21" name="直線矢印コネクタ 20">
            <a:extLst>
              <a:ext uri="{FF2B5EF4-FFF2-40B4-BE49-F238E27FC236}">
                <a16:creationId xmlns:a16="http://schemas.microsoft.com/office/drawing/2014/main" id="{AEEB95BB-9534-4426-9FC5-BB908BD78B59}"/>
              </a:ext>
            </a:extLst>
          </p:cNvPr>
          <p:cNvCxnSpPr/>
          <p:nvPr/>
        </p:nvCxnSpPr>
        <p:spPr>
          <a:xfrm flipH="1">
            <a:off x="2181225" y="4942757"/>
            <a:ext cx="363319" cy="20607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44432CFC-39E0-4A9B-A426-542C444F86F8}"/>
              </a:ext>
            </a:extLst>
          </p:cNvPr>
          <p:cNvCxnSpPr>
            <a:cxnSpLocks/>
          </p:cNvCxnSpPr>
          <p:nvPr/>
        </p:nvCxnSpPr>
        <p:spPr>
          <a:xfrm flipH="1">
            <a:off x="5557124" y="3392571"/>
            <a:ext cx="3410021" cy="75673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5" name="直線矢印コネクタ 24">
            <a:extLst>
              <a:ext uri="{FF2B5EF4-FFF2-40B4-BE49-F238E27FC236}">
                <a16:creationId xmlns:a16="http://schemas.microsoft.com/office/drawing/2014/main" id="{5F587AF7-BD48-4EB2-81F9-81C236530909}"/>
              </a:ext>
            </a:extLst>
          </p:cNvPr>
          <p:cNvCxnSpPr>
            <a:cxnSpLocks/>
          </p:cNvCxnSpPr>
          <p:nvPr/>
        </p:nvCxnSpPr>
        <p:spPr>
          <a:xfrm flipH="1">
            <a:off x="8718138" y="4123118"/>
            <a:ext cx="781691" cy="27755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 name="スライド番号プレースホルダー 3">
            <a:extLst>
              <a:ext uri="{FF2B5EF4-FFF2-40B4-BE49-F238E27FC236}">
                <a16:creationId xmlns:a16="http://schemas.microsoft.com/office/drawing/2014/main" id="{B2B2F50E-82E5-AD3A-0AC8-495F012FC676}"/>
              </a:ext>
            </a:extLst>
          </p:cNvPr>
          <p:cNvSpPr txBox="1">
            <a:spLocks/>
          </p:cNvSpPr>
          <p:nvPr/>
        </p:nvSpPr>
        <p:spPr>
          <a:xfrm>
            <a:off x="11088396" y="6090835"/>
            <a:ext cx="852541" cy="587788"/>
          </a:xfrm>
          <a:prstGeom prst="rect">
            <a:avLst/>
          </a:prstGeom>
        </p:spPr>
        <p:txBody>
          <a:bodyPr vert="horz" lIns="91440" tIns="45720" rIns="91440" bIns="45720" rtlCol="0" anchor="ctr"/>
          <a:lstStyle>
            <a:defPPr>
              <a:defRPr lang="en-US"/>
            </a:defPPr>
            <a:lvl1pPr marL="0" algn="r" defTabSz="457200" rtl="0" eaLnBrk="1" latinLnBrk="0" hangingPunct="1">
              <a:defRPr sz="3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152886-A5BA-4EA1-AB9E-B32CF8EDC981}" type="slidenum">
              <a:rPr kumimoji="1" lang="ja-JP" altLang="en-US" sz="3600" smtClean="0"/>
              <a:pPr/>
              <a:t>60</a:t>
            </a:fld>
            <a:endParaRPr kumimoji="1" lang="ja-JP" altLang="en-US" dirty="0"/>
          </a:p>
        </p:txBody>
      </p:sp>
    </p:spTree>
    <p:extLst>
      <p:ext uri="{BB962C8B-B14F-4D97-AF65-F5344CB8AC3E}">
        <p14:creationId xmlns:p14="http://schemas.microsoft.com/office/powerpoint/2010/main" val="24722482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descr="グラフィカル ユーザー インターフェイス が含まれている画像&#10;&#10;自動的に生成された説明">
            <a:extLst>
              <a:ext uri="{FF2B5EF4-FFF2-40B4-BE49-F238E27FC236}">
                <a16:creationId xmlns:a16="http://schemas.microsoft.com/office/drawing/2014/main" id="{C9D954F7-7145-4197-8E36-469F79F643CC}"/>
              </a:ext>
            </a:extLst>
          </p:cNvPr>
          <p:cNvPicPr>
            <a:picLocks noChangeAspect="1"/>
          </p:cNvPicPr>
          <p:nvPr/>
        </p:nvPicPr>
        <p:blipFill rotWithShape="1">
          <a:blip r:embed="rId3">
            <a:extLst>
              <a:ext uri="{28A0092B-C50C-407E-A947-70E740481C1C}">
                <a14:useLocalDpi xmlns:a14="http://schemas.microsoft.com/office/drawing/2010/main" val="0"/>
              </a:ext>
            </a:extLst>
          </a:blip>
          <a:srcRect l="538" t="2890" r="73936" b="72113"/>
          <a:stretch/>
        </p:blipFill>
        <p:spPr>
          <a:xfrm>
            <a:off x="7699738" y="3726267"/>
            <a:ext cx="1574264" cy="1049571"/>
          </a:xfrm>
          <a:prstGeom prst="rect">
            <a:avLst/>
          </a:prstGeom>
        </p:spPr>
      </p:pic>
      <p:pic>
        <p:nvPicPr>
          <p:cNvPr id="7" name="図 6" descr="グラフィカル ユーザー インターフェイス が含まれている画像&#10;&#10;自動的に生成された説明">
            <a:extLst>
              <a:ext uri="{FF2B5EF4-FFF2-40B4-BE49-F238E27FC236}">
                <a16:creationId xmlns:a16="http://schemas.microsoft.com/office/drawing/2014/main" id="{F8D5224B-F6BC-45C4-979D-54EF9E29D549}"/>
              </a:ext>
            </a:extLst>
          </p:cNvPr>
          <p:cNvPicPr>
            <a:picLocks noChangeAspect="1"/>
          </p:cNvPicPr>
          <p:nvPr/>
        </p:nvPicPr>
        <p:blipFill rotWithShape="1">
          <a:blip r:embed="rId3">
            <a:extLst>
              <a:ext uri="{28A0092B-C50C-407E-A947-70E740481C1C}">
                <a14:useLocalDpi xmlns:a14="http://schemas.microsoft.com/office/drawing/2010/main" val="0"/>
              </a:ext>
            </a:extLst>
          </a:blip>
          <a:srcRect l="538" t="2890" r="73936" b="72113"/>
          <a:stretch/>
        </p:blipFill>
        <p:spPr>
          <a:xfrm>
            <a:off x="970280" y="5078581"/>
            <a:ext cx="1574264" cy="1049571"/>
          </a:xfrm>
          <a:prstGeom prst="rect">
            <a:avLst/>
          </a:prstGeom>
        </p:spPr>
      </p:pic>
      <p:sp>
        <p:nvSpPr>
          <p:cNvPr id="9" name="矢印: 右 8">
            <a:extLst>
              <a:ext uri="{FF2B5EF4-FFF2-40B4-BE49-F238E27FC236}">
                <a16:creationId xmlns:a16="http://schemas.microsoft.com/office/drawing/2014/main" id="{0124E53A-83A5-4274-8EE1-735A2C63ECA3}"/>
              </a:ext>
            </a:extLst>
          </p:cNvPr>
          <p:cNvSpPr/>
          <p:nvPr/>
        </p:nvSpPr>
        <p:spPr>
          <a:xfrm rot="12975062">
            <a:off x="2461567" y="5632890"/>
            <a:ext cx="304800" cy="257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CED09FA-2DAB-428A-9DED-50DE133DF2D7}"/>
              </a:ext>
            </a:extLst>
          </p:cNvPr>
          <p:cNvSpPr>
            <a:spLocks noGrp="1"/>
          </p:cNvSpPr>
          <p:nvPr>
            <p:ph type="title"/>
          </p:nvPr>
        </p:nvSpPr>
        <p:spPr>
          <a:xfrm>
            <a:off x="677333" y="475831"/>
            <a:ext cx="10323175" cy="1320800"/>
          </a:xfrm>
        </p:spPr>
        <p:txBody>
          <a:bodyPr>
            <a:normAutofit/>
          </a:bodyPr>
          <a:lstStyle/>
          <a:p>
            <a:r>
              <a:rPr kumimoji="1" lang="en-US" altLang="ja-JP" sz="7200" dirty="0"/>
              <a:t>AMTDS/EDC (</a:t>
            </a:r>
            <a:r>
              <a:rPr kumimoji="1" lang="ja-JP" altLang="en-US" sz="7200" dirty="0"/>
              <a:t>先行研究</a:t>
            </a:r>
            <a:r>
              <a:rPr kumimoji="1" lang="en-US" altLang="ja-JP" sz="7200" dirty="0"/>
              <a:t>)</a:t>
            </a:r>
            <a:endParaRPr kumimoji="1" lang="ja-JP" altLang="en-US" sz="4400" dirty="0"/>
          </a:p>
        </p:txBody>
      </p:sp>
      <p:sp>
        <p:nvSpPr>
          <p:cNvPr id="3" name="コンテンツ プレースホルダー 2">
            <a:extLst>
              <a:ext uri="{FF2B5EF4-FFF2-40B4-BE49-F238E27FC236}">
                <a16:creationId xmlns:a16="http://schemas.microsoft.com/office/drawing/2014/main" id="{872BAF52-B6A0-40E7-A871-482268C24F52}"/>
              </a:ext>
            </a:extLst>
          </p:cNvPr>
          <p:cNvSpPr>
            <a:spLocks noGrp="1"/>
          </p:cNvSpPr>
          <p:nvPr>
            <p:ph idx="1"/>
          </p:nvPr>
        </p:nvSpPr>
        <p:spPr>
          <a:xfrm>
            <a:off x="677334" y="1943175"/>
            <a:ext cx="10544386" cy="4438994"/>
          </a:xfrm>
        </p:spPr>
        <p:txBody>
          <a:bodyPr>
            <a:normAutofit/>
          </a:bodyPr>
          <a:lstStyle/>
          <a:p>
            <a:r>
              <a:rPr lang="en-US" altLang="ja-JP" dirty="0">
                <a:solidFill>
                  <a:schemeClr val="tx1"/>
                </a:solidFill>
              </a:rPr>
              <a:t>generalists</a:t>
            </a:r>
            <a:r>
              <a:rPr lang="ja-JP" altLang="en-US" dirty="0">
                <a:solidFill>
                  <a:schemeClr val="tx1"/>
                </a:solidFill>
              </a:rPr>
              <a:t>は，</a:t>
            </a:r>
            <a:r>
              <a:rPr lang="en-US" altLang="ja-JP" dirty="0">
                <a:solidFill>
                  <a:schemeClr val="tx1"/>
                </a:solidFill>
              </a:rPr>
              <a:t>specialists</a:t>
            </a:r>
            <a:r>
              <a:rPr lang="ja-JP" altLang="en-US" dirty="0">
                <a:solidFill>
                  <a:schemeClr val="tx1"/>
                </a:solidFill>
              </a:rPr>
              <a:t>がいなくなるとそこに入る</a:t>
            </a:r>
            <a:endParaRPr lang="en-US" altLang="ja-JP" dirty="0">
              <a:solidFill>
                <a:schemeClr val="tx1"/>
              </a:solidFill>
            </a:endParaRPr>
          </a:p>
        </p:txBody>
      </p:sp>
      <p:sp>
        <p:nvSpPr>
          <p:cNvPr id="4" name="スライド番号プレースホルダー 3">
            <a:extLst>
              <a:ext uri="{FF2B5EF4-FFF2-40B4-BE49-F238E27FC236}">
                <a16:creationId xmlns:a16="http://schemas.microsoft.com/office/drawing/2014/main" id="{64C508A6-BFB8-41F2-9931-878953B3309D}"/>
              </a:ext>
            </a:extLst>
          </p:cNvPr>
          <p:cNvSpPr>
            <a:spLocks noGrp="1"/>
          </p:cNvSpPr>
          <p:nvPr>
            <p:ph type="sldNum" sz="quarter" idx="12"/>
          </p:nvPr>
        </p:nvSpPr>
        <p:spPr>
          <a:xfrm>
            <a:off x="11508661" y="6492875"/>
            <a:ext cx="683339" cy="365125"/>
          </a:xfrm>
        </p:spPr>
        <p:txBody>
          <a:bodyPr/>
          <a:lstStyle/>
          <a:p>
            <a:fld id="{48152886-A5BA-4EA1-AB9E-B32CF8EDC981}" type="slidenum">
              <a:rPr kumimoji="1" lang="ja-JP" altLang="en-US" sz="2400" smtClean="0">
                <a:solidFill>
                  <a:schemeClr val="bg1"/>
                </a:solidFill>
              </a:rPr>
              <a:t>61</a:t>
            </a:fld>
            <a:endParaRPr kumimoji="1" lang="ja-JP" altLang="en-US" sz="2400" dirty="0">
              <a:solidFill>
                <a:schemeClr val="bg1"/>
              </a:solidFill>
            </a:endParaRPr>
          </a:p>
        </p:txBody>
      </p:sp>
      <p:sp>
        <p:nvSpPr>
          <p:cNvPr id="8" name="円弧 7">
            <a:extLst>
              <a:ext uri="{FF2B5EF4-FFF2-40B4-BE49-F238E27FC236}">
                <a16:creationId xmlns:a16="http://schemas.microsoft.com/office/drawing/2014/main" id="{C5A17E92-38F5-4169-900D-391F1B6946AC}"/>
              </a:ext>
            </a:extLst>
          </p:cNvPr>
          <p:cNvSpPr/>
          <p:nvPr/>
        </p:nvSpPr>
        <p:spPr>
          <a:xfrm>
            <a:off x="1902075" y="3352800"/>
            <a:ext cx="9098434" cy="3140075"/>
          </a:xfrm>
          <a:prstGeom prst="arc">
            <a:avLst>
              <a:gd name="adj1" fmla="val 10669512"/>
              <a:gd name="adj2" fmla="val 9970959"/>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8466C083-94BA-4FF5-9B23-7BA16FB80545}"/>
              </a:ext>
            </a:extLst>
          </p:cNvPr>
          <p:cNvGrpSpPr/>
          <p:nvPr/>
        </p:nvGrpSpPr>
        <p:grpSpPr>
          <a:xfrm rot="247824">
            <a:off x="5650646" y="4612576"/>
            <a:ext cx="1788776" cy="1311509"/>
            <a:chOff x="4056004" y="4380086"/>
            <a:chExt cx="1788776" cy="1311509"/>
          </a:xfrm>
        </p:grpSpPr>
        <p:sp>
          <p:nvSpPr>
            <p:cNvPr id="13" name="矢印: 右 12">
              <a:extLst>
                <a:ext uri="{FF2B5EF4-FFF2-40B4-BE49-F238E27FC236}">
                  <a16:creationId xmlns:a16="http://schemas.microsoft.com/office/drawing/2014/main" id="{5348DFE1-5885-4512-AED0-2CD703E46C03}"/>
                </a:ext>
              </a:extLst>
            </p:cNvPr>
            <p:cNvSpPr/>
            <p:nvPr/>
          </p:nvSpPr>
          <p:spPr>
            <a:xfrm rot="18404561">
              <a:off x="4048781" y="4575493"/>
              <a:ext cx="304800" cy="257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弧 11">
              <a:extLst>
                <a:ext uri="{FF2B5EF4-FFF2-40B4-BE49-F238E27FC236}">
                  <a16:creationId xmlns:a16="http://schemas.microsoft.com/office/drawing/2014/main" id="{4BBC08F7-15C5-403A-813F-17FA1F9DD271}"/>
                </a:ext>
              </a:extLst>
            </p:cNvPr>
            <p:cNvSpPr/>
            <p:nvPr/>
          </p:nvSpPr>
          <p:spPr>
            <a:xfrm rot="5400000">
              <a:off x="4294637" y="4141453"/>
              <a:ext cx="1311509" cy="1788776"/>
            </a:xfrm>
            <a:prstGeom prst="arc">
              <a:avLst>
                <a:gd name="adj1" fmla="val 13427884"/>
                <a:gd name="adj2" fmla="val 7224944"/>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C44605BF-7CFA-45B3-8C67-6D56A9E524B6}"/>
              </a:ext>
            </a:extLst>
          </p:cNvPr>
          <p:cNvGrpSpPr/>
          <p:nvPr/>
        </p:nvGrpSpPr>
        <p:grpSpPr>
          <a:xfrm>
            <a:off x="7699738" y="4411235"/>
            <a:ext cx="1788776" cy="1311509"/>
            <a:chOff x="4056004" y="4380086"/>
            <a:chExt cx="1788776" cy="1311509"/>
          </a:xfrm>
        </p:grpSpPr>
        <p:sp>
          <p:nvSpPr>
            <p:cNvPr id="16" name="矢印: 右 15">
              <a:extLst>
                <a:ext uri="{FF2B5EF4-FFF2-40B4-BE49-F238E27FC236}">
                  <a16:creationId xmlns:a16="http://schemas.microsoft.com/office/drawing/2014/main" id="{FE23A9FE-9A36-4991-95F2-4825D7CE5595}"/>
                </a:ext>
              </a:extLst>
            </p:cNvPr>
            <p:cNvSpPr/>
            <p:nvPr/>
          </p:nvSpPr>
          <p:spPr>
            <a:xfrm rot="18404561">
              <a:off x="4048781" y="4575493"/>
              <a:ext cx="304800" cy="257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弧 16">
              <a:extLst>
                <a:ext uri="{FF2B5EF4-FFF2-40B4-BE49-F238E27FC236}">
                  <a16:creationId xmlns:a16="http://schemas.microsoft.com/office/drawing/2014/main" id="{C5D31F8B-B597-44DF-A3E6-AF3D4664190D}"/>
                </a:ext>
              </a:extLst>
            </p:cNvPr>
            <p:cNvSpPr/>
            <p:nvPr/>
          </p:nvSpPr>
          <p:spPr>
            <a:xfrm rot="5400000">
              <a:off x="4294637" y="4141453"/>
              <a:ext cx="1311509" cy="1788776"/>
            </a:xfrm>
            <a:prstGeom prst="arc">
              <a:avLst>
                <a:gd name="adj1" fmla="val 13427884"/>
                <a:gd name="adj2" fmla="val 7224944"/>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5" name="楕円 4">
            <a:extLst>
              <a:ext uri="{FF2B5EF4-FFF2-40B4-BE49-F238E27FC236}">
                <a16:creationId xmlns:a16="http://schemas.microsoft.com/office/drawing/2014/main" id="{15FC4EB3-6554-4AFD-8A0E-6AF965698107}"/>
              </a:ext>
            </a:extLst>
          </p:cNvPr>
          <p:cNvSpPr/>
          <p:nvPr/>
        </p:nvSpPr>
        <p:spPr>
          <a:xfrm>
            <a:off x="5757799" y="3989755"/>
            <a:ext cx="1574264" cy="830997"/>
          </a:xfrm>
          <a:prstGeom prst="ellipse">
            <a:avLst/>
          </a:prstGeom>
          <a:noFill/>
          <a:ln w="38100">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 name="グループ化 23">
            <a:extLst>
              <a:ext uri="{FF2B5EF4-FFF2-40B4-BE49-F238E27FC236}">
                <a16:creationId xmlns:a16="http://schemas.microsoft.com/office/drawing/2014/main" id="{20DAF039-02B0-4841-B976-1F0B0067DB25}"/>
              </a:ext>
            </a:extLst>
          </p:cNvPr>
          <p:cNvGrpSpPr/>
          <p:nvPr/>
        </p:nvGrpSpPr>
        <p:grpSpPr>
          <a:xfrm>
            <a:off x="5338708" y="2692321"/>
            <a:ext cx="2875641" cy="1197208"/>
            <a:chOff x="3598503" y="2761859"/>
            <a:chExt cx="2875641" cy="1197208"/>
          </a:xfrm>
        </p:grpSpPr>
        <p:sp>
          <p:nvSpPr>
            <p:cNvPr id="20" name="吹き出し: 下矢印 19">
              <a:extLst>
                <a:ext uri="{FF2B5EF4-FFF2-40B4-BE49-F238E27FC236}">
                  <a16:creationId xmlns:a16="http://schemas.microsoft.com/office/drawing/2014/main" id="{32B885E5-4657-4503-A5BC-DDF0660D0765}"/>
                </a:ext>
              </a:extLst>
            </p:cNvPr>
            <p:cNvSpPr/>
            <p:nvPr/>
          </p:nvSpPr>
          <p:spPr>
            <a:xfrm>
              <a:off x="3598503" y="2761859"/>
              <a:ext cx="2754330" cy="1197208"/>
            </a:xfrm>
            <a:prstGeom prst="downArrowCallout">
              <a:avLst>
                <a:gd name="adj1" fmla="val 25000"/>
                <a:gd name="adj2" fmla="val 23457"/>
                <a:gd name="adj3" fmla="val 25000"/>
                <a:gd name="adj4" fmla="val 64977"/>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6EFA9813-2FB1-41E8-9DD3-CF05CEB694B8}"/>
                </a:ext>
              </a:extLst>
            </p:cNvPr>
            <p:cNvSpPr txBox="1"/>
            <p:nvPr/>
          </p:nvSpPr>
          <p:spPr>
            <a:xfrm>
              <a:off x="3598503" y="2800249"/>
              <a:ext cx="2875641" cy="830997"/>
            </a:xfrm>
            <a:prstGeom prst="rect">
              <a:avLst/>
            </a:prstGeom>
            <a:noFill/>
          </p:spPr>
          <p:txBody>
            <a:bodyPr wrap="square" rtlCol="0">
              <a:spAutoFit/>
            </a:bodyPr>
            <a:lstStyle/>
            <a:p>
              <a:r>
                <a:rPr kumimoji="1" lang="en-US" altLang="ja-JP" sz="2400" dirty="0"/>
                <a:t>specialists</a:t>
              </a:r>
              <a:r>
                <a:rPr kumimoji="1" lang="ja-JP" altLang="en-US" sz="2400" dirty="0"/>
                <a:t>が充電のためにいなくなる</a:t>
              </a:r>
            </a:p>
          </p:txBody>
        </p:sp>
      </p:grpSp>
      <p:sp>
        <p:nvSpPr>
          <p:cNvPr id="29" name="矢印: 折線 28">
            <a:extLst>
              <a:ext uri="{FF2B5EF4-FFF2-40B4-BE49-F238E27FC236}">
                <a16:creationId xmlns:a16="http://schemas.microsoft.com/office/drawing/2014/main" id="{A6530625-136F-4866-822D-08574ED08C86}"/>
              </a:ext>
            </a:extLst>
          </p:cNvPr>
          <p:cNvSpPr/>
          <p:nvPr/>
        </p:nvSpPr>
        <p:spPr>
          <a:xfrm>
            <a:off x="1657350" y="4197078"/>
            <a:ext cx="2981242" cy="830997"/>
          </a:xfrm>
          <a:prstGeom prst="bentArrow">
            <a:avLst>
              <a:gd name="adj1" fmla="val 43339"/>
              <a:gd name="adj2" fmla="val 36462"/>
              <a:gd name="adj3" fmla="val 50000"/>
              <a:gd name="adj4" fmla="val 4375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30" name="グループ化 29">
            <a:extLst>
              <a:ext uri="{FF2B5EF4-FFF2-40B4-BE49-F238E27FC236}">
                <a16:creationId xmlns:a16="http://schemas.microsoft.com/office/drawing/2014/main" id="{6E6A7B29-0246-48C4-824D-DEE87D1A2D46}"/>
              </a:ext>
            </a:extLst>
          </p:cNvPr>
          <p:cNvGrpSpPr/>
          <p:nvPr/>
        </p:nvGrpSpPr>
        <p:grpSpPr>
          <a:xfrm>
            <a:off x="126250" y="2562225"/>
            <a:ext cx="5033937" cy="1743075"/>
            <a:chOff x="3551947" y="3380909"/>
            <a:chExt cx="3214783" cy="1743075"/>
          </a:xfrm>
        </p:grpSpPr>
        <p:sp>
          <p:nvSpPr>
            <p:cNvPr id="31" name="吹き出し: 下矢印 30">
              <a:extLst>
                <a:ext uri="{FF2B5EF4-FFF2-40B4-BE49-F238E27FC236}">
                  <a16:creationId xmlns:a16="http://schemas.microsoft.com/office/drawing/2014/main" id="{C6A22D8A-9753-4A6E-AC68-EB74722C11C2}"/>
                </a:ext>
              </a:extLst>
            </p:cNvPr>
            <p:cNvSpPr/>
            <p:nvPr/>
          </p:nvSpPr>
          <p:spPr>
            <a:xfrm>
              <a:off x="3592058" y="3380909"/>
              <a:ext cx="3097199" cy="1743075"/>
            </a:xfrm>
            <a:prstGeom prst="downArrowCallout">
              <a:avLst>
                <a:gd name="adj1" fmla="val 25000"/>
                <a:gd name="adj2" fmla="val 21821"/>
                <a:gd name="adj3" fmla="val 27524"/>
                <a:gd name="adj4" fmla="val 64977"/>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D8CD6859-8509-47B4-A4EE-FAF601D97581}"/>
                </a:ext>
              </a:extLst>
            </p:cNvPr>
            <p:cNvSpPr txBox="1"/>
            <p:nvPr/>
          </p:nvSpPr>
          <p:spPr>
            <a:xfrm>
              <a:off x="3551947" y="3406226"/>
              <a:ext cx="3214783" cy="1200329"/>
            </a:xfrm>
            <a:prstGeom prst="rect">
              <a:avLst/>
            </a:prstGeom>
            <a:noFill/>
          </p:spPr>
          <p:txBody>
            <a:bodyPr wrap="square" rtlCol="0">
              <a:spAutoFit/>
            </a:bodyPr>
            <a:lstStyle/>
            <a:p>
              <a:r>
                <a:rPr kumimoji="1" lang="ja-JP" altLang="en-US" sz="2400" dirty="0"/>
                <a:t>汚れやすさが増えることによって，</a:t>
              </a:r>
              <a:r>
                <a:rPr kumimoji="1" lang="en-US" altLang="ja-JP" sz="2400" dirty="0"/>
                <a:t>specialists</a:t>
              </a:r>
              <a:r>
                <a:rPr kumimoji="1" lang="ja-JP" altLang="en-US" sz="2400" dirty="0"/>
                <a:t>がいなくなったことに</a:t>
              </a:r>
              <a:endParaRPr kumimoji="1" lang="en-US" altLang="ja-JP" sz="2400" dirty="0"/>
            </a:p>
            <a:p>
              <a:r>
                <a:rPr kumimoji="1" lang="ja-JP" altLang="en-US" sz="2400" dirty="0"/>
                <a:t>気付いてそこに入る</a:t>
              </a:r>
            </a:p>
          </p:txBody>
        </p:sp>
      </p:grpSp>
      <p:sp>
        <p:nvSpPr>
          <p:cNvPr id="6" name="スライド番号プレースホルダー 3">
            <a:extLst>
              <a:ext uri="{FF2B5EF4-FFF2-40B4-BE49-F238E27FC236}">
                <a16:creationId xmlns:a16="http://schemas.microsoft.com/office/drawing/2014/main" id="{D9B0A404-480B-9BC1-6169-671DC5A1585A}"/>
              </a:ext>
            </a:extLst>
          </p:cNvPr>
          <p:cNvSpPr txBox="1">
            <a:spLocks/>
          </p:cNvSpPr>
          <p:nvPr/>
        </p:nvSpPr>
        <p:spPr>
          <a:xfrm>
            <a:off x="11088396" y="6090835"/>
            <a:ext cx="852541" cy="587788"/>
          </a:xfrm>
          <a:prstGeom prst="rect">
            <a:avLst/>
          </a:prstGeom>
        </p:spPr>
        <p:txBody>
          <a:bodyPr vert="horz" lIns="91440" tIns="45720" rIns="91440" bIns="45720" rtlCol="0" anchor="ctr"/>
          <a:lstStyle>
            <a:defPPr>
              <a:defRPr lang="en-US"/>
            </a:defPPr>
            <a:lvl1pPr marL="0" algn="r" defTabSz="457200" rtl="0" eaLnBrk="1" latinLnBrk="0" hangingPunct="1">
              <a:defRPr sz="3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152886-A5BA-4EA1-AB9E-B32CF8EDC981}" type="slidenum">
              <a:rPr kumimoji="1" lang="ja-JP" altLang="en-US" sz="3600" smtClean="0"/>
              <a:pPr/>
              <a:t>61</a:t>
            </a:fld>
            <a:endParaRPr kumimoji="1" lang="ja-JP" altLang="en-US" dirty="0"/>
          </a:p>
        </p:txBody>
      </p:sp>
    </p:spTree>
    <p:extLst>
      <p:ext uri="{BB962C8B-B14F-4D97-AF65-F5344CB8AC3E}">
        <p14:creationId xmlns:p14="http://schemas.microsoft.com/office/powerpoint/2010/main" val="33136573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5E39415-27A4-04E4-F6D4-57E973017746}"/>
              </a:ext>
            </a:extLst>
          </p:cNvPr>
          <p:cNvSpPr>
            <a:spLocks noGrp="1"/>
          </p:cNvSpPr>
          <p:nvPr>
            <p:ph type="sldNum" sz="quarter" idx="12"/>
          </p:nvPr>
        </p:nvSpPr>
        <p:spPr/>
        <p:txBody>
          <a:bodyPr/>
          <a:lstStyle/>
          <a:p>
            <a:fld id="{48152886-A5BA-4EA1-AB9E-B32CF8EDC981}" type="slidenum">
              <a:rPr kumimoji="1" lang="ja-JP" altLang="en-US" smtClean="0"/>
              <a:t>62</a:t>
            </a:fld>
            <a:endParaRPr kumimoji="1" lang="ja-JP" altLang="en-US" dirty="0"/>
          </a:p>
        </p:txBody>
      </p:sp>
      <p:sp>
        <p:nvSpPr>
          <p:cNvPr id="5" name="タイトル 1">
            <a:extLst>
              <a:ext uri="{FF2B5EF4-FFF2-40B4-BE49-F238E27FC236}">
                <a16:creationId xmlns:a16="http://schemas.microsoft.com/office/drawing/2014/main" id="{074DC510-072E-EF15-17D6-024F2CF44F19}"/>
              </a:ext>
            </a:extLst>
          </p:cNvPr>
          <p:cNvSpPr txBox="1">
            <a:spLocks/>
          </p:cNvSpPr>
          <p:nvPr/>
        </p:nvSpPr>
        <p:spPr>
          <a:xfrm>
            <a:off x="1278792" y="365125"/>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7200" dirty="0"/>
              <a:t>先行研究</a:t>
            </a:r>
            <a:endParaRPr lang="ja-JP" altLang="en-US" sz="4400" dirty="0"/>
          </a:p>
        </p:txBody>
      </p:sp>
      <p:sp>
        <p:nvSpPr>
          <p:cNvPr id="2" name="テキスト ボックス 1">
            <a:extLst>
              <a:ext uri="{FF2B5EF4-FFF2-40B4-BE49-F238E27FC236}">
                <a16:creationId xmlns:a16="http://schemas.microsoft.com/office/drawing/2014/main" id="{D34453BE-E703-F539-315F-6153EC9424A6}"/>
              </a:ext>
            </a:extLst>
          </p:cNvPr>
          <p:cNvSpPr txBox="1"/>
          <p:nvPr/>
        </p:nvSpPr>
        <p:spPr>
          <a:xfrm>
            <a:off x="2512453" y="1598423"/>
            <a:ext cx="7447091" cy="954107"/>
          </a:xfrm>
          <a:prstGeom prst="rect">
            <a:avLst/>
          </a:prstGeom>
          <a:noFill/>
        </p:spPr>
        <p:txBody>
          <a:bodyPr wrap="square" rtlCol="0">
            <a:spAutoFit/>
          </a:bodyPr>
          <a:lstStyle/>
          <a:p>
            <a:pPr algn="ctr"/>
            <a:r>
              <a:rPr kumimoji="1" lang="en-US" altLang="ja-JP" sz="3200" dirty="0"/>
              <a:t>AMTDS</a:t>
            </a:r>
          </a:p>
          <a:p>
            <a:pPr algn="ctr"/>
            <a:r>
              <a:rPr kumimoji="1" lang="en-US" altLang="ja-JP" sz="2400" dirty="0"/>
              <a:t>(</a:t>
            </a:r>
            <a:r>
              <a:rPr lang="en-US" altLang="ja-JP" sz="2400" dirty="0"/>
              <a:t>Adaptive meta target decision strategy) </a:t>
            </a:r>
            <a:endParaRPr kumimoji="1" lang="ja-JP" altLang="en-US" sz="3200" dirty="0"/>
          </a:p>
        </p:txBody>
      </p:sp>
      <p:sp>
        <p:nvSpPr>
          <p:cNvPr id="9" name="矢印: 右 8">
            <a:extLst>
              <a:ext uri="{FF2B5EF4-FFF2-40B4-BE49-F238E27FC236}">
                <a16:creationId xmlns:a16="http://schemas.microsoft.com/office/drawing/2014/main" id="{18FB2043-8D2D-7ED6-C908-B37C34BBF381}"/>
              </a:ext>
            </a:extLst>
          </p:cNvPr>
          <p:cNvSpPr/>
          <p:nvPr/>
        </p:nvSpPr>
        <p:spPr>
          <a:xfrm rot="9170291">
            <a:off x="4102283" y="2573007"/>
            <a:ext cx="796865" cy="555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277E06D5-9738-910D-2BDD-7DDA8A30B92A}"/>
              </a:ext>
            </a:extLst>
          </p:cNvPr>
          <p:cNvSpPr txBox="1"/>
          <p:nvPr/>
        </p:nvSpPr>
        <p:spPr>
          <a:xfrm>
            <a:off x="3096848" y="3278859"/>
            <a:ext cx="2095297" cy="584775"/>
          </a:xfrm>
          <a:prstGeom prst="rect">
            <a:avLst/>
          </a:prstGeom>
          <a:noFill/>
        </p:spPr>
        <p:txBody>
          <a:bodyPr wrap="square" rtlCol="0">
            <a:spAutoFit/>
          </a:bodyPr>
          <a:lstStyle/>
          <a:p>
            <a:r>
              <a:rPr kumimoji="1" lang="en-US" altLang="ja-JP" sz="3200" dirty="0"/>
              <a:t>AMTDS/LD</a:t>
            </a:r>
            <a:endParaRPr kumimoji="1" lang="ja-JP" altLang="en-US" sz="3200" dirty="0"/>
          </a:p>
        </p:txBody>
      </p:sp>
      <p:sp>
        <p:nvSpPr>
          <p:cNvPr id="13" name="矢印: 右 12">
            <a:extLst>
              <a:ext uri="{FF2B5EF4-FFF2-40B4-BE49-F238E27FC236}">
                <a16:creationId xmlns:a16="http://schemas.microsoft.com/office/drawing/2014/main" id="{347B2577-8130-B3B6-4165-62AB5AAC9B01}"/>
              </a:ext>
            </a:extLst>
          </p:cNvPr>
          <p:cNvSpPr/>
          <p:nvPr/>
        </p:nvSpPr>
        <p:spPr>
          <a:xfrm rot="5400000">
            <a:off x="3784500" y="3944168"/>
            <a:ext cx="720000" cy="5000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26D86AFC-D118-6569-98B6-73B66FCD3383}"/>
              </a:ext>
            </a:extLst>
          </p:cNvPr>
          <p:cNvSpPr txBox="1"/>
          <p:nvPr/>
        </p:nvSpPr>
        <p:spPr>
          <a:xfrm>
            <a:off x="2969458" y="4523392"/>
            <a:ext cx="2350083" cy="584775"/>
          </a:xfrm>
          <a:prstGeom prst="rect">
            <a:avLst/>
          </a:prstGeom>
          <a:noFill/>
        </p:spPr>
        <p:txBody>
          <a:bodyPr wrap="square" rtlCol="0">
            <a:spAutoFit/>
          </a:bodyPr>
          <a:lstStyle/>
          <a:p>
            <a:r>
              <a:rPr kumimoji="1" lang="en-US" altLang="ja-JP" sz="3200" dirty="0"/>
              <a:t>AMTDS/EDC</a:t>
            </a:r>
            <a:endParaRPr kumimoji="1" lang="ja-JP" altLang="en-US" sz="3200" dirty="0"/>
          </a:p>
        </p:txBody>
      </p:sp>
      <p:sp>
        <p:nvSpPr>
          <p:cNvPr id="15" name="矢印: 右 14">
            <a:extLst>
              <a:ext uri="{FF2B5EF4-FFF2-40B4-BE49-F238E27FC236}">
                <a16:creationId xmlns:a16="http://schemas.microsoft.com/office/drawing/2014/main" id="{44A11313-A86F-CDC0-0336-0E2F5FFFA1ED}"/>
              </a:ext>
            </a:extLst>
          </p:cNvPr>
          <p:cNvSpPr/>
          <p:nvPr/>
        </p:nvSpPr>
        <p:spPr>
          <a:xfrm rot="5400000">
            <a:off x="3784500" y="5218146"/>
            <a:ext cx="720000" cy="5000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917860F2-75B3-1D37-5D1D-C5211292700C}"/>
              </a:ext>
            </a:extLst>
          </p:cNvPr>
          <p:cNvSpPr txBox="1"/>
          <p:nvPr/>
        </p:nvSpPr>
        <p:spPr>
          <a:xfrm>
            <a:off x="2969458" y="5809945"/>
            <a:ext cx="2350083" cy="584775"/>
          </a:xfrm>
          <a:prstGeom prst="rect">
            <a:avLst/>
          </a:prstGeom>
          <a:noFill/>
        </p:spPr>
        <p:txBody>
          <a:bodyPr wrap="square" rtlCol="0">
            <a:spAutoFit/>
          </a:bodyPr>
          <a:lstStyle/>
          <a:p>
            <a:r>
              <a:rPr kumimoji="1" lang="en-US" altLang="ja-JP" sz="3200" dirty="0"/>
              <a:t>AMTDS/THE</a:t>
            </a:r>
            <a:endParaRPr kumimoji="1" lang="ja-JP" altLang="en-US" sz="3200" dirty="0"/>
          </a:p>
        </p:txBody>
      </p:sp>
      <p:sp>
        <p:nvSpPr>
          <p:cNvPr id="18" name="矢印: 右 17">
            <a:extLst>
              <a:ext uri="{FF2B5EF4-FFF2-40B4-BE49-F238E27FC236}">
                <a16:creationId xmlns:a16="http://schemas.microsoft.com/office/drawing/2014/main" id="{DEAED032-27AE-BB62-2B6B-A0240F3A58BB}"/>
              </a:ext>
            </a:extLst>
          </p:cNvPr>
          <p:cNvSpPr/>
          <p:nvPr/>
        </p:nvSpPr>
        <p:spPr>
          <a:xfrm rot="11585027" flipH="1">
            <a:off x="7209625" y="2460396"/>
            <a:ext cx="938577" cy="5000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3705121D-7173-F768-2C9E-2663ADC87EB7}"/>
              </a:ext>
            </a:extLst>
          </p:cNvPr>
          <p:cNvSpPr txBox="1"/>
          <p:nvPr/>
        </p:nvSpPr>
        <p:spPr>
          <a:xfrm>
            <a:off x="6999857" y="2998588"/>
            <a:ext cx="2328982" cy="584775"/>
          </a:xfrm>
          <a:prstGeom prst="rect">
            <a:avLst/>
          </a:prstGeom>
          <a:noFill/>
        </p:spPr>
        <p:txBody>
          <a:bodyPr wrap="square" rtlCol="0">
            <a:spAutoFit/>
          </a:bodyPr>
          <a:lstStyle/>
          <a:p>
            <a:r>
              <a:rPr kumimoji="1" lang="en-US" altLang="ja-JP" sz="3200" dirty="0"/>
              <a:t>AMTDS/ESC</a:t>
            </a:r>
            <a:endParaRPr kumimoji="1" lang="ja-JP" altLang="en-US" sz="3200" dirty="0"/>
          </a:p>
        </p:txBody>
      </p:sp>
      <p:sp>
        <p:nvSpPr>
          <p:cNvPr id="20" name="テキスト ボックス 19">
            <a:extLst>
              <a:ext uri="{FF2B5EF4-FFF2-40B4-BE49-F238E27FC236}">
                <a16:creationId xmlns:a16="http://schemas.microsoft.com/office/drawing/2014/main" id="{517426E1-1A69-9B3E-0AD8-BF3A94E89F70}"/>
              </a:ext>
            </a:extLst>
          </p:cNvPr>
          <p:cNvSpPr txBox="1"/>
          <p:nvPr/>
        </p:nvSpPr>
        <p:spPr>
          <a:xfrm>
            <a:off x="6919269" y="1728662"/>
            <a:ext cx="1318146" cy="400110"/>
          </a:xfrm>
          <a:prstGeom prst="rect">
            <a:avLst/>
          </a:prstGeom>
          <a:noFill/>
        </p:spPr>
        <p:txBody>
          <a:bodyPr wrap="square" rtlCol="0">
            <a:spAutoFit/>
          </a:bodyPr>
          <a:lstStyle/>
          <a:p>
            <a:r>
              <a:rPr kumimoji="1" lang="ja-JP" altLang="en-US" sz="2000" dirty="0"/>
              <a:t>← </a:t>
            </a:r>
            <a:r>
              <a:rPr kumimoji="1" lang="en-US" altLang="ja-JP" sz="2000" dirty="0"/>
              <a:t>2013</a:t>
            </a:r>
            <a:r>
              <a:rPr kumimoji="1" lang="ja-JP" altLang="en-US" sz="2000" dirty="0"/>
              <a:t>年</a:t>
            </a:r>
          </a:p>
        </p:txBody>
      </p:sp>
      <p:sp>
        <p:nvSpPr>
          <p:cNvPr id="21" name="テキスト ボックス 20">
            <a:extLst>
              <a:ext uri="{FF2B5EF4-FFF2-40B4-BE49-F238E27FC236}">
                <a16:creationId xmlns:a16="http://schemas.microsoft.com/office/drawing/2014/main" id="{3552FD4E-4E0D-EE02-C12A-EDDD9F428956}"/>
              </a:ext>
            </a:extLst>
          </p:cNvPr>
          <p:cNvSpPr txBox="1"/>
          <p:nvPr/>
        </p:nvSpPr>
        <p:spPr>
          <a:xfrm>
            <a:off x="9238169" y="3082168"/>
            <a:ext cx="2641216" cy="707886"/>
          </a:xfrm>
          <a:prstGeom prst="rect">
            <a:avLst/>
          </a:prstGeom>
          <a:noFill/>
        </p:spPr>
        <p:txBody>
          <a:bodyPr wrap="square" rtlCol="0">
            <a:spAutoFit/>
          </a:bodyPr>
          <a:lstStyle/>
          <a:p>
            <a:r>
              <a:rPr kumimoji="1" lang="ja-JP" altLang="en-US" sz="2000" dirty="0"/>
              <a:t>← </a:t>
            </a:r>
            <a:r>
              <a:rPr kumimoji="1" lang="en-US" altLang="ja-JP" sz="2000" dirty="0"/>
              <a:t>2020</a:t>
            </a:r>
            <a:r>
              <a:rPr kumimoji="1" lang="ja-JP" altLang="en-US" sz="2000" dirty="0"/>
              <a:t>年</a:t>
            </a:r>
            <a:endParaRPr kumimoji="1" lang="en-US" altLang="ja-JP" sz="2000" dirty="0"/>
          </a:p>
          <a:p>
            <a:r>
              <a:rPr kumimoji="1" lang="ja-JP" altLang="en-US" sz="2000" dirty="0"/>
              <a:t>    エネルギー抑制</a:t>
            </a:r>
          </a:p>
        </p:txBody>
      </p:sp>
      <p:sp>
        <p:nvSpPr>
          <p:cNvPr id="22" name="テキスト ボックス 21">
            <a:extLst>
              <a:ext uri="{FF2B5EF4-FFF2-40B4-BE49-F238E27FC236}">
                <a16:creationId xmlns:a16="http://schemas.microsoft.com/office/drawing/2014/main" id="{E14637C0-075C-2475-274B-4E4FE27F2C23}"/>
              </a:ext>
            </a:extLst>
          </p:cNvPr>
          <p:cNvSpPr txBox="1"/>
          <p:nvPr/>
        </p:nvSpPr>
        <p:spPr>
          <a:xfrm>
            <a:off x="906585" y="3380472"/>
            <a:ext cx="2289908" cy="707886"/>
          </a:xfrm>
          <a:prstGeom prst="rect">
            <a:avLst/>
          </a:prstGeom>
          <a:noFill/>
        </p:spPr>
        <p:txBody>
          <a:bodyPr wrap="square" rtlCol="0">
            <a:spAutoFit/>
          </a:bodyPr>
          <a:lstStyle/>
          <a:p>
            <a:r>
              <a:rPr kumimoji="1" lang="en-US" altLang="ja-JP" sz="2000" dirty="0"/>
              <a:t>		2014</a:t>
            </a:r>
            <a:r>
              <a:rPr kumimoji="1" lang="ja-JP" altLang="en-US" sz="2000" dirty="0"/>
              <a:t>年 →</a:t>
            </a:r>
            <a:endParaRPr kumimoji="1" lang="en-US" altLang="ja-JP" sz="2000" dirty="0"/>
          </a:p>
          <a:p>
            <a:r>
              <a:rPr kumimoji="1" lang="ja-JP" altLang="en-US" sz="2000" dirty="0"/>
              <a:t>汚れやすさの学習</a:t>
            </a:r>
          </a:p>
        </p:txBody>
      </p:sp>
      <p:sp>
        <p:nvSpPr>
          <p:cNvPr id="23" name="テキスト ボックス 22">
            <a:extLst>
              <a:ext uri="{FF2B5EF4-FFF2-40B4-BE49-F238E27FC236}">
                <a16:creationId xmlns:a16="http://schemas.microsoft.com/office/drawing/2014/main" id="{F9B870BE-B07A-BBF2-EE6B-E2E8DDB059AF}"/>
              </a:ext>
            </a:extLst>
          </p:cNvPr>
          <p:cNvSpPr txBox="1"/>
          <p:nvPr/>
        </p:nvSpPr>
        <p:spPr>
          <a:xfrm>
            <a:off x="569582" y="4651862"/>
            <a:ext cx="2527266" cy="707886"/>
          </a:xfrm>
          <a:prstGeom prst="rect">
            <a:avLst/>
          </a:prstGeom>
          <a:noFill/>
        </p:spPr>
        <p:txBody>
          <a:bodyPr wrap="square" rtlCol="0">
            <a:spAutoFit/>
          </a:bodyPr>
          <a:lstStyle/>
          <a:p>
            <a:pPr algn="just"/>
            <a:r>
              <a:rPr kumimoji="1" lang="en-US" altLang="ja-JP" sz="2000" dirty="0"/>
              <a:t>		   2017</a:t>
            </a:r>
            <a:r>
              <a:rPr kumimoji="1" lang="ja-JP" altLang="en-US" sz="2000" dirty="0"/>
              <a:t>年 →</a:t>
            </a:r>
            <a:endParaRPr kumimoji="1" lang="en-US" altLang="ja-JP" sz="2000" dirty="0"/>
          </a:p>
          <a:p>
            <a:pPr algn="just"/>
            <a:r>
              <a:rPr kumimoji="1" lang="ja-JP" altLang="en-US" sz="2000" dirty="0"/>
              <a:t>コミュニケーション</a:t>
            </a:r>
          </a:p>
        </p:txBody>
      </p:sp>
      <p:sp>
        <p:nvSpPr>
          <p:cNvPr id="24" name="テキスト ボックス 23">
            <a:extLst>
              <a:ext uri="{FF2B5EF4-FFF2-40B4-BE49-F238E27FC236}">
                <a16:creationId xmlns:a16="http://schemas.microsoft.com/office/drawing/2014/main" id="{4C866978-9FFF-816E-19FE-D57AC72F376B}"/>
              </a:ext>
            </a:extLst>
          </p:cNvPr>
          <p:cNvSpPr txBox="1"/>
          <p:nvPr/>
        </p:nvSpPr>
        <p:spPr>
          <a:xfrm>
            <a:off x="1542558" y="5934759"/>
            <a:ext cx="1554290" cy="707886"/>
          </a:xfrm>
          <a:prstGeom prst="rect">
            <a:avLst/>
          </a:prstGeom>
          <a:noFill/>
        </p:spPr>
        <p:txBody>
          <a:bodyPr wrap="square" rtlCol="0">
            <a:spAutoFit/>
          </a:bodyPr>
          <a:lstStyle/>
          <a:p>
            <a:pPr algn="just"/>
            <a:r>
              <a:rPr kumimoji="1" lang="en-US" altLang="ja-JP" sz="2000" dirty="0"/>
              <a:t>   2022</a:t>
            </a:r>
            <a:r>
              <a:rPr kumimoji="1" lang="ja-JP" altLang="en-US" sz="2000" dirty="0"/>
              <a:t>年 →</a:t>
            </a:r>
            <a:endParaRPr kumimoji="1" lang="en-US" altLang="ja-JP" sz="2000" dirty="0"/>
          </a:p>
          <a:p>
            <a:pPr algn="just"/>
            <a:r>
              <a:rPr kumimoji="1" lang="ja-JP" altLang="en-US" sz="2000" dirty="0"/>
              <a:t>計画停止</a:t>
            </a:r>
            <a:endParaRPr kumimoji="1" lang="en-US" altLang="ja-JP" sz="2000" dirty="0"/>
          </a:p>
        </p:txBody>
      </p:sp>
      <p:sp>
        <p:nvSpPr>
          <p:cNvPr id="25" name="矢印: 右 24">
            <a:extLst>
              <a:ext uri="{FF2B5EF4-FFF2-40B4-BE49-F238E27FC236}">
                <a16:creationId xmlns:a16="http://schemas.microsoft.com/office/drawing/2014/main" id="{94B98B1D-E048-3430-DB39-6C50F8F8A891}"/>
              </a:ext>
            </a:extLst>
          </p:cNvPr>
          <p:cNvSpPr/>
          <p:nvPr/>
        </p:nvSpPr>
        <p:spPr>
          <a:xfrm rot="5400000">
            <a:off x="7977188" y="3547795"/>
            <a:ext cx="520451" cy="5000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A4F0C32A-7753-CDFF-D319-BA113A0D9538}"/>
              </a:ext>
            </a:extLst>
          </p:cNvPr>
          <p:cNvSpPr txBox="1"/>
          <p:nvPr/>
        </p:nvSpPr>
        <p:spPr>
          <a:xfrm>
            <a:off x="6919269" y="4013083"/>
            <a:ext cx="2546699" cy="584775"/>
          </a:xfrm>
          <a:prstGeom prst="rect">
            <a:avLst/>
          </a:prstGeom>
          <a:noFill/>
        </p:spPr>
        <p:txBody>
          <a:bodyPr wrap="square" rtlCol="0">
            <a:spAutoFit/>
          </a:bodyPr>
          <a:lstStyle/>
          <a:p>
            <a:r>
              <a:rPr kumimoji="1" lang="ja-JP" altLang="en-US" sz="3200" dirty="0"/>
              <a:t>①</a:t>
            </a:r>
            <a:r>
              <a:rPr kumimoji="1" lang="en-US" altLang="ja-JP" sz="3200" dirty="0"/>
              <a:t>AMTDS/ER</a:t>
            </a:r>
            <a:endParaRPr kumimoji="1" lang="ja-JP" altLang="en-US" sz="3200" dirty="0"/>
          </a:p>
        </p:txBody>
      </p:sp>
      <p:sp>
        <p:nvSpPr>
          <p:cNvPr id="27" name="矢印: 右 26">
            <a:extLst>
              <a:ext uri="{FF2B5EF4-FFF2-40B4-BE49-F238E27FC236}">
                <a16:creationId xmlns:a16="http://schemas.microsoft.com/office/drawing/2014/main" id="{9A446486-BB93-C596-D160-4ED784285819}"/>
              </a:ext>
            </a:extLst>
          </p:cNvPr>
          <p:cNvSpPr/>
          <p:nvPr/>
        </p:nvSpPr>
        <p:spPr>
          <a:xfrm rot="5400000">
            <a:off x="7851505" y="4623648"/>
            <a:ext cx="771815" cy="5000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73FF1078-829A-D3E3-C28E-E685E47F72C9}"/>
              </a:ext>
            </a:extLst>
          </p:cNvPr>
          <p:cNvSpPr txBox="1"/>
          <p:nvPr/>
        </p:nvSpPr>
        <p:spPr>
          <a:xfrm>
            <a:off x="6881539" y="5314882"/>
            <a:ext cx="2729740" cy="584775"/>
          </a:xfrm>
          <a:prstGeom prst="rect">
            <a:avLst/>
          </a:prstGeom>
          <a:noFill/>
        </p:spPr>
        <p:txBody>
          <a:bodyPr wrap="square" rtlCol="0">
            <a:spAutoFit/>
          </a:bodyPr>
          <a:lstStyle/>
          <a:p>
            <a:r>
              <a:rPr kumimoji="1" lang="ja-JP" altLang="en-US" sz="3200" dirty="0"/>
              <a:t>②</a:t>
            </a:r>
            <a:r>
              <a:rPr kumimoji="1" lang="en-US" altLang="ja-JP" sz="3200" dirty="0"/>
              <a:t>AMTDS/ERC</a:t>
            </a:r>
            <a:endParaRPr kumimoji="1" lang="ja-JP" altLang="en-US" sz="3200" dirty="0"/>
          </a:p>
        </p:txBody>
      </p:sp>
      <p:sp>
        <p:nvSpPr>
          <p:cNvPr id="31" name="テキスト ボックス 30">
            <a:extLst>
              <a:ext uri="{FF2B5EF4-FFF2-40B4-BE49-F238E27FC236}">
                <a16:creationId xmlns:a16="http://schemas.microsoft.com/office/drawing/2014/main" id="{E60AC15B-E023-648A-267E-B3A72B1BDEE3}"/>
              </a:ext>
            </a:extLst>
          </p:cNvPr>
          <p:cNvSpPr txBox="1"/>
          <p:nvPr/>
        </p:nvSpPr>
        <p:spPr>
          <a:xfrm>
            <a:off x="8731186" y="4591607"/>
            <a:ext cx="2641215" cy="1015663"/>
          </a:xfrm>
          <a:prstGeom prst="rect">
            <a:avLst/>
          </a:prstGeom>
          <a:noFill/>
        </p:spPr>
        <p:txBody>
          <a:bodyPr wrap="square" rtlCol="0">
            <a:spAutoFit/>
          </a:bodyPr>
          <a:lstStyle/>
          <a:p>
            <a:r>
              <a:rPr kumimoji="1" lang="ja-JP" altLang="en-US" sz="2000" dirty="0"/>
              <a:t>汚れやすさの学習，</a:t>
            </a:r>
            <a:endParaRPr kumimoji="1" lang="en-US" altLang="ja-JP" sz="2000" dirty="0"/>
          </a:p>
          <a:p>
            <a:r>
              <a:rPr kumimoji="1" lang="ja-JP" altLang="en-US" sz="2000" dirty="0"/>
              <a:t>コミュニケーション</a:t>
            </a:r>
          </a:p>
          <a:p>
            <a:endParaRPr kumimoji="1" lang="ja-JP" altLang="en-US" sz="2000" dirty="0"/>
          </a:p>
        </p:txBody>
      </p:sp>
      <p:sp>
        <p:nvSpPr>
          <p:cNvPr id="3" name="正方形/長方形 2">
            <a:extLst>
              <a:ext uri="{FF2B5EF4-FFF2-40B4-BE49-F238E27FC236}">
                <a16:creationId xmlns:a16="http://schemas.microsoft.com/office/drawing/2014/main" id="{99DC09B9-A126-6882-03B0-9C4C531FBFA7}"/>
              </a:ext>
            </a:extLst>
          </p:cNvPr>
          <p:cNvSpPr/>
          <p:nvPr/>
        </p:nvSpPr>
        <p:spPr>
          <a:xfrm>
            <a:off x="6415719" y="4033919"/>
            <a:ext cx="4869696" cy="1788617"/>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08091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5E39415-27A4-04E4-F6D4-57E973017746}"/>
              </a:ext>
            </a:extLst>
          </p:cNvPr>
          <p:cNvSpPr>
            <a:spLocks noGrp="1"/>
          </p:cNvSpPr>
          <p:nvPr>
            <p:ph type="sldNum" sz="quarter" idx="12"/>
          </p:nvPr>
        </p:nvSpPr>
        <p:spPr/>
        <p:txBody>
          <a:bodyPr/>
          <a:lstStyle/>
          <a:p>
            <a:fld id="{48152886-A5BA-4EA1-AB9E-B32CF8EDC981}" type="slidenum">
              <a:rPr kumimoji="1" lang="ja-JP" altLang="en-US" smtClean="0"/>
              <a:t>7</a:t>
            </a:fld>
            <a:endParaRPr kumimoji="1" lang="ja-JP" altLang="en-US" dirty="0"/>
          </a:p>
        </p:txBody>
      </p:sp>
      <p:sp>
        <p:nvSpPr>
          <p:cNvPr id="5" name="タイトル 1">
            <a:extLst>
              <a:ext uri="{FF2B5EF4-FFF2-40B4-BE49-F238E27FC236}">
                <a16:creationId xmlns:a16="http://schemas.microsoft.com/office/drawing/2014/main" id="{074DC510-072E-EF15-17D6-024F2CF44F19}"/>
              </a:ext>
            </a:extLst>
          </p:cNvPr>
          <p:cNvSpPr txBox="1">
            <a:spLocks/>
          </p:cNvSpPr>
          <p:nvPr/>
        </p:nvSpPr>
        <p:spPr>
          <a:xfrm>
            <a:off x="1278792" y="365125"/>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7200" dirty="0"/>
              <a:t>研究背景</a:t>
            </a:r>
            <a:endParaRPr lang="ja-JP" altLang="en-US" sz="4400" dirty="0"/>
          </a:p>
        </p:txBody>
      </p:sp>
      <p:sp>
        <p:nvSpPr>
          <p:cNvPr id="6" name="コンテンツ プレースホルダー 2">
            <a:extLst>
              <a:ext uri="{FF2B5EF4-FFF2-40B4-BE49-F238E27FC236}">
                <a16:creationId xmlns:a16="http://schemas.microsoft.com/office/drawing/2014/main" id="{15D95BE8-0EE9-DC46-C768-9603D6DBFB9C}"/>
              </a:ext>
            </a:extLst>
          </p:cNvPr>
          <p:cNvSpPr>
            <a:spLocks noGrp="1"/>
          </p:cNvSpPr>
          <p:nvPr>
            <p:ph idx="1"/>
          </p:nvPr>
        </p:nvSpPr>
        <p:spPr>
          <a:xfrm>
            <a:off x="398586" y="1617785"/>
            <a:ext cx="11542351" cy="4751753"/>
          </a:xfrm>
        </p:spPr>
        <p:txBody>
          <a:bodyPr>
            <a:normAutofit/>
          </a:bodyPr>
          <a:lstStyle/>
          <a:p>
            <a:pPr>
              <a:buFont typeface="Wingdings" panose="05000000000000000000" pitchFamily="2" charset="2"/>
              <a:buChar char="l"/>
            </a:pPr>
            <a:r>
              <a:rPr lang="ja-JP" altLang="en-US" sz="3600" dirty="0">
                <a:solidFill>
                  <a:schemeClr val="tx1"/>
                </a:solidFill>
              </a:rPr>
              <a:t>アプリケーションによっては，想定された</a:t>
            </a:r>
            <a:r>
              <a:rPr lang="ja-JP" altLang="en-US" sz="3600" dirty="0">
                <a:solidFill>
                  <a:srgbClr val="0070C0"/>
                </a:solidFill>
              </a:rPr>
              <a:t>品質要求</a:t>
            </a:r>
            <a:r>
              <a:rPr lang="ja-JP" altLang="en-US" sz="3600" dirty="0">
                <a:solidFill>
                  <a:schemeClr val="tx1"/>
                </a:solidFill>
              </a:rPr>
              <a:t>が存在する場合がある</a:t>
            </a:r>
            <a:endParaRPr lang="en-US" altLang="ja-JP" sz="3600" dirty="0">
              <a:solidFill>
                <a:schemeClr val="tx1"/>
              </a:solidFill>
            </a:endParaRPr>
          </a:p>
          <a:p>
            <a:pPr lvl="1">
              <a:buFont typeface="Wingdings" panose="05000000000000000000" pitchFamily="2" charset="2"/>
              <a:buChar char="l"/>
            </a:pPr>
            <a:r>
              <a:rPr lang="ja-JP" altLang="en-US" dirty="0">
                <a:solidFill>
                  <a:schemeClr val="tx1"/>
                </a:solidFill>
              </a:rPr>
              <a:t>部屋がどのくらいきれいであれば良いか</a:t>
            </a:r>
            <a:r>
              <a:rPr lang="en-US" altLang="ja-JP" dirty="0">
                <a:solidFill>
                  <a:schemeClr val="tx1"/>
                </a:solidFill>
              </a:rPr>
              <a:t>(</a:t>
            </a:r>
            <a:r>
              <a:rPr lang="ja-JP" altLang="en-US" dirty="0">
                <a:solidFill>
                  <a:schemeClr val="tx1"/>
                </a:solidFill>
              </a:rPr>
              <a:t>清掃問題</a:t>
            </a:r>
            <a:r>
              <a:rPr lang="en-US" altLang="ja-JP" dirty="0">
                <a:solidFill>
                  <a:schemeClr val="tx1"/>
                </a:solidFill>
              </a:rPr>
              <a:t>)</a:t>
            </a:r>
          </a:p>
          <a:p>
            <a:pPr lvl="1">
              <a:buFont typeface="Wingdings" panose="05000000000000000000" pitchFamily="2" charset="2"/>
              <a:buChar char="l"/>
            </a:pPr>
            <a:r>
              <a:rPr lang="ja-JP" altLang="en-US" dirty="0">
                <a:solidFill>
                  <a:schemeClr val="tx1"/>
                </a:solidFill>
              </a:rPr>
              <a:t>訪問間隔がどのくらい短ければ良いか</a:t>
            </a:r>
            <a:r>
              <a:rPr lang="en-US" altLang="ja-JP" dirty="0">
                <a:solidFill>
                  <a:schemeClr val="tx1"/>
                </a:solidFill>
              </a:rPr>
              <a:t>(</a:t>
            </a:r>
            <a:r>
              <a:rPr lang="ja-JP" altLang="en-US" dirty="0">
                <a:solidFill>
                  <a:schemeClr val="tx1"/>
                </a:solidFill>
              </a:rPr>
              <a:t>セキュリティパトロール</a:t>
            </a:r>
            <a:r>
              <a:rPr lang="en-US" altLang="ja-JP" dirty="0">
                <a:solidFill>
                  <a:schemeClr val="tx1"/>
                </a:solidFill>
              </a:rPr>
              <a:t>)</a:t>
            </a:r>
          </a:p>
          <a:p>
            <a:endParaRPr lang="en-US" altLang="ja-JP" sz="3600" dirty="0">
              <a:solidFill>
                <a:schemeClr val="tx1"/>
              </a:solidFill>
            </a:endParaRPr>
          </a:p>
          <a:p>
            <a:pPr>
              <a:buFont typeface="Wingdings" panose="05000000000000000000" pitchFamily="2" charset="2"/>
              <a:buChar char="l"/>
            </a:pPr>
            <a:r>
              <a:rPr lang="ja-JP" altLang="en-US" sz="3600" dirty="0">
                <a:solidFill>
                  <a:schemeClr val="tx1"/>
                </a:solidFill>
              </a:rPr>
              <a:t>過度の巡回作業は単位エネルギー当たりの</a:t>
            </a:r>
            <a:endParaRPr lang="en-US" altLang="ja-JP" sz="3600" dirty="0">
              <a:solidFill>
                <a:schemeClr val="tx1"/>
              </a:solidFill>
            </a:endParaRPr>
          </a:p>
          <a:p>
            <a:pPr marL="0" indent="0">
              <a:buNone/>
            </a:pPr>
            <a:r>
              <a:rPr lang="ja-JP" altLang="en-US" sz="3600" dirty="0">
                <a:solidFill>
                  <a:schemeClr val="tx1"/>
                </a:solidFill>
              </a:rPr>
              <a:t>   </a:t>
            </a:r>
            <a:r>
              <a:rPr lang="ja-JP" altLang="en-US" sz="3600" dirty="0">
                <a:solidFill>
                  <a:srgbClr val="FF0000"/>
                </a:solidFill>
              </a:rPr>
              <a:t>作業効率を低下させる</a:t>
            </a:r>
            <a:endParaRPr lang="en-US" altLang="ja-JP" sz="3600" dirty="0">
              <a:solidFill>
                <a:srgbClr val="FF0000"/>
              </a:solidFill>
            </a:endParaRPr>
          </a:p>
        </p:txBody>
      </p:sp>
    </p:spTree>
    <p:extLst>
      <p:ext uri="{BB962C8B-B14F-4D97-AF65-F5344CB8AC3E}">
        <p14:creationId xmlns:p14="http://schemas.microsoft.com/office/powerpoint/2010/main" val="405156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931C3516-50C6-3ECA-8C7A-9653BE082F98}"/>
              </a:ext>
            </a:extLst>
          </p:cNvPr>
          <p:cNvSpPr>
            <a:spLocks noGrp="1"/>
          </p:cNvSpPr>
          <p:nvPr>
            <p:ph type="sldNum" sz="quarter" idx="12"/>
          </p:nvPr>
        </p:nvSpPr>
        <p:spPr/>
        <p:txBody>
          <a:bodyPr/>
          <a:lstStyle/>
          <a:p>
            <a:fld id="{48152886-A5BA-4EA1-AB9E-B32CF8EDC981}" type="slidenum">
              <a:rPr kumimoji="1" lang="ja-JP" altLang="en-US" smtClean="0"/>
              <a:t>8</a:t>
            </a:fld>
            <a:endParaRPr kumimoji="1" lang="ja-JP" altLang="en-US" dirty="0"/>
          </a:p>
        </p:txBody>
      </p:sp>
      <p:sp>
        <p:nvSpPr>
          <p:cNvPr id="5" name="タイトル 1">
            <a:extLst>
              <a:ext uri="{FF2B5EF4-FFF2-40B4-BE49-F238E27FC236}">
                <a16:creationId xmlns:a16="http://schemas.microsoft.com/office/drawing/2014/main" id="{B967358D-649B-599E-230E-5F2D5472812F}"/>
              </a:ext>
            </a:extLst>
          </p:cNvPr>
          <p:cNvSpPr txBox="1">
            <a:spLocks/>
          </p:cNvSpPr>
          <p:nvPr/>
        </p:nvSpPr>
        <p:spPr>
          <a:xfrm>
            <a:off x="1278792" y="365125"/>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7200" dirty="0"/>
              <a:t>Outline</a:t>
            </a:r>
            <a:endParaRPr lang="ja-JP" altLang="en-US" sz="4400" dirty="0"/>
          </a:p>
        </p:txBody>
      </p:sp>
      <p:sp>
        <p:nvSpPr>
          <p:cNvPr id="6" name="コンテンツ プレースホルダー 2">
            <a:extLst>
              <a:ext uri="{FF2B5EF4-FFF2-40B4-BE49-F238E27FC236}">
                <a16:creationId xmlns:a16="http://schemas.microsoft.com/office/drawing/2014/main" id="{41AC02E8-0B5D-EC3D-C1E8-E2728DF16FC8}"/>
              </a:ext>
            </a:extLst>
          </p:cNvPr>
          <p:cNvSpPr>
            <a:spLocks noGrp="1"/>
          </p:cNvSpPr>
          <p:nvPr>
            <p:ph idx="1"/>
          </p:nvPr>
        </p:nvSpPr>
        <p:spPr>
          <a:xfrm>
            <a:off x="825825" y="1602154"/>
            <a:ext cx="9239177" cy="5149710"/>
          </a:xfrm>
        </p:spPr>
        <p:txBody>
          <a:bodyPr>
            <a:normAutofit/>
          </a:bodyPr>
          <a:lstStyle/>
          <a:p>
            <a:r>
              <a:rPr lang="ja-JP" altLang="en-US" sz="4000" dirty="0">
                <a:solidFill>
                  <a:schemeClr val="bg1">
                    <a:lumMod val="65000"/>
                  </a:schemeClr>
                </a:solidFill>
              </a:rPr>
              <a:t>研究背景</a:t>
            </a:r>
            <a:endParaRPr lang="en-US" altLang="ja-JP" sz="4000" dirty="0">
              <a:solidFill>
                <a:schemeClr val="bg1">
                  <a:lumMod val="65000"/>
                </a:schemeClr>
              </a:solidFill>
            </a:endParaRPr>
          </a:p>
          <a:p>
            <a:pPr>
              <a:lnSpc>
                <a:spcPts val="1000"/>
              </a:lnSpc>
            </a:pPr>
            <a:endParaRPr lang="en-US" altLang="ja-JP" sz="4000" dirty="0"/>
          </a:p>
          <a:p>
            <a:r>
              <a:rPr lang="ja-JP" altLang="en-US" sz="4000" dirty="0">
                <a:solidFill>
                  <a:schemeClr val="tx1"/>
                </a:solidFill>
              </a:rPr>
              <a:t>先行研究・研究目的</a:t>
            </a:r>
            <a:endParaRPr lang="en-US" altLang="ja-JP" sz="4000" dirty="0">
              <a:solidFill>
                <a:schemeClr val="tx1"/>
              </a:solidFill>
            </a:endParaRPr>
          </a:p>
          <a:p>
            <a:pPr marL="0" indent="0">
              <a:lnSpc>
                <a:spcPts val="1000"/>
              </a:lnSpc>
              <a:buNone/>
            </a:pPr>
            <a:endParaRPr lang="en-US" altLang="ja-JP" sz="4000" dirty="0"/>
          </a:p>
          <a:p>
            <a:r>
              <a:rPr lang="ja-JP" altLang="en-US" sz="4000" dirty="0">
                <a:solidFill>
                  <a:schemeClr val="bg1">
                    <a:lumMod val="65000"/>
                  </a:schemeClr>
                </a:solidFill>
              </a:rPr>
              <a:t>提案手法</a:t>
            </a:r>
            <a:endParaRPr lang="en-US" altLang="ja-JP" sz="4000" dirty="0">
              <a:solidFill>
                <a:schemeClr val="bg1">
                  <a:lumMod val="65000"/>
                </a:schemeClr>
              </a:solidFill>
            </a:endParaRPr>
          </a:p>
          <a:p>
            <a:pPr>
              <a:lnSpc>
                <a:spcPts val="1000"/>
              </a:lnSpc>
            </a:pPr>
            <a:endParaRPr lang="en-US" altLang="ja-JP" sz="4000" dirty="0">
              <a:solidFill>
                <a:schemeClr val="bg1">
                  <a:lumMod val="65000"/>
                </a:schemeClr>
              </a:solidFill>
            </a:endParaRPr>
          </a:p>
          <a:p>
            <a:r>
              <a:rPr lang="ja-JP" altLang="en-US" sz="4000" dirty="0">
                <a:solidFill>
                  <a:schemeClr val="bg1">
                    <a:lumMod val="65000"/>
                  </a:schemeClr>
                </a:solidFill>
              </a:rPr>
              <a:t>実験・考察</a:t>
            </a:r>
            <a:endParaRPr lang="en-US" altLang="ja-JP" sz="4000" dirty="0">
              <a:solidFill>
                <a:schemeClr val="bg1">
                  <a:lumMod val="65000"/>
                </a:schemeClr>
              </a:solidFill>
            </a:endParaRPr>
          </a:p>
          <a:p>
            <a:pPr>
              <a:lnSpc>
                <a:spcPts val="1000"/>
              </a:lnSpc>
            </a:pPr>
            <a:endParaRPr lang="en-US" altLang="ja-JP" sz="4000" dirty="0">
              <a:solidFill>
                <a:schemeClr val="bg1">
                  <a:lumMod val="65000"/>
                </a:schemeClr>
              </a:solidFill>
            </a:endParaRPr>
          </a:p>
          <a:p>
            <a:r>
              <a:rPr lang="ja-JP" altLang="en-US" sz="4000" dirty="0">
                <a:solidFill>
                  <a:schemeClr val="bg1">
                    <a:lumMod val="65000"/>
                  </a:schemeClr>
                </a:solidFill>
              </a:rPr>
              <a:t>結論</a:t>
            </a:r>
            <a:endParaRPr lang="en-US" altLang="ja-JP" sz="4000" dirty="0">
              <a:solidFill>
                <a:schemeClr val="bg1">
                  <a:lumMod val="65000"/>
                </a:schemeClr>
              </a:solidFill>
            </a:endParaRPr>
          </a:p>
        </p:txBody>
      </p:sp>
    </p:spTree>
    <p:extLst>
      <p:ext uri="{BB962C8B-B14F-4D97-AF65-F5344CB8AC3E}">
        <p14:creationId xmlns:p14="http://schemas.microsoft.com/office/powerpoint/2010/main" val="229627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60622E1-29EB-3F69-4C90-2278BD4390F3}"/>
              </a:ext>
            </a:extLst>
          </p:cNvPr>
          <p:cNvSpPr>
            <a:spLocks noGrp="1"/>
          </p:cNvSpPr>
          <p:nvPr>
            <p:ph type="sldNum" sz="quarter" idx="12"/>
          </p:nvPr>
        </p:nvSpPr>
        <p:spPr>
          <a:xfrm>
            <a:off x="11210860" y="6088781"/>
            <a:ext cx="852541" cy="587788"/>
          </a:xfrm>
        </p:spPr>
        <p:txBody>
          <a:bodyPr/>
          <a:lstStyle/>
          <a:p>
            <a:fld id="{48152886-A5BA-4EA1-AB9E-B32CF8EDC981}" type="slidenum">
              <a:rPr kumimoji="1" lang="ja-JP" altLang="en-US" smtClean="0"/>
              <a:t>9</a:t>
            </a:fld>
            <a:endParaRPr kumimoji="1" lang="ja-JP" altLang="en-US" dirty="0"/>
          </a:p>
        </p:txBody>
      </p:sp>
      <p:sp>
        <p:nvSpPr>
          <p:cNvPr id="5" name="タイトル 1">
            <a:extLst>
              <a:ext uri="{FF2B5EF4-FFF2-40B4-BE49-F238E27FC236}">
                <a16:creationId xmlns:a16="http://schemas.microsoft.com/office/drawing/2014/main" id="{AA14AB95-A860-D4F3-3325-5DAD48660DB7}"/>
              </a:ext>
            </a:extLst>
          </p:cNvPr>
          <p:cNvSpPr txBox="1">
            <a:spLocks/>
          </p:cNvSpPr>
          <p:nvPr/>
        </p:nvSpPr>
        <p:spPr>
          <a:xfrm>
            <a:off x="1286956" y="18143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7200" dirty="0"/>
              <a:t>先行研究</a:t>
            </a:r>
            <a:endParaRPr lang="ja-JP" altLang="en-US" sz="4400" dirty="0"/>
          </a:p>
        </p:txBody>
      </p:sp>
      <p:sp>
        <p:nvSpPr>
          <p:cNvPr id="6" name="コンテンツ プレースホルダー 2">
            <a:extLst>
              <a:ext uri="{FF2B5EF4-FFF2-40B4-BE49-F238E27FC236}">
                <a16:creationId xmlns:a16="http://schemas.microsoft.com/office/drawing/2014/main" id="{A98992B2-9EDA-05B7-2C0E-0DE455C62E58}"/>
              </a:ext>
            </a:extLst>
          </p:cNvPr>
          <p:cNvSpPr>
            <a:spLocks noGrp="1"/>
          </p:cNvSpPr>
          <p:nvPr>
            <p:ph idx="1"/>
          </p:nvPr>
        </p:nvSpPr>
        <p:spPr>
          <a:xfrm>
            <a:off x="706342" y="1379764"/>
            <a:ext cx="11126149" cy="3690767"/>
          </a:xfrm>
        </p:spPr>
        <p:txBody>
          <a:bodyPr>
            <a:normAutofit fontScale="85000" lnSpcReduction="20000"/>
          </a:bodyPr>
          <a:lstStyle/>
          <a:p>
            <a:pPr>
              <a:buFont typeface="Wingdings" panose="05000000000000000000" pitchFamily="2" charset="2"/>
              <a:buChar char="l"/>
            </a:pPr>
            <a:r>
              <a:rPr lang="en-US" altLang="ja-JP" sz="3800" dirty="0">
                <a:solidFill>
                  <a:schemeClr val="tx1"/>
                </a:solidFill>
              </a:rPr>
              <a:t>MACPP</a:t>
            </a:r>
            <a:r>
              <a:rPr lang="ja-JP" altLang="en-US" sz="3800" dirty="0">
                <a:solidFill>
                  <a:schemeClr val="tx1"/>
                </a:solidFill>
              </a:rPr>
              <a:t>の解決手法</a:t>
            </a:r>
            <a:endParaRPr lang="en-US" altLang="ja-JP" sz="3800" dirty="0">
              <a:solidFill>
                <a:schemeClr val="tx1"/>
              </a:solidFill>
            </a:endParaRPr>
          </a:p>
          <a:p>
            <a:pPr marL="0" indent="0">
              <a:buNone/>
            </a:pPr>
            <a:r>
              <a:rPr lang="en-US" altLang="ja-JP" sz="3300" dirty="0">
                <a:solidFill>
                  <a:schemeClr val="tx1"/>
                </a:solidFill>
              </a:rPr>
              <a:t>	</a:t>
            </a:r>
            <a:r>
              <a:rPr lang="ja-JP" altLang="en-US" sz="3300" dirty="0">
                <a:solidFill>
                  <a:schemeClr val="tx1"/>
                </a:solidFill>
              </a:rPr>
              <a:t>①環境を各エージェントの</a:t>
            </a:r>
            <a:r>
              <a:rPr lang="ja-JP" altLang="en-US" sz="3300" dirty="0">
                <a:solidFill>
                  <a:srgbClr val="0070C0"/>
                </a:solidFill>
              </a:rPr>
              <a:t>作業領域に分割</a:t>
            </a:r>
            <a:r>
              <a:rPr lang="ja-JP" altLang="en-US" sz="3300" dirty="0">
                <a:solidFill>
                  <a:schemeClr val="tx1"/>
                </a:solidFill>
              </a:rPr>
              <a:t>し，領域内を</a:t>
            </a:r>
            <a:endParaRPr lang="en-US" altLang="ja-JP" sz="3300" dirty="0">
              <a:solidFill>
                <a:schemeClr val="tx1"/>
              </a:solidFill>
            </a:endParaRPr>
          </a:p>
          <a:p>
            <a:pPr marL="0" indent="0">
              <a:buNone/>
            </a:pPr>
            <a:r>
              <a:rPr lang="en-US" altLang="ja-JP" sz="3300" dirty="0">
                <a:solidFill>
                  <a:schemeClr val="tx1"/>
                </a:solidFill>
              </a:rPr>
              <a:t>   	</a:t>
            </a:r>
            <a:r>
              <a:rPr lang="ja-JP" altLang="en-US" sz="3300" dirty="0">
                <a:solidFill>
                  <a:schemeClr val="tx1"/>
                </a:solidFill>
              </a:rPr>
              <a:t>　巡回する手法</a:t>
            </a:r>
            <a:r>
              <a:rPr lang="en-US" altLang="ja-JP" sz="2800" dirty="0">
                <a:solidFill>
                  <a:schemeClr val="tx1"/>
                </a:solidFill>
              </a:rPr>
              <a:t>[1]</a:t>
            </a:r>
          </a:p>
          <a:p>
            <a:pPr marL="0" indent="0">
              <a:buNone/>
            </a:pPr>
            <a:r>
              <a:rPr lang="en-US" altLang="ja-JP" sz="3300" dirty="0">
                <a:solidFill>
                  <a:schemeClr val="tx1"/>
                </a:solidFill>
              </a:rPr>
              <a:t>	</a:t>
            </a:r>
            <a:r>
              <a:rPr lang="ja-JP" altLang="en-US" sz="3300" dirty="0">
                <a:solidFill>
                  <a:srgbClr val="FF0000"/>
                </a:solidFill>
              </a:rPr>
              <a:t>②</a:t>
            </a:r>
            <a:r>
              <a:rPr lang="ja-JP" altLang="en-US" sz="3300" dirty="0">
                <a:solidFill>
                  <a:schemeClr val="tx1"/>
                </a:solidFill>
              </a:rPr>
              <a:t>各エージェントが</a:t>
            </a:r>
            <a:r>
              <a:rPr lang="ja-JP" altLang="en-US" sz="3300" dirty="0">
                <a:solidFill>
                  <a:srgbClr val="0070C0"/>
                </a:solidFill>
              </a:rPr>
              <a:t>適切な戦略を用いて</a:t>
            </a:r>
            <a:r>
              <a:rPr lang="ja-JP" altLang="en-US" sz="3300" dirty="0">
                <a:solidFill>
                  <a:schemeClr val="tx1"/>
                </a:solidFill>
              </a:rPr>
              <a:t>環境全体を</a:t>
            </a:r>
            <a:endParaRPr lang="en-US" altLang="ja-JP" sz="3300" dirty="0">
              <a:solidFill>
                <a:schemeClr val="tx1"/>
              </a:solidFill>
            </a:endParaRPr>
          </a:p>
          <a:p>
            <a:pPr marL="0" indent="0">
              <a:buNone/>
            </a:pPr>
            <a:r>
              <a:rPr lang="en-US" altLang="ja-JP" sz="3300" dirty="0">
                <a:solidFill>
                  <a:schemeClr val="tx1"/>
                </a:solidFill>
              </a:rPr>
              <a:t>   </a:t>
            </a:r>
            <a:r>
              <a:rPr lang="ja-JP" altLang="en-US" sz="3300" dirty="0">
                <a:solidFill>
                  <a:schemeClr val="tx1"/>
                </a:solidFill>
              </a:rPr>
              <a:t>　巡回する手法</a:t>
            </a:r>
            <a:r>
              <a:rPr lang="en-US" altLang="ja-JP" sz="2800" dirty="0">
                <a:solidFill>
                  <a:schemeClr val="tx1"/>
                </a:solidFill>
              </a:rPr>
              <a:t>[2]</a:t>
            </a:r>
          </a:p>
          <a:p>
            <a:pPr marL="0" indent="0">
              <a:buNone/>
            </a:pPr>
            <a:r>
              <a:rPr lang="en-US" altLang="ja-JP" sz="3300" dirty="0">
                <a:solidFill>
                  <a:schemeClr val="tx1"/>
                </a:solidFill>
              </a:rPr>
              <a:t>	(adaptive meta-target decision strategy, AMTDS)</a:t>
            </a:r>
            <a:r>
              <a:rPr lang="en-US" altLang="ja-JP" sz="2800" dirty="0">
                <a:solidFill>
                  <a:schemeClr val="tx1"/>
                </a:solidFill>
              </a:rPr>
              <a:t> </a:t>
            </a:r>
          </a:p>
          <a:p>
            <a:pPr marL="0" indent="0">
              <a:lnSpc>
                <a:spcPts val="500"/>
              </a:lnSpc>
              <a:buNone/>
            </a:pPr>
            <a:endParaRPr lang="en-US" altLang="ja-JP" sz="2800" dirty="0">
              <a:solidFill>
                <a:schemeClr val="tx1"/>
              </a:solidFill>
            </a:endParaRPr>
          </a:p>
          <a:p>
            <a:pPr marL="0" indent="0">
              <a:buNone/>
            </a:pPr>
            <a:r>
              <a:rPr lang="ja-JP" altLang="en-US" sz="3300" dirty="0">
                <a:solidFill>
                  <a:srgbClr val="FF0000"/>
                </a:solidFill>
              </a:rPr>
              <a:t>②</a:t>
            </a:r>
            <a:r>
              <a:rPr lang="ja-JP" altLang="en-US" sz="3300" dirty="0">
                <a:solidFill>
                  <a:schemeClr val="tx1"/>
                </a:solidFill>
              </a:rPr>
              <a:t>が①よりも少なくとも同程度に優れている</a:t>
            </a:r>
            <a:r>
              <a:rPr lang="en-US" altLang="ja-JP" sz="2800" dirty="0">
                <a:solidFill>
                  <a:schemeClr val="tx1"/>
                </a:solidFill>
              </a:rPr>
              <a:t>[3]</a:t>
            </a:r>
          </a:p>
          <a:p>
            <a:pPr marL="0" indent="0">
              <a:buNone/>
            </a:pPr>
            <a:endParaRPr lang="en-US" altLang="ja-JP" sz="3600" dirty="0">
              <a:solidFill>
                <a:schemeClr val="tx1"/>
              </a:solidFill>
            </a:endParaRPr>
          </a:p>
        </p:txBody>
      </p:sp>
      <p:sp>
        <p:nvSpPr>
          <p:cNvPr id="3" name="コンテンツ プレースホルダー 2">
            <a:extLst>
              <a:ext uri="{FF2B5EF4-FFF2-40B4-BE49-F238E27FC236}">
                <a16:creationId xmlns:a16="http://schemas.microsoft.com/office/drawing/2014/main" id="{A1865428-0408-3316-E2D5-29E60620E944}"/>
              </a:ext>
            </a:extLst>
          </p:cNvPr>
          <p:cNvSpPr txBox="1">
            <a:spLocks/>
          </p:cNvSpPr>
          <p:nvPr/>
        </p:nvSpPr>
        <p:spPr>
          <a:xfrm>
            <a:off x="465364" y="4955720"/>
            <a:ext cx="11367127" cy="19902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32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28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2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20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20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sz="1400" dirty="0">
                <a:solidFill>
                  <a:schemeClr val="tx1"/>
                </a:solidFill>
              </a:rPr>
              <a:t>[1] </a:t>
            </a:r>
            <a:r>
              <a:rPr lang="en-US" altLang="ja-JP" sz="1400" dirty="0"/>
              <a:t>Katsuya Hattori and Toshiharu Sugawara. “Effective Area Partitioning in a Multi-Agent Patrolling Domain for Better Efficiency.” In Proc. of the 13th Int. Conf. on Agents and Artificial Intelligence - Volume 1: ICAART,, pp. 281–288. INSTICC, SciTePress, 2021.</a:t>
            </a:r>
          </a:p>
          <a:p>
            <a:pPr marL="0" indent="0">
              <a:buNone/>
            </a:pPr>
            <a:r>
              <a:rPr lang="en-US" altLang="ja-JP" sz="1400" dirty="0">
                <a:solidFill>
                  <a:schemeClr val="tx1"/>
                </a:solidFill>
              </a:rPr>
              <a:t>[2] </a:t>
            </a:r>
            <a:r>
              <a:rPr lang="en-US" altLang="ja-JP" sz="1400" dirty="0"/>
              <a:t>Keisuke Yoneda, Chihiro Kato, and Toshiharu Sugawara. “Autonomous learning of target decision strategies without communications for continuous coordinated cleaning tasks.” In 2013 IEEE/WIC/ACM Int. Joint Confs. on Web Intelligence (WI) and Intelligent Agent Technologies (IAT), Vol. 2, pp. 216–223, 2013.</a:t>
            </a:r>
          </a:p>
          <a:p>
            <a:pPr marL="0" indent="0">
              <a:buNone/>
            </a:pPr>
            <a:r>
              <a:rPr lang="en-US" altLang="ja-JP" sz="1400" dirty="0">
                <a:solidFill>
                  <a:schemeClr val="tx1"/>
                </a:solidFill>
              </a:rPr>
              <a:t>[3]</a:t>
            </a:r>
            <a:r>
              <a:rPr lang="en-US" altLang="ja-JP" sz="1400" dirty="0"/>
              <a:t> Yann Chevaleyre, Francois Sempe, and Geber Ramalho. “A theoretical analysis of multi-agent patrolling strategies.” In AAMAS, Vol. 4, pp. 1524–1525, 2004.</a:t>
            </a:r>
            <a:endParaRPr lang="en-US" altLang="ja-JP" sz="2400" dirty="0">
              <a:solidFill>
                <a:schemeClr val="tx1"/>
              </a:solidFill>
            </a:endParaRPr>
          </a:p>
        </p:txBody>
      </p:sp>
    </p:spTree>
    <p:extLst>
      <p:ext uri="{BB962C8B-B14F-4D97-AF65-F5344CB8AC3E}">
        <p14:creationId xmlns:p14="http://schemas.microsoft.com/office/powerpoint/2010/main" val="1061506565"/>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TM02900688[[fn=ファセット]]</Template>
  <TotalTime>37154</TotalTime>
  <Words>4569</Words>
  <Application>Microsoft Office PowerPoint</Application>
  <PresentationFormat>ワイド画面</PresentationFormat>
  <Paragraphs>777</Paragraphs>
  <Slides>62</Slides>
  <Notes>58</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62</vt:i4>
      </vt:variant>
    </vt:vector>
  </HeadingPairs>
  <TitlesOfParts>
    <vt:vector size="70" baseType="lpstr">
      <vt:lpstr>游ゴシック</vt:lpstr>
      <vt:lpstr>Arial</vt:lpstr>
      <vt:lpstr>Cambria Math</vt:lpstr>
      <vt:lpstr>Consolas</vt:lpstr>
      <vt:lpstr>Trebuchet MS</vt:lpstr>
      <vt:lpstr>Wingdings</vt:lpstr>
      <vt:lpstr>Wingdings 3</vt:lpstr>
      <vt:lpstr>ファセット</vt:lpstr>
      <vt:lpstr>マルチエージェント協調巡回問題における エネルギー消費抑制手法の提案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Appendix</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AMTDS/EDC (先行研究)</vt:lpstr>
      <vt:lpstr>AMTDS/EDC (先行研究)</vt:lpstr>
      <vt:lpstr>AMTDS/EDC (先行研究)</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卒論発表スライド</dc:title>
  <dc:creator>kohei0809</dc:creator>
  <cp:lastModifiedBy>松本 航平</cp:lastModifiedBy>
  <cp:revision>5770</cp:revision>
  <dcterms:created xsi:type="dcterms:W3CDTF">2021-07-24T16:45:55Z</dcterms:created>
  <dcterms:modified xsi:type="dcterms:W3CDTF">2023-01-26T07:06:42Z</dcterms:modified>
</cp:coreProperties>
</file>