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8" r:id="rId1"/>
    <p:sldMasterId id="2147483656" r:id="rId2"/>
  </p:sldMasterIdLst>
  <p:notesMasterIdLst>
    <p:notesMasterId r:id="rId7"/>
  </p:notesMasterIdLst>
  <p:sldIdLst>
    <p:sldId id="263" r:id="rId3"/>
    <p:sldId id="265" r:id="rId4"/>
    <p:sldId id="262" r:id="rId5"/>
    <p:sldId id="264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C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24"/>
  </p:normalViewPr>
  <p:slideViewPr>
    <p:cSldViewPr snapToGrid="0" snapToObjects="1">
      <p:cViewPr varScale="1">
        <p:scale>
          <a:sx n="70" d="100"/>
          <a:sy n="70" d="100"/>
        </p:scale>
        <p:origin x="1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CBF83-53B0-C448-98B7-FB1C98F3CB4F}" type="datetimeFigureOut">
              <a:rPr kumimoji="1" lang="ja-JP" altLang="en-US" smtClean="0"/>
              <a:t>2021/6/7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CCC3F-66CE-FA45-A5F7-0508B3C26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53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8B2EF55-2533-224B-BE3D-2C59148C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7F13A6-3E60-554B-A766-EFDACD0654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494B4-54AD-E345-BE18-46319B698D9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37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B49333DE-C1C0-4A44-B06E-470C5A870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1494B4-54AD-E345-BE18-46319B698D9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7231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4A6ED298-1A9C-EC4A-85F8-BB4D989DE5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8482" y="2721816"/>
            <a:ext cx="7807036" cy="7071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4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プレゼンテーションタイトル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8A367C1-7F91-2243-BD1D-F1E84A2BDAA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25525" y="3429000"/>
            <a:ext cx="7065963" cy="768350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20362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E8FD9813-3E0A-FD4D-85F5-62943130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55965"/>
          </a:xfrm>
          <a:solidFill>
            <a:schemeClr val="accent1"/>
          </a:solidFill>
        </p:spPr>
        <p:txBody>
          <a:bodyPr>
            <a:norm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A53D97-D64C-DD4E-AB6B-FA5DC0A963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6115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01D78C6-89D3-3540-824D-5C8D52BF4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3960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248E83-C954-F84F-91D6-CAF5B23BC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5596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DA416F-A37E-6A4D-8BF2-ED7CEC61A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870" y="1232454"/>
            <a:ext cx="8468139" cy="4772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984D7-A5AA-0F46-B210-67CE737CC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53451" y="6356350"/>
            <a:ext cx="590549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494B4-54AD-E345-BE18-46319B698D9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52570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bg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36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プレースホルダー 3">
            <a:extLst>
              <a:ext uri="{FF2B5EF4-FFF2-40B4-BE49-F238E27FC236}">
                <a16:creationId xmlns:a16="http://schemas.microsoft.com/office/drawing/2014/main" id="{EABCC7A0-86C9-6F48-9654-1FA757C1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49694"/>
            <a:ext cx="7886700" cy="679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9865EA9-6BD4-4742-9EB8-A4554D214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5014" y="6492875"/>
            <a:ext cx="5489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B3A70-7144-1A4C-96B8-6CE870A0D1B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29DBE9-A76C-B041-BE32-98F7D01D4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88434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accent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j-cs"/>
        </a:defRPr>
      </a:lvl1pPr>
    </p:titleStyle>
    <p:bodyStyle>
      <a:lvl1pPr marL="0" indent="0" algn="ctr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1pPr>
      <a:lvl2pPr marL="3429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2pPr>
      <a:lvl3pPr marL="6858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18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kumimoji="1" sz="2000" kern="1200">
          <a:solidFill>
            <a:schemeClr val="tx1"/>
          </a:solidFill>
          <a:latin typeface="Hiragino Kaku Gothic ProN W3" panose="020B0300000000000000" pitchFamily="34" charset="-128"/>
          <a:ea typeface="Hiragino Kaku Gothic ProN W3" panose="020B0300000000000000" pitchFamily="34" charset="-128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2398EA8F-FDDF-D747-A3AA-5B41DBE06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ja-JP" dirty="0"/>
              <a:t>Simple AR CARD </a:t>
            </a:r>
            <a:br>
              <a:rPr kumimoji="1" lang="en-US" altLang="ja-JP" dirty="0"/>
            </a:br>
            <a:r>
              <a:rPr kumimoji="1" lang="ja-JP" altLang="en-US"/>
              <a:t>テンプレート</a:t>
            </a: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8B1D3E-0DD0-D446-9C8F-F661E698AE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39018" y="4455942"/>
            <a:ext cx="7065963" cy="768350"/>
          </a:xfrm>
        </p:spPr>
        <p:txBody>
          <a:bodyPr/>
          <a:lstStyle/>
          <a:p>
            <a:r>
              <a:rPr kumimoji="1" lang="en-US" altLang="ja-JP" dirty="0"/>
              <a:t>@</a:t>
            </a:r>
            <a:r>
              <a:rPr kumimoji="1" lang="en-US" altLang="ja-JP" dirty="0" err="1"/>
              <a:t>Shimasan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10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163D6-C4DF-1A43-9A10-3B917DB6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ICON , NAME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4AFBBA-4DE6-1A4B-993A-FE5E79282F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2</a:t>
            </a:fld>
            <a:endParaRPr lang="ja-JP" altLang="en-US"/>
          </a:p>
        </p:txBody>
      </p:sp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E6A39DEE-7067-4EAE-8C94-883AD167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48" y="1187355"/>
            <a:ext cx="7742503" cy="547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8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A82C308-0429-2342-8EF2-EDBCB79F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3</a:t>
            </a:fld>
            <a:endParaRPr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F9A04A7-A7A8-E24E-83A9-834B1679E991}"/>
              </a:ext>
            </a:extLst>
          </p:cNvPr>
          <p:cNvGrpSpPr/>
          <p:nvPr/>
        </p:nvGrpSpPr>
        <p:grpSpPr>
          <a:xfrm>
            <a:off x="96517" y="892125"/>
            <a:ext cx="8215080" cy="5580192"/>
            <a:chOff x="96517" y="892125"/>
            <a:chExt cx="8215080" cy="5580192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3EF82AD5-7C59-CA4B-AC7B-4B2EE20BAA0F}"/>
                </a:ext>
              </a:extLst>
            </p:cNvPr>
            <p:cNvGrpSpPr/>
            <p:nvPr/>
          </p:nvGrpSpPr>
          <p:grpSpPr>
            <a:xfrm>
              <a:off x="96517" y="892125"/>
              <a:ext cx="1219200" cy="5580192"/>
              <a:chOff x="588889" y="892125"/>
              <a:chExt cx="1219200" cy="5580192"/>
            </a:xfrm>
          </p:grpSpPr>
          <p:pic>
            <p:nvPicPr>
              <p:cNvPr id="5" name="図 4">
                <a:extLst>
                  <a:ext uri="{FF2B5EF4-FFF2-40B4-BE49-F238E27FC236}">
                    <a16:creationId xmlns:a16="http://schemas.microsoft.com/office/drawing/2014/main" id="{6273EBEA-196A-5043-9F72-A679DD6D29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8889" y="892125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26DECE1B-C6E8-594F-865A-C51F9B808B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889" y="2345789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9" name="図 8">
                <a:extLst>
                  <a:ext uri="{FF2B5EF4-FFF2-40B4-BE49-F238E27FC236}">
                    <a16:creationId xmlns:a16="http://schemas.microsoft.com/office/drawing/2014/main" id="{7E3C44B9-4555-6245-B6A8-175CD74C7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889" y="3799453"/>
                <a:ext cx="1219200" cy="1219200"/>
              </a:xfrm>
              <a:prstGeom prst="rect">
                <a:avLst/>
              </a:prstGeom>
            </p:spPr>
          </p:pic>
          <p:pic>
            <p:nvPicPr>
              <p:cNvPr id="13" name="図 12">
                <a:extLst>
                  <a:ext uri="{FF2B5EF4-FFF2-40B4-BE49-F238E27FC236}">
                    <a16:creationId xmlns:a16="http://schemas.microsoft.com/office/drawing/2014/main" id="{F8CDD2EE-7D20-FB4E-B585-82BBE4503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8889" y="5253117"/>
                <a:ext cx="1219200" cy="1219200"/>
              </a:xfrm>
              <a:prstGeom prst="rect">
                <a:avLst/>
              </a:prstGeom>
            </p:spPr>
          </p:pic>
        </p:grp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E9D2A60E-7AF9-DE49-8F36-E509082C123C}"/>
                </a:ext>
              </a:extLst>
            </p:cNvPr>
            <p:cNvSpPr txBox="1"/>
            <p:nvPr/>
          </p:nvSpPr>
          <p:spPr>
            <a:xfrm>
              <a:off x="1537050" y="1147782"/>
              <a:ext cx="67745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 err="1">
                  <a:ln w="12700">
                    <a:solidFill>
                      <a:schemeClr val="bg1"/>
                    </a:solidFill>
                  </a:ln>
                </a:rPr>
                <a:t>hogehoge@exsample.com</a:t>
              </a:r>
              <a:endParaRPr kumimoji="1" lang="ja-JP" altLang="en-US" sz="4000" b="1">
                <a:ln w="1270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4D852E2-AC6E-0B44-B1DE-C29CEBCB5106}"/>
                </a:ext>
              </a:extLst>
            </p:cNvPr>
            <p:cNvSpPr txBox="1"/>
            <p:nvPr/>
          </p:nvSpPr>
          <p:spPr>
            <a:xfrm>
              <a:off x="1537049" y="2648970"/>
              <a:ext cx="34227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n w="12700">
                    <a:solidFill>
                      <a:schemeClr val="bg1"/>
                    </a:solidFill>
                  </a:ln>
                </a:rPr>
                <a:t>@</a:t>
              </a:r>
              <a:r>
                <a:rPr kumimoji="1" lang="en-US" altLang="ja-JP" sz="4000" b="1" dirty="0" err="1">
                  <a:ln w="12700">
                    <a:solidFill>
                      <a:schemeClr val="bg1"/>
                    </a:solidFill>
                  </a:ln>
                </a:rPr>
                <a:t>nitkcdadon</a:t>
              </a:r>
              <a:endParaRPr kumimoji="1" lang="ja-JP" altLang="en-US" sz="4000" b="1">
                <a:ln w="1270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989F7DB-14AD-0544-8D47-2DE97DB0CF2C}"/>
                </a:ext>
              </a:extLst>
            </p:cNvPr>
            <p:cNvSpPr txBox="1"/>
            <p:nvPr/>
          </p:nvSpPr>
          <p:spPr>
            <a:xfrm>
              <a:off x="1537049" y="4150158"/>
              <a:ext cx="26280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>
                  <a:ln w="12700">
                    <a:solidFill>
                      <a:schemeClr val="bg1"/>
                    </a:solidFill>
                  </a:ln>
                </a:rPr>
                <a:t>Villager-B</a:t>
              </a:r>
              <a:endParaRPr kumimoji="1" lang="ja-JP" altLang="en-US" sz="4000" b="1">
                <a:ln w="12700"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A85C9BA2-981E-A04C-8C33-E0758BEDCB25}"/>
                </a:ext>
              </a:extLst>
            </p:cNvPr>
            <p:cNvSpPr txBox="1"/>
            <p:nvPr/>
          </p:nvSpPr>
          <p:spPr>
            <a:xfrm>
              <a:off x="1537049" y="5508774"/>
              <a:ext cx="44709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4000" b="1" dirty="0" err="1">
                  <a:ln w="12700">
                    <a:solidFill>
                      <a:schemeClr val="bg1"/>
                    </a:solidFill>
                  </a:ln>
                </a:rPr>
                <a:t>murabitoleg.com</a:t>
              </a:r>
              <a:endParaRPr kumimoji="1" lang="ja-JP" altLang="en-US" sz="4000" b="1">
                <a:ln w="12700">
                  <a:solidFill>
                    <a:schemeClr val="bg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25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874E09-8B11-EC41-9E14-7CDFF573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 Profile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16BAC86-FC7F-B14A-92FF-95DD6230FC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BB3A70-7144-1A4C-96B8-6CE870A0D1BD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2E015C4-C8C6-3449-B9F4-8ADD6202FBD8}"/>
              </a:ext>
            </a:extLst>
          </p:cNvPr>
          <p:cNvSpPr txBox="1"/>
          <p:nvPr/>
        </p:nvSpPr>
        <p:spPr>
          <a:xfrm>
            <a:off x="-1370417" y="2361028"/>
            <a:ext cx="1051441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>
                <a:ln w="12700">
                  <a:solidFill>
                    <a:schemeClr val="bg1"/>
                  </a:solidFill>
                </a:ln>
              </a:rPr>
              <a:t>Profile:</a:t>
            </a:r>
          </a:p>
          <a:p>
            <a:r>
              <a:rPr lang="en-US" altLang="ja-JP" sz="4000" b="1" dirty="0">
                <a:ln w="12700">
                  <a:solidFill>
                    <a:schemeClr val="bg1"/>
                  </a:solidFill>
                </a:ln>
              </a:rPr>
              <a:t>	</a:t>
            </a:r>
            <a:r>
              <a:rPr lang="ja-JP" altLang="en-US" sz="4000" b="1">
                <a:ln w="12700">
                  <a:solidFill>
                    <a:schemeClr val="bg1"/>
                  </a:solidFill>
                </a:ln>
              </a:rPr>
              <a:t>「てくてくぷれいす」運営</a:t>
            </a:r>
            <a:endParaRPr kumimoji="1" lang="en-US" altLang="ja-JP" sz="4000" b="1" dirty="0">
              <a:ln w="12700">
                <a:solidFill>
                  <a:schemeClr val="bg1"/>
                </a:solidFill>
              </a:ln>
            </a:endParaRPr>
          </a:p>
          <a:p>
            <a:r>
              <a:rPr lang="en-US" altLang="ja-JP" sz="4000" b="1" dirty="0">
                <a:ln w="12700">
                  <a:solidFill>
                    <a:schemeClr val="bg1"/>
                  </a:solidFill>
                </a:ln>
              </a:rPr>
              <a:t>	</a:t>
            </a:r>
            <a:r>
              <a:rPr kumimoji="1" lang="ja-JP" altLang="en-US" sz="4000" b="1">
                <a:ln w="12700">
                  <a:solidFill>
                    <a:schemeClr val="bg1"/>
                  </a:solidFill>
                </a:ln>
              </a:rPr>
              <a:t>緑茶とグレープフルーツを大さじ一杯，</a:t>
            </a:r>
            <a:endParaRPr kumimoji="1" lang="en-US" altLang="ja-JP" sz="4000" b="1" dirty="0">
              <a:ln w="12700">
                <a:solidFill>
                  <a:schemeClr val="bg1"/>
                </a:solidFill>
              </a:ln>
            </a:endParaRPr>
          </a:p>
          <a:p>
            <a:r>
              <a:rPr lang="en-US" altLang="ja-JP" sz="4000" b="1" dirty="0">
                <a:ln w="12700">
                  <a:solidFill>
                    <a:schemeClr val="bg1"/>
                  </a:solidFill>
                </a:ln>
              </a:rPr>
              <a:t>	Python</a:t>
            </a:r>
            <a:r>
              <a:rPr lang="ja-JP" altLang="en-US" sz="4000" b="1">
                <a:ln w="12700">
                  <a:solidFill>
                    <a:schemeClr val="bg1"/>
                  </a:solidFill>
                </a:ln>
              </a:rPr>
              <a:t>と</a:t>
            </a:r>
            <a:r>
              <a:rPr lang="en-US" altLang="ja-JP" sz="4000" b="1" dirty="0">
                <a:ln w="12700">
                  <a:solidFill>
                    <a:schemeClr val="bg1"/>
                  </a:solidFill>
                </a:ln>
              </a:rPr>
              <a:t>JavaScript</a:t>
            </a:r>
            <a:r>
              <a:rPr lang="ja-JP" altLang="en-US" sz="4000" b="1">
                <a:ln w="12700">
                  <a:solidFill>
                    <a:schemeClr val="bg1"/>
                  </a:solidFill>
                </a:ln>
              </a:rPr>
              <a:t>を少々で</a:t>
            </a:r>
            <a:endParaRPr lang="en-US" altLang="ja-JP" sz="4000" b="1" dirty="0">
              <a:ln w="12700">
                <a:solidFill>
                  <a:schemeClr val="bg1"/>
                </a:solidFill>
              </a:ln>
            </a:endParaRPr>
          </a:p>
          <a:p>
            <a:r>
              <a:rPr kumimoji="1" lang="en-US" altLang="ja-JP" sz="4000" b="1" dirty="0">
                <a:ln w="12700">
                  <a:solidFill>
                    <a:schemeClr val="bg1"/>
                  </a:solidFill>
                </a:ln>
              </a:rPr>
              <a:t>	</a:t>
            </a:r>
            <a:r>
              <a:rPr kumimoji="1" lang="ja-JP" altLang="en-US" sz="4000" b="1">
                <a:ln w="12700">
                  <a:solidFill>
                    <a:schemeClr val="bg1"/>
                  </a:solidFill>
                </a:ln>
              </a:rPr>
              <a:t>体が構成されています</a:t>
            </a:r>
          </a:p>
        </p:txBody>
      </p:sp>
    </p:spTree>
    <p:extLst>
      <p:ext uri="{BB962C8B-B14F-4D97-AF65-F5344CB8AC3E}">
        <p14:creationId xmlns:p14="http://schemas.microsoft.com/office/powerpoint/2010/main" val="3485151880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BEST-COLOR">
      <a:dk1>
        <a:srgbClr val="3C3C3C"/>
      </a:dk1>
      <a:lt1>
        <a:srgbClr val="FFFFFF"/>
      </a:lt1>
      <a:dk2>
        <a:srgbClr val="000000"/>
      </a:dk2>
      <a:lt2>
        <a:srgbClr val="E7E6E6"/>
      </a:lt2>
      <a:accent1>
        <a:srgbClr val="3CB67F"/>
      </a:accent1>
      <a:accent2>
        <a:srgbClr val="CE579B"/>
      </a:accent2>
      <a:accent3>
        <a:srgbClr val="6FD3E3"/>
      </a:accent3>
      <a:accent4>
        <a:srgbClr val="FFAF74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ヒラギノ角ゴ+Avenir">
      <a:majorFont>
        <a:latin typeface="Avenir Next"/>
        <a:ea typeface="Hiragino Kaku Gothic ProN W3"/>
        <a:cs typeface=""/>
      </a:majorFont>
      <a:minorFont>
        <a:latin typeface="Avenir Next"/>
        <a:ea typeface="Hiragino Kaku Gothic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2479A7D5-8BD6-BD4C-8E85-468529006DC3}" vid="{C7DA5446-B79F-0F48-8AAA-90EDFED35690}"/>
    </a:ext>
  </a:extLst>
</a:theme>
</file>

<file path=ppt/theme/theme2.xml><?xml version="1.0" encoding="utf-8"?>
<a:theme xmlns:a="http://schemas.openxmlformats.org/drawingml/2006/main" name="Title">
  <a:themeElements>
    <a:clrScheme name="BEST-COLOR">
      <a:dk1>
        <a:srgbClr val="3C3C3C"/>
      </a:dk1>
      <a:lt1>
        <a:srgbClr val="FFFFFF"/>
      </a:lt1>
      <a:dk2>
        <a:srgbClr val="000000"/>
      </a:dk2>
      <a:lt2>
        <a:srgbClr val="E7E6E6"/>
      </a:lt2>
      <a:accent1>
        <a:srgbClr val="3CB67F"/>
      </a:accent1>
      <a:accent2>
        <a:srgbClr val="CE579B"/>
      </a:accent2>
      <a:accent3>
        <a:srgbClr val="6FD3E3"/>
      </a:accent3>
      <a:accent4>
        <a:srgbClr val="FFAF74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ヒラギノ角ゴ+Avenir">
      <a:majorFont>
        <a:latin typeface="Avenir Next"/>
        <a:ea typeface="Hiragino Kaku Gothic ProN W3"/>
        <a:cs typeface=""/>
      </a:majorFont>
      <a:minorFont>
        <a:latin typeface="Avenir Next"/>
        <a:ea typeface="Hiragino Kaku Gothic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.potx" id="{2479A7D5-8BD6-BD4C-8E85-468529006DC3}" vid="{2E8EE68A-2EC6-2F46-AD7A-BC2451F28950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</Template>
  <TotalTime>18</TotalTime>
  <Words>57</Words>
  <Application>Microsoft Office PowerPoint</Application>
  <PresentationFormat>画面に合わせる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Avenir Next</vt:lpstr>
      <vt:lpstr>Hiragino Kaku Gothic ProN W3</vt:lpstr>
      <vt:lpstr>游ゴシック</vt:lpstr>
      <vt:lpstr>Arial</vt:lpstr>
      <vt:lpstr>main</vt:lpstr>
      <vt:lpstr>Title</vt:lpstr>
      <vt:lpstr>PowerPoint プレゼンテーション</vt:lpstr>
      <vt:lpstr>ICON , NAME</vt:lpstr>
      <vt:lpstr>PowerPoint プレゼンテーション</vt:lpstr>
      <vt:lpstr> Profile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嶋田　恭助</dc:creator>
  <cp:lastModifiedBy>宏</cp:lastModifiedBy>
  <cp:revision>10</cp:revision>
  <dcterms:created xsi:type="dcterms:W3CDTF">2019-11-17T14:09:13Z</dcterms:created>
  <dcterms:modified xsi:type="dcterms:W3CDTF">2021-06-07T02:57:58Z</dcterms:modified>
</cp:coreProperties>
</file>