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2761675" y="2491602"/>
            <a:ext cx="6382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Kohei </a:t>
            </a:r>
            <a:r>
              <a:rPr kumimoji="1" lang="en-US" altLang="ja-JP" sz="7200" b="1" dirty="0" err="1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kobayashi</a:t>
            </a:r>
            <a:endParaRPr kumimoji="1" lang="ja-JP" altLang="en-US" sz="7200" b="1" dirty="0">
              <a:ln w="1270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図 6" descr="人の顔の絵&#10;&#10;低い精度で自動的に生成された説明">
            <a:extLst>
              <a:ext uri="{FF2B5EF4-FFF2-40B4-BE49-F238E27FC236}">
                <a16:creationId xmlns:a16="http://schemas.microsoft.com/office/drawing/2014/main" id="{EFBBDE4E-9685-436D-B288-A850F3DD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4" y="1508646"/>
            <a:ext cx="2638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F9A04A7-A7A8-E24E-83A9-834B1679E991}"/>
              </a:ext>
            </a:extLst>
          </p:cNvPr>
          <p:cNvGrpSpPr/>
          <p:nvPr/>
        </p:nvGrpSpPr>
        <p:grpSpPr>
          <a:xfrm>
            <a:off x="96517" y="892125"/>
            <a:ext cx="8215080" cy="5580192"/>
            <a:chOff x="96517" y="892125"/>
            <a:chExt cx="8215080" cy="55801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580192"/>
              <a:chOff x="588889" y="892125"/>
              <a:chExt cx="1219200" cy="558019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889" y="379945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F8CDD2EE-7D20-FB4E-B585-82BBE450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889" y="5253117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6774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hogehoge@exsample.com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4227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</a:t>
              </a:r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nitkcdadon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4150158"/>
              <a:ext cx="262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Villager-B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5C9BA2-981E-A04C-8C33-E0758BEDCB25}"/>
                </a:ext>
              </a:extLst>
            </p:cNvPr>
            <p:cNvSpPr txBox="1"/>
            <p:nvPr/>
          </p:nvSpPr>
          <p:spPr>
            <a:xfrm>
              <a:off x="1537049" y="5508774"/>
              <a:ext cx="447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murabitoleg.com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1370417" y="2361028"/>
            <a:ext cx="1051441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「てくてくぷれいす」運営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緑茶とグレープフルーツを大さじ一杯，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Python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と</a:t>
            </a:r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JavaScript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を少々で</a:t>
            </a:r>
            <a:endParaRPr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体が構成されています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23</TotalTime>
  <Words>59</Words>
  <Application>Microsoft Office PowerPoint</Application>
  <PresentationFormat>画面に合わせる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</vt:lpstr>
      <vt:lpstr>Hiragino Kaku Gothic ProN W3</vt:lpstr>
      <vt:lpstr>游ゴシック</vt:lpstr>
      <vt:lpstr>Arial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宏</cp:lastModifiedBy>
  <cp:revision>10</cp:revision>
  <dcterms:created xsi:type="dcterms:W3CDTF">2019-11-17T14:09:13Z</dcterms:created>
  <dcterms:modified xsi:type="dcterms:W3CDTF">2021-06-07T06:44:47Z</dcterms:modified>
</cp:coreProperties>
</file>