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4" r:id="rId3"/>
    <p:sldId id="315" r:id="rId4"/>
    <p:sldId id="316" r:id="rId5"/>
    <p:sldId id="319" r:id="rId6"/>
    <p:sldId id="317" r:id="rId7"/>
    <p:sldId id="318" r:id="rId8"/>
    <p:sldId id="320" r:id="rId9"/>
    <p:sldId id="321" r:id="rId10"/>
    <p:sldId id="322" r:id="rId11"/>
    <p:sldId id="324" r:id="rId12"/>
    <p:sldId id="325" r:id="rId13"/>
    <p:sldId id="327" r:id="rId14"/>
    <p:sldId id="326" r:id="rId15"/>
    <p:sldId id="328" r:id="rId16"/>
    <p:sldId id="329" r:id="rId17"/>
    <p:sldId id="330" r:id="rId18"/>
    <p:sldId id="331" r:id="rId19"/>
    <p:sldId id="332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3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5FD07-9D78-401B-AEB2-D2C9E6EC0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8E4D6F-99EF-41A7-897A-D0DD8CED8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B9FAF0-15DD-453E-B434-016515CD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DB3836-0FDB-455C-8E8E-677941C3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FD9AA2-0B93-46DC-9923-4927CF76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0D4F5-5B3B-464C-AFB5-432C2C3B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1CE8AC-8250-4353-A6C2-8BAA649B7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BFD15-7D21-4389-9AAA-78B8F7BD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FC7F6-4348-4230-82B3-4EC0B278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EA68D-FD9F-4682-B211-245833AD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44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9754B6-F432-404B-AB61-2E904BA48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24683C-32BF-4EC0-B289-EEDD82AD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CC3928-B595-4B58-8A62-D6C5E754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85DD46-5AF8-4D37-B001-767634F5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A7B2D0-1303-46B5-80F1-D5BA9282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95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7E415-FAA3-4219-A695-DA37FDB8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11276-31C5-4276-A9DC-9EFEE9CE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607E1-4A85-44C2-8F1E-7A08FB13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DA53D6-29E0-4242-9CB8-AACDBF65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FA693-E5DA-44EA-8B1A-1C5032ED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9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C0620-C75F-4D69-AF47-F31B16B2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09585D-5C64-42CC-AEDD-7BD40874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AA4F93-6439-4012-BEB1-CDD22728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DEA7EF-8281-4145-93A1-CD0C81D2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6A8BA-25CF-4D8F-BC8F-48F869D2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29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773EE-4E2F-4141-9ED2-F5A4325C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A3A0C3-FDBE-42F2-9309-D6A70BF24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1E4918-A6DE-400E-B1C5-56D4119EF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E9FB4E-FF61-40AB-AF11-9BE8E7CC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C4C029-6435-451B-A9A0-150CBD21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8EEA34-5959-4933-8439-99AF9304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36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DA22A-3E83-4E36-B0B0-C9BBD071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318370-9A41-4ECB-95D9-F652F0AB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7ECA8D-160D-493C-A516-34E50C32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E30449-666B-4337-ADBF-CBE40D86C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04BC36-B4B5-47FB-986D-03C4B286E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EAC627-24C3-4FD9-90E0-378DB85B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8A092E-D506-4F5D-AF26-B1DDB039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6D363B-3288-4F74-B686-88823C96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09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02E38-A6A7-4AC0-9FA7-233C724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B9A825-46B6-423D-94C3-8B81E959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17BB31-0EA4-49D1-97CC-2AF82D46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B1CE99-4090-4F2A-8FD3-11D50B02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45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49A7AC-3C8C-446B-9308-8B04BABF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2A1B05-7B66-4E7E-A837-28CAFE8A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16DA-A6B2-46E5-B80A-6B0E76B1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2CCF68-05F7-4A26-AECE-EE2DFAAA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FAA1F0-0230-443F-BF9B-D9298F30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F2617E-F4D3-4B68-8379-99B8FC8A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8A9CEC-E714-430D-9746-703F5CA5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5CAE32-02BE-441C-986E-3384DFC4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CB36A6-6848-4F97-9987-7422ACB3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D6E42-1F0E-479F-BA35-6FDCD41B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FF5888-FEA2-40CC-BA7E-4C5C4C516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BE5D55-4851-4720-A31D-AC92C1E9B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F44B1D-E0D3-4CBD-A7FB-161DC310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86F17B-B310-4083-B268-F486EAD7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61DEBB-9E94-4907-86FD-822032F2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0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E8FBA7-9BD4-478C-A9F8-9A287F41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7863FA-15C8-4C3A-B4F7-4CCEB8EE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2DED72-751B-4743-ABE4-66FD61381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15E48-9238-4FB2-A686-7B8F37931B5A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4B2D7-04F1-4035-9839-6FD22AC2C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0F9F9C-5172-41C5-A286-10863B06B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9"/>
            <a:ext cx="10437342" cy="6170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68" y="399752"/>
            <a:ext cx="10289136" cy="604171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77668" y="1926499"/>
            <a:ext cx="1110953" cy="252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034749" y="2221908"/>
            <a:ext cx="1383569" cy="252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904003" y="690787"/>
            <a:ext cx="1162802" cy="252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24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17162" y="92260"/>
            <a:ext cx="10437342" cy="6683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b="43966"/>
          <a:stretch/>
        </p:blipFill>
        <p:spPr>
          <a:xfrm>
            <a:off x="831870" y="154912"/>
            <a:ext cx="10207925" cy="34939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059905" y="1608023"/>
            <a:ext cx="4506358" cy="1875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70" y="3772503"/>
            <a:ext cx="9993688" cy="2864902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1959756" y="4695212"/>
            <a:ext cx="4441044" cy="1875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788228" y="1745146"/>
            <a:ext cx="2481941" cy="31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Ctrl</a:t>
            </a:r>
            <a:r>
              <a:rPr lang="ja-JP" altLang="en-US" dirty="0" smtClean="0">
                <a:solidFill>
                  <a:srgbClr val="FF0000"/>
                </a:solidFill>
              </a:rPr>
              <a:t>＋</a:t>
            </a:r>
            <a:r>
              <a:rPr lang="en-US" altLang="ja-JP" dirty="0" smtClean="0">
                <a:solidFill>
                  <a:srgbClr val="FF0000"/>
                </a:solidFill>
              </a:rPr>
              <a:t>C (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コピー</a:t>
            </a:r>
            <a:r>
              <a:rPr kumimoji="1" lang="en-US" altLang="ja-JP" dirty="0" smtClean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788229" y="4788493"/>
            <a:ext cx="2481941" cy="31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Ctrl</a:t>
            </a:r>
            <a:r>
              <a:rPr lang="ja-JP" altLang="en-US" dirty="0" smtClean="0">
                <a:solidFill>
                  <a:srgbClr val="FF0000"/>
                </a:solidFill>
              </a:rPr>
              <a:t>＋</a:t>
            </a:r>
            <a:r>
              <a:rPr lang="en-US" altLang="ja-JP" dirty="0" smtClean="0">
                <a:solidFill>
                  <a:srgbClr val="FF0000"/>
                </a:solidFill>
              </a:rPr>
              <a:t>V (</a:t>
            </a:r>
            <a:r>
              <a:rPr lang="ja-JP" altLang="en-US" dirty="0" smtClean="0">
                <a:solidFill>
                  <a:srgbClr val="FF0000"/>
                </a:solidFill>
              </a:rPr>
              <a:t>ペースト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9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679271" y="313352"/>
            <a:ext cx="10437342" cy="5969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3023759" y="2262024"/>
            <a:ext cx="3503501" cy="1609585"/>
            <a:chOff x="3023759" y="2262024"/>
            <a:chExt cx="6144482" cy="2333951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759" y="2262024"/>
              <a:ext cx="6144482" cy="2333951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8638162" y="2333289"/>
              <a:ext cx="319346" cy="2819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272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5969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838200" y="3038475"/>
            <a:ext cx="10515600" cy="781050"/>
            <a:chOff x="838200" y="3038475"/>
            <a:chExt cx="10515600" cy="78105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038475"/>
              <a:ext cx="10515600" cy="781050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1191336" y="3381375"/>
              <a:ext cx="10084206" cy="4381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304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5969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3" y="2100077"/>
            <a:ext cx="11126753" cy="265784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8427304" y="2965586"/>
            <a:ext cx="2146661" cy="1723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38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5969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69" y="2957446"/>
            <a:ext cx="6716062" cy="943107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038182" y="3346315"/>
            <a:ext cx="2389852" cy="408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568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5969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3228"/>
            <a:ext cx="12192000" cy="3091543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9409799" y="2527842"/>
            <a:ext cx="337316" cy="283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919517" y="3428999"/>
            <a:ext cx="1407359" cy="23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326876" y="3773868"/>
            <a:ext cx="1407359" cy="23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4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5969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3167062" y="1628775"/>
            <a:ext cx="5857875" cy="3600450"/>
            <a:chOff x="3167062" y="1628775"/>
            <a:chExt cx="5857875" cy="360045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7062" y="1628775"/>
              <a:ext cx="5857875" cy="3600450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3426072" y="3390900"/>
              <a:ext cx="539932" cy="2819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927125" y="2943225"/>
              <a:ext cx="3097812" cy="2819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42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5969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2767012" y="1747837"/>
            <a:ext cx="6657975" cy="3362325"/>
            <a:chOff x="2767012" y="1747837"/>
            <a:chExt cx="6657975" cy="336232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7012" y="1747837"/>
              <a:ext cx="6657975" cy="3362325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>
              <a:off x="4673846" y="3799908"/>
              <a:ext cx="1593603" cy="2819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673846" y="2094933"/>
              <a:ext cx="1593603" cy="2819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55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5969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905125" y="1495425"/>
            <a:ext cx="6381750" cy="3867150"/>
            <a:chOff x="2905125" y="1495425"/>
            <a:chExt cx="6381750" cy="386715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5125" y="1495425"/>
              <a:ext cx="6381750" cy="3867150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6559594" y="1495425"/>
              <a:ext cx="1271171" cy="2847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8230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5969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68522" y="437583"/>
            <a:ext cx="539932" cy="281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90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9"/>
            <a:ext cx="10437342" cy="624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91" y="390765"/>
            <a:ext cx="10294944" cy="612113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9312599" y="678812"/>
            <a:ext cx="848352" cy="345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969342" y="5300663"/>
            <a:ext cx="1935091" cy="305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48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6315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66" y="425299"/>
            <a:ext cx="10293749" cy="612932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022751" y="772815"/>
            <a:ext cx="3899200" cy="2577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8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9"/>
            <a:ext cx="10437342" cy="3726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11" y="403378"/>
            <a:ext cx="10293951" cy="358750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196268" y="2196031"/>
            <a:ext cx="3811425" cy="1401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144426" y="1990813"/>
            <a:ext cx="213646" cy="205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55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6315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64" y="410197"/>
            <a:ext cx="9929387" cy="6144351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918778" y="4110527"/>
            <a:ext cx="2136451" cy="239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2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6315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64" y="410197"/>
            <a:ext cx="9929387" cy="614435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279551" y="4110527"/>
            <a:ext cx="2566056" cy="239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918778" y="4110527"/>
            <a:ext cx="2136451" cy="239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89413" y="4110527"/>
            <a:ext cx="995052" cy="239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149089" y="4110527"/>
            <a:ext cx="948584" cy="239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101961" y="3819968"/>
            <a:ext cx="384562" cy="256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</a:rPr>
              <a:t>A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812636" y="3781275"/>
            <a:ext cx="384562" cy="256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</a:rPr>
              <a:t>B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978254" y="3779019"/>
            <a:ext cx="384562" cy="256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</a:rPr>
              <a:t>C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046610" y="3772251"/>
            <a:ext cx="384562" cy="256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</a:rPr>
              <a:t>D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6315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29" y="449086"/>
            <a:ext cx="9836210" cy="610622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886019" y="4105676"/>
            <a:ext cx="1403828" cy="278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63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6137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6" y="399485"/>
            <a:ext cx="10326532" cy="597518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9305437" y="731520"/>
            <a:ext cx="874884" cy="255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935322" y="2164079"/>
            <a:ext cx="1976517" cy="283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78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605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1" y="396652"/>
            <a:ext cx="10269604" cy="590223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6283561" y="1968137"/>
            <a:ext cx="204325" cy="194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208053" y="2468878"/>
            <a:ext cx="1279833" cy="274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28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8225</TotalTime>
  <Words>16</Words>
  <Application>Microsoft Office PowerPoint</Application>
  <PresentationFormat>ワイド画面</PresentationFormat>
  <Paragraphs>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　秀一</dc:creator>
  <cp:lastModifiedBy>Windows ユーザー</cp:lastModifiedBy>
  <cp:revision>1654</cp:revision>
  <dcterms:created xsi:type="dcterms:W3CDTF">2022-09-20T07:03:08Z</dcterms:created>
  <dcterms:modified xsi:type="dcterms:W3CDTF">2024-08-23T07:28:13Z</dcterms:modified>
</cp:coreProperties>
</file>