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5FD07-9D78-401B-AEB2-D2C9E6EC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8E4D6F-99EF-41A7-897A-D0DD8CED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9FAF0-15DD-453E-B434-016515CD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DB3836-0FDB-455C-8E8E-677941C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D9AA2-0B93-46DC-9923-4927CF7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0D4F5-5B3B-464C-AFB5-432C2C3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1CE8AC-8250-4353-A6C2-8BAA649B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BFD15-7D21-4389-9AAA-78B8F7BD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FC7F6-4348-4230-82B3-4EC0B278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EA68D-FD9F-4682-B211-245833AD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44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9754B6-F432-404B-AB61-2E904BA48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24683C-32BF-4EC0-B289-EEDD82AD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C3928-B595-4B58-8A62-D6C5E754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5DD46-5AF8-4D37-B001-767634F5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7B2D0-1303-46B5-80F1-D5BA9282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7E415-FAA3-4219-A695-DA37FDB8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11276-31C5-4276-A9DC-9EFEE9CE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607E1-4A85-44C2-8F1E-7A08FB13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A53D6-29E0-4242-9CB8-AACDBF65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FA693-E5DA-44EA-8B1A-1C5032ED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C0620-C75F-4D69-AF47-F31B16B2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9585D-5C64-42CC-AEDD-7BD40874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A4F93-6439-4012-BEB1-CDD22728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EA7EF-8281-4145-93A1-CD0C81D2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6A8BA-25CF-4D8F-BC8F-48F869D2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773EE-4E2F-4141-9ED2-F5A4325C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3A0C3-FDBE-42F2-9309-D6A70BF2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E4918-A6DE-400E-B1C5-56D4119E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9FB4E-FF61-40AB-AF11-9BE8E7CC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C4C029-6435-451B-A9A0-150CBD21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EEA34-5959-4933-8439-99AF930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6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DA22A-3E83-4E36-B0B0-C9BBD071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18370-9A41-4ECB-95D9-F652F0AB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ECA8D-160D-493C-A516-34E50C32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E30449-666B-4337-ADBF-CBE40D86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04BC36-B4B5-47FB-986D-03C4B286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EAC627-24C3-4FD9-90E0-378DB85B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8A092E-D506-4F5D-AF26-B1DDB039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6D363B-3288-4F74-B686-88823C96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02E38-A6A7-4AC0-9FA7-233C724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9A825-46B6-423D-94C3-8B81E95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17BB31-0EA4-49D1-97CC-2AF82D4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B1CE99-4090-4F2A-8FD3-11D50B0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5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49A7AC-3C8C-446B-9308-8B04BAB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2A1B05-7B66-4E7E-A837-28CAFE8A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16DA-A6B2-46E5-B80A-6B0E76B1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CCF68-05F7-4A26-AECE-EE2DFAA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AA1F0-0230-443F-BF9B-D9298F3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2617E-F4D3-4B68-8379-99B8FC8A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A9CEC-E714-430D-9746-703F5CA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CAE32-02BE-441C-986E-3384DFC4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B36A6-6848-4F97-9987-7422ACB3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D6E42-1F0E-479F-BA35-6FDCD41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FF5888-FEA2-40CC-BA7E-4C5C4C516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BE5D55-4851-4720-A31D-AC92C1E9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F44B1D-E0D3-4CBD-A7FB-161DC310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86F17B-B310-4083-B268-F486EAD7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1DEBB-9E94-4907-86FD-822032F2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E8FBA7-9BD4-478C-A9F8-9A287F41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7863FA-15C8-4C3A-B4F7-4CCEB8EE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DED72-751B-4743-ABE4-66FD6138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5E48-9238-4FB2-A686-7B8F37931B5A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4B2D7-04F1-4035-9839-6FD22AC2C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0F9F9C-5172-41C5-A286-10863B06B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437342" cy="6315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6" y="409966"/>
            <a:ext cx="10207179" cy="616382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573427" y="6227805"/>
            <a:ext cx="378941" cy="345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034746" y="5803556"/>
            <a:ext cx="1153297" cy="345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4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　秀一</dc:creator>
  <cp:lastModifiedBy>Windows ユーザー</cp:lastModifiedBy>
  <cp:revision>1564</cp:revision>
  <dcterms:created xsi:type="dcterms:W3CDTF">2022-09-20T07:03:08Z</dcterms:created>
  <dcterms:modified xsi:type="dcterms:W3CDTF">2024-08-20T03:47:54Z</dcterms:modified>
</cp:coreProperties>
</file>