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5" r:id="rId3"/>
    <p:sldId id="320" r:id="rId4"/>
    <p:sldId id="314" r:id="rId5"/>
    <p:sldId id="317" r:id="rId6"/>
    <p:sldId id="318" r:id="rId7"/>
    <p:sldId id="31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5FD07-9D78-401B-AEB2-D2C9E6EC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8E4D6F-99EF-41A7-897A-D0DD8CED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9FAF0-15DD-453E-B434-016515CD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DB3836-0FDB-455C-8E8E-677941C3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D9AA2-0B93-46DC-9923-4927CF7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0D4F5-5B3B-464C-AFB5-432C2C3B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1CE8AC-8250-4353-A6C2-8BAA649B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BFD15-7D21-4389-9AAA-78B8F7BD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FC7F6-4348-4230-82B3-4EC0B278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EA68D-FD9F-4682-B211-245833AD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44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9754B6-F432-404B-AB61-2E904BA48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24683C-32BF-4EC0-B289-EEDD82AD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C3928-B595-4B58-8A62-D6C5E754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5DD46-5AF8-4D37-B001-767634F5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7B2D0-1303-46B5-80F1-D5BA9282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95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7E415-FAA3-4219-A695-DA37FDB8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11276-31C5-4276-A9DC-9EFEE9CE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607E1-4A85-44C2-8F1E-7A08FB13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A53D6-29E0-4242-9CB8-AACDBF65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FA693-E5DA-44EA-8B1A-1C5032ED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C0620-C75F-4D69-AF47-F31B16B2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9585D-5C64-42CC-AEDD-7BD40874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A4F93-6439-4012-BEB1-CDD22728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DEA7EF-8281-4145-93A1-CD0C81D2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6A8BA-25CF-4D8F-BC8F-48F869D2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29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773EE-4E2F-4141-9ED2-F5A4325C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A3A0C3-FDBE-42F2-9309-D6A70BF24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1E4918-A6DE-400E-B1C5-56D4119EF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9FB4E-FF61-40AB-AF11-9BE8E7CC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C4C029-6435-451B-A9A0-150CBD21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EEA34-5959-4933-8439-99AF9304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36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DA22A-3E83-4E36-B0B0-C9BBD071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318370-9A41-4ECB-95D9-F652F0AB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7ECA8D-160D-493C-A516-34E50C32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E30449-666B-4337-ADBF-CBE40D86C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04BC36-B4B5-47FB-986D-03C4B286E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EAC627-24C3-4FD9-90E0-378DB85B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8A092E-D506-4F5D-AF26-B1DDB039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6D363B-3288-4F74-B686-88823C96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02E38-A6A7-4AC0-9FA7-233C724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B9A825-46B6-423D-94C3-8B81E959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17BB31-0EA4-49D1-97CC-2AF82D4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B1CE99-4090-4F2A-8FD3-11D50B0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5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49A7AC-3C8C-446B-9308-8B04BABF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2A1B05-7B66-4E7E-A837-28CAFE8A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16DA-A6B2-46E5-B80A-6B0E76B1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CCF68-05F7-4A26-AECE-EE2DFAAA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AA1F0-0230-443F-BF9B-D9298F30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F2617E-F4D3-4B68-8379-99B8FC8A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8A9CEC-E714-430D-9746-703F5CA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CAE32-02BE-441C-986E-3384DFC4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CB36A6-6848-4F97-9987-7422ACB3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D6E42-1F0E-479F-BA35-6FDCD41B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FF5888-FEA2-40CC-BA7E-4C5C4C516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BE5D55-4851-4720-A31D-AC92C1E9B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F44B1D-E0D3-4CBD-A7FB-161DC310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86F17B-B310-4083-B268-F486EAD7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61DEBB-9E94-4907-86FD-822032F2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E8FBA7-9BD4-478C-A9F8-9A287F41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7863FA-15C8-4C3A-B4F7-4CCEB8EE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DED72-751B-4743-ABE4-66FD6138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4B2D7-04F1-4035-9839-6FD22AC2C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0F9F9C-5172-41C5-A286-10863B06B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6315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11170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トレース機能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20" y="436497"/>
            <a:ext cx="10270672" cy="6097307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813846" y="3222487"/>
            <a:ext cx="1104395" cy="246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96777" y="3832087"/>
            <a:ext cx="1461070" cy="246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24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5186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11170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トレース機能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7" y="396285"/>
            <a:ext cx="10282844" cy="505908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7363204" y="674603"/>
            <a:ext cx="2637007" cy="2268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887886" y="4417743"/>
            <a:ext cx="9084913" cy="436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70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7"/>
            <a:ext cx="10437342" cy="638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11170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トレース機能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86" y="409435"/>
            <a:ext cx="10313878" cy="6232106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2163932" y="1174694"/>
            <a:ext cx="6220943" cy="403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845249" y="4009909"/>
            <a:ext cx="1691582" cy="403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845249" y="4921785"/>
            <a:ext cx="1691582" cy="403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18" idx="3"/>
          </p:cNvCxnSpPr>
          <p:nvPr/>
        </p:nvCxnSpPr>
        <p:spPr>
          <a:xfrm flipV="1">
            <a:off x="3536831" y="1578635"/>
            <a:ext cx="1737572" cy="3545120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17" idx="1"/>
            <a:endCxn id="16" idx="1"/>
          </p:cNvCxnSpPr>
          <p:nvPr/>
        </p:nvCxnSpPr>
        <p:spPr>
          <a:xfrm rot="10800000" flipH="1">
            <a:off x="1845248" y="1376665"/>
            <a:ext cx="318683" cy="2835215"/>
          </a:xfrm>
          <a:prstGeom prst="bentConnector3">
            <a:avLst>
              <a:gd name="adj1" fmla="val -71733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0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6315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11170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トレース機能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2" y="437817"/>
            <a:ext cx="10276515" cy="613504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7454034" y="421038"/>
            <a:ext cx="2444975" cy="270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77421" y="1127111"/>
            <a:ext cx="3634814" cy="270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146599" y="1665078"/>
            <a:ext cx="1057995" cy="270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32180" y="3108877"/>
            <a:ext cx="7440620" cy="3463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4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6315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11170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トレース機能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7" y="406415"/>
            <a:ext cx="10283194" cy="616216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454034" y="421038"/>
            <a:ext cx="2444975" cy="270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977421" y="1127111"/>
            <a:ext cx="3634814" cy="270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069388" y="1847807"/>
            <a:ext cx="814715" cy="270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32180" y="2978093"/>
            <a:ext cx="7440620" cy="3594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87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9"/>
            <a:ext cx="10437342" cy="6005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11170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トレース機能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403425"/>
            <a:ext cx="10300955" cy="580206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640348" y="2730807"/>
            <a:ext cx="7263441" cy="184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41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5886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11170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トレース機能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51" y="393190"/>
            <a:ext cx="10342681" cy="574881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859610" y="393190"/>
            <a:ext cx="7241522" cy="5748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97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7110</TotalTime>
  <Words>14</Words>
  <Application>Microsoft Office PowerPoint</Application>
  <PresentationFormat>ワイド画面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　秀一</dc:creator>
  <cp:lastModifiedBy>Windows ユーザー</cp:lastModifiedBy>
  <cp:revision>1644</cp:revision>
  <dcterms:created xsi:type="dcterms:W3CDTF">2022-09-20T07:03:08Z</dcterms:created>
  <dcterms:modified xsi:type="dcterms:W3CDTF">2024-08-22T01:15:57Z</dcterms:modified>
</cp:coreProperties>
</file>