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D7F53-FD76-47C5-A5E1-D82934DF45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9834865-1416-47AC-86DF-837349D3213A}">
      <dgm:prSet/>
      <dgm:spPr/>
      <dgm:t>
        <a:bodyPr/>
        <a:lstStyle/>
        <a:p>
          <a:r>
            <a:rPr kumimoji="1" lang="en-US" dirty="0"/>
            <a:t>Main</a:t>
          </a:r>
          <a:r>
            <a:rPr kumimoji="1" lang="ja-JP" dirty="0"/>
            <a:t>クラス</a:t>
          </a:r>
          <a:r>
            <a:rPr kumimoji="1" lang="en-US" dirty="0"/>
            <a:t>…</a:t>
          </a:r>
          <a:r>
            <a:rPr kumimoji="1" lang="ja-JP" dirty="0"/>
            <a:t>イベント処理、初期化</a:t>
          </a:r>
          <a:endParaRPr lang="en-US" dirty="0"/>
        </a:p>
      </dgm:t>
    </dgm:pt>
    <dgm:pt modelId="{65D46394-D0F0-46FA-B60A-D45DB61AC378}" type="parTrans" cxnId="{57628DC8-CA37-4AE7-BC51-820CEF664BB5}">
      <dgm:prSet/>
      <dgm:spPr/>
      <dgm:t>
        <a:bodyPr/>
        <a:lstStyle/>
        <a:p>
          <a:endParaRPr lang="en-US"/>
        </a:p>
      </dgm:t>
    </dgm:pt>
    <dgm:pt modelId="{A6548279-1071-44C9-A5AE-047DA89E02B1}" type="sibTrans" cxnId="{57628DC8-CA37-4AE7-BC51-820CEF664BB5}">
      <dgm:prSet/>
      <dgm:spPr/>
      <dgm:t>
        <a:bodyPr/>
        <a:lstStyle/>
        <a:p>
          <a:endParaRPr lang="en-US"/>
        </a:p>
      </dgm:t>
    </dgm:pt>
    <dgm:pt modelId="{7AF922D7-17C8-4241-8050-8CCAA43E2C89}">
      <dgm:prSet/>
      <dgm:spPr/>
      <dgm:t>
        <a:bodyPr/>
        <a:lstStyle/>
        <a:p>
          <a:r>
            <a:rPr kumimoji="1" lang="en-US"/>
            <a:t>Move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駒の移動</a:t>
          </a:r>
          <a:endParaRPr lang="en-US"/>
        </a:p>
      </dgm:t>
    </dgm:pt>
    <dgm:pt modelId="{3CB63214-872A-4FCC-8149-5A8608B29CFE}" type="parTrans" cxnId="{7FEDA52F-AE02-4D93-8BC8-A42ADA544E18}">
      <dgm:prSet/>
      <dgm:spPr/>
      <dgm:t>
        <a:bodyPr/>
        <a:lstStyle/>
        <a:p>
          <a:endParaRPr lang="en-US"/>
        </a:p>
      </dgm:t>
    </dgm:pt>
    <dgm:pt modelId="{6129FA00-50A0-4ECA-81EE-DFCA3FBEAAC2}" type="sibTrans" cxnId="{7FEDA52F-AE02-4D93-8BC8-A42ADA544E18}">
      <dgm:prSet/>
      <dgm:spPr/>
      <dgm:t>
        <a:bodyPr/>
        <a:lstStyle/>
        <a:p>
          <a:endParaRPr lang="en-US"/>
        </a:p>
      </dgm:t>
    </dgm:pt>
    <dgm:pt modelId="{E1462B44-1436-4554-AC92-ABA28D2F5156}">
      <dgm:prSet/>
      <dgm:spPr/>
      <dgm:t>
        <a:bodyPr/>
        <a:lstStyle/>
        <a:p>
          <a:r>
            <a:rPr kumimoji="1" lang="en-US"/>
            <a:t>GUI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クリックされた場所の判定</a:t>
          </a:r>
          <a:endParaRPr lang="en-US"/>
        </a:p>
      </dgm:t>
    </dgm:pt>
    <dgm:pt modelId="{82B7CE30-5F78-43E5-B46C-FB482EA7AF48}" type="parTrans" cxnId="{37210C23-031F-4D12-8FBB-69DA4C769920}">
      <dgm:prSet/>
      <dgm:spPr/>
      <dgm:t>
        <a:bodyPr/>
        <a:lstStyle/>
        <a:p>
          <a:endParaRPr lang="en-US"/>
        </a:p>
      </dgm:t>
    </dgm:pt>
    <dgm:pt modelId="{6F2CDE45-2956-414F-B320-F6908097854D}" type="sibTrans" cxnId="{37210C23-031F-4D12-8FBB-69DA4C769920}">
      <dgm:prSet/>
      <dgm:spPr/>
      <dgm:t>
        <a:bodyPr/>
        <a:lstStyle/>
        <a:p>
          <a:endParaRPr lang="en-US"/>
        </a:p>
      </dgm:t>
    </dgm:pt>
    <dgm:pt modelId="{3EC763F8-2ACB-4814-AED5-B1C51AB72B4D}">
      <dgm:prSet/>
      <dgm:spPr/>
      <dgm:t>
        <a:bodyPr/>
        <a:lstStyle/>
        <a:p>
          <a:r>
            <a:rPr kumimoji="1" lang="en-US"/>
            <a:t>Turn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ターン処理</a:t>
          </a:r>
          <a:endParaRPr lang="en-US"/>
        </a:p>
      </dgm:t>
    </dgm:pt>
    <dgm:pt modelId="{45F3677D-5C7C-4E38-BFAC-62066B39EACA}" type="parTrans" cxnId="{F4DD8D3B-B7D9-4737-B3F3-BF7B33615FA9}">
      <dgm:prSet/>
      <dgm:spPr/>
      <dgm:t>
        <a:bodyPr/>
        <a:lstStyle/>
        <a:p>
          <a:endParaRPr lang="en-US"/>
        </a:p>
      </dgm:t>
    </dgm:pt>
    <dgm:pt modelId="{029BBDA5-2031-438B-81CC-F13B037043B7}" type="sibTrans" cxnId="{F4DD8D3B-B7D9-4737-B3F3-BF7B33615FA9}">
      <dgm:prSet/>
      <dgm:spPr/>
      <dgm:t>
        <a:bodyPr/>
        <a:lstStyle/>
        <a:p>
          <a:endParaRPr lang="en-US"/>
        </a:p>
      </dgm:t>
    </dgm:pt>
    <dgm:pt modelId="{AE873660-B23D-41A0-AE41-81CC6E8A9EEF}">
      <dgm:prSet/>
      <dgm:spPr/>
      <dgm:t>
        <a:bodyPr/>
        <a:lstStyle/>
        <a:p>
          <a:r>
            <a:rPr kumimoji="1" lang="en-US"/>
            <a:t>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駒の管理</a:t>
          </a:r>
          <a:endParaRPr lang="en-US"/>
        </a:p>
      </dgm:t>
    </dgm:pt>
    <dgm:pt modelId="{6E30E9E2-AACF-4202-9207-6B14DCB9973C}" type="parTrans" cxnId="{B6C2439D-6A7A-4041-9B54-17B9645B27CE}">
      <dgm:prSet/>
      <dgm:spPr/>
      <dgm:t>
        <a:bodyPr/>
        <a:lstStyle/>
        <a:p>
          <a:endParaRPr lang="en-US"/>
        </a:p>
      </dgm:t>
    </dgm:pt>
    <dgm:pt modelId="{C83C1EED-B4A3-4996-B2D5-3A933FFF13C5}" type="sibTrans" cxnId="{B6C2439D-6A7A-4041-9B54-17B9645B27CE}">
      <dgm:prSet/>
      <dgm:spPr/>
      <dgm:t>
        <a:bodyPr/>
        <a:lstStyle/>
        <a:p>
          <a:endParaRPr lang="en-US"/>
        </a:p>
      </dgm:t>
    </dgm:pt>
    <dgm:pt modelId="{BCC60C6D-DB43-4A5D-A0C9-3166FB4FF0B9}">
      <dgm:prSet/>
      <dgm:spPr/>
      <dgm:t>
        <a:bodyPr/>
        <a:lstStyle/>
        <a:p>
          <a:r>
            <a:rPr kumimoji="1" lang="en-US"/>
            <a:t>MyPiece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持ち駒の管理</a:t>
          </a:r>
          <a:endParaRPr lang="en-US"/>
        </a:p>
      </dgm:t>
    </dgm:pt>
    <dgm:pt modelId="{68EB7A97-45E7-411F-8C7F-7A1369C908EE}" type="parTrans" cxnId="{F44FD20E-F33C-4074-B00D-2C380178E1C7}">
      <dgm:prSet/>
      <dgm:spPr/>
      <dgm:t>
        <a:bodyPr/>
        <a:lstStyle/>
        <a:p>
          <a:endParaRPr lang="en-US"/>
        </a:p>
      </dgm:t>
    </dgm:pt>
    <dgm:pt modelId="{47D0C395-2BD2-4BF3-8B35-BF87D47A5F19}" type="sibTrans" cxnId="{F44FD20E-F33C-4074-B00D-2C380178E1C7}">
      <dgm:prSet/>
      <dgm:spPr/>
      <dgm:t>
        <a:bodyPr/>
        <a:lstStyle/>
        <a:p>
          <a:endParaRPr lang="en-US"/>
        </a:p>
      </dgm:t>
    </dgm:pt>
    <dgm:pt modelId="{60E700D0-9279-4F5A-BE5B-9E54D1EAE58C}" type="pres">
      <dgm:prSet presAssocID="{953D7F53-FD76-47C5-A5E1-D82934DF450F}" presName="root" presStyleCnt="0">
        <dgm:presLayoutVars>
          <dgm:dir/>
          <dgm:resizeHandles val="exact"/>
        </dgm:presLayoutVars>
      </dgm:prSet>
      <dgm:spPr/>
    </dgm:pt>
    <dgm:pt modelId="{DA4BC3AB-DE74-4FF1-9BEF-2D3883DC95CD}" type="pres">
      <dgm:prSet presAssocID="{29834865-1416-47AC-86DF-837349D3213A}" presName="compNode" presStyleCnt="0"/>
      <dgm:spPr/>
    </dgm:pt>
    <dgm:pt modelId="{941FE515-0017-481E-A31B-9AE08EB5273C}" type="pres">
      <dgm:prSet presAssocID="{29834865-1416-47AC-86DF-837349D3213A}" presName="bgRect" presStyleLbl="bgShp" presStyleIdx="0" presStyleCnt="6"/>
      <dgm:spPr/>
    </dgm:pt>
    <dgm:pt modelId="{037DEB71-A6F8-4487-8A24-E80242FF6366}" type="pres">
      <dgm:prSet presAssocID="{29834865-1416-47AC-86DF-837349D321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F1D45767-A291-48C5-A8BA-AE25D3E66695}" type="pres">
      <dgm:prSet presAssocID="{29834865-1416-47AC-86DF-837349D3213A}" presName="spaceRect" presStyleCnt="0"/>
      <dgm:spPr/>
    </dgm:pt>
    <dgm:pt modelId="{056B22E3-B1E5-434B-9DFA-E969EEE4BD92}" type="pres">
      <dgm:prSet presAssocID="{29834865-1416-47AC-86DF-837349D3213A}" presName="parTx" presStyleLbl="revTx" presStyleIdx="0" presStyleCnt="6">
        <dgm:presLayoutVars>
          <dgm:chMax val="0"/>
          <dgm:chPref val="0"/>
        </dgm:presLayoutVars>
      </dgm:prSet>
      <dgm:spPr/>
    </dgm:pt>
    <dgm:pt modelId="{5834A3BD-BC40-40ED-A86F-322F4B1FF584}" type="pres">
      <dgm:prSet presAssocID="{A6548279-1071-44C9-A5AE-047DA89E02B1}" presName="sibTrans" presStyleCnt="0"/>
      <dgm:spPr/>
    </dgm:pt>
    <dgm:pt modelId="{665681B3-479A-46AF-9875-6255EDCDB5C9}" type="pres">
      <dgm:prSet presAssocID="{7AF922D7-17C8-4241-8050-8CCAA43E2C89}" presName="compNode" presStyleCnt="0"/>
      <dgm:spPr/>
    </dgm:pt>
    <dgm:pt modelId="{05177E85-4172-497F-A6CA-A916ED831B8D}" type="pres">
      <dgm:prSet presAssocID="{7AF922D7-17C8-4241-8050-8CCAA43E2C89}" presName="bgRect" presStyleLbl="bgShp" presStyleIdx="1" presStyleCnt="6"/>
      <dgm:spPr/>
    </dgm:pt>
    <dgm:pt modelId="{2CAF153E-17D7-45AB-855B-E90EE823DD67}" type="pres">
      <dgm:prSet presAssocID="{7AF922D7-17C8-4241-8050-8CCAA43E2C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417495CE-D3E2-4348-95F0-97D07039C788}" type="pres">
      <dgm:prSet presAssocID="{7AF922D7-17C8-4241-8050-8CCAA43E2C89}" presName="spaceRect" presStyleCnt="0"/>
      <dgm:spPr/>
    </dgm:pt>
    <dgm:pt modelId="{982C08D3-06C6-43D2-9B03-3F92D49BF64D}" type="pres">
      <dgm:prSet presAssocID="{7AF922D7-17C8-4241-8050-8CCAA43E2C89}" presName="parTx" presStyleLbl="revTx" presStyleIdx="1" presStyleCnt="6">
        <dgm:presLayoutVars>
          <dgm:chMax val="0"/>
          <dgm:chPref val="0"/>
        </dgm:presLayoutVars>
      </dgm:prSet>
      <dgm:spPr/>
    </dgm:pt>
    <dgm:pt modelId="{399E44B1-FB6B-4790-BD01-277021A878EC}" type="pres">
      <dgm:prSet presAssocID="{6129FA00-50A0-4ECA-81EE-DFCA3FBEAAC2}" presName="sibTrans" presStyleCnt="0"/>
      <dgm:spPr/>
    </dgm:pt>
    <dgm:pt modelId="{9850F173-8B73-4EEA-A8C4-235576F76013}" type="pres">
      <dgm:prSet presAssocID="{E1462B44-1436-4554-AC92-ABA28D2F5156}" presName="compNode" presStyleCnt="0"/>
      <dgm:spPr/>
    </dgm:pt>
    <dgm:pt modelId="{75CDA8F5-149C-456E-956E-F9DCB1183F0F}" type="pres">
      <dgm:prSet presAssocID="{E1462B44-1436-4554-AC92-ABA28D2F5156}" presName="bgRect" presStyleLbl="bgShp" presStyleIdx="2" presStyleCnt="6"/>
      <dgm:spPr/>
    </dgm:pt>
    <dgm:pt modelId="{621F8D9F-9840-438B-B2C6-B8FB67907C73}" type="pres">
      <dgm:prSet presAssocID="{E1462B44-1436-4554-AC92-ABA28D2F51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カーソル"/>
        </a:ext>
      </dgm:extLst>
    </dgm:pt>
    <dgm:pt modelId="{EE5F2672-5B2A-4D87-85A4-4CFF72BB802F}" type="pres">
      <dgm:prSet presAssocID="{E1462B44-1436-4554-AC92-ABA28D2F5156}" presName="spaceRect" presStyleCnt="0"/>
      <dgm:spPr/>
    </dgm:pt>
    <dgm:pt modelId="{8A6C95CB-D1D1-4B77-A4E4-8188B24E8BE8}" type="pres">
      <dgm:prSet presAssocID="{E1462B44-1436-4554-AC92-ABA28D2F5156}" presName="parTx" presStyleLbl="revTx" presStyleIdx="2" presStyleCnt="6">
        <dgm:presLayoutVars>
          <dgm:chMax val="0"/>
          <dgm:chPref val="0"/>
        </dgm:presLayoutVars>
      </dgm:prSet>
      <dgm:spPr/>
    </dgm:pt>
    <dgm:pt modelId="{D47D7CB8-612D-43CE-98BE-71580FF4E27A}" type="pres">
      <dgm:prSet presAssocID="{6F2CDE45-2956-414F-B320-F6908097854D}" presName="sibTrans" presStyleCnt="0"/>
      <dgm:spPr/>
    </dgm:pt>
    <dgm:pt modelId="{E3A2384C-39D3-4EDB-9909-72938B259AAB}" type="pres">
      <dgm:prSet presAssocID="{3EC763F8-2ACB-4814-AED5-B1C51AB72B4D}" presName="compNode" presStyleCnt="0"/>
      <dgm:spPr/>
    </dgm:pt>
    <dgm:pt modelId="{A0D7D7DF-B4C4-4E14-9CA8-16ECB922472E}" type="pres">
      <dgm:prSet presAssocID="{3EC763F8-2ACB-4814-AED5-B1C51AB72B4D}" presName="bgRect" presStyleLbl="bgShp" presStyleIdx="3" presStyleCnt="6"/>
      <dgm:spPr/>
    </dgm:pt>
    <dgm:pt modelId="{FB2C1D48-1C3C-4909-BD4C-7B306EF541E7}" type="pres">
      <dgm:prSet presAssocID="{3EC763F8-2ACB-4814-AED5-B1C51AB72B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繰り返し"/>
        </a:ext>
      </dgm:extLst>
    </dgm:pt>
    <dgm:pt modelId="{C2261209-BF58-4DAF-B69C-1817A7980CF8}" type="pres">
      <dgm:prSet presAssocID="{3EC763F8-2ACB-4814-AED5-B1C51AB72B4D}" presName="spaceRect" presStyleCnt="0"/>
      <dgm:spPr/>
    </dgm:pt>
    <dgm:pt modelId="{572C6D68-5697-4E07-94C4-D41DC973CAFE}" type="pres">
      <dgm:prSet presAssocID="{3EC763F8-2ACB-4814-AED5-B1C51AB72B4D}" presName="parTx" presStyleLbl="revTx" presStyleIdx="3" presStyleCnt="6">
        <dgm:presLayoutVars>
          <dgm:chMax val="0"/>
          <dgm:chPref val="0"/>
        </dgm:presLayoutVars>
      </dgm:prSet>
      <dgm:spPr/>
    </dgm:pt>
    <dgm:pt modelId="{F095F529-2BEC-4AEF-AA58-3AB42DF42AA8}" type="pres">
      <dgm:prSet presAssocID="{029BBDA5-2031-438B-81CC-F13B037043B7}" presName="sibTrans" presStyleCnt="0"/>
      <dgm:spPr/>
    </dgm:pt>
    <dgm:pt modelId="{4BB89B2C-1EBE-4343-B0D0-357FA70D469E}" type="pres">
      <dgm:prSet presAssocID="{AE873660-B23D-41A0-AE41-81CC6E8A9EEF}" presName="compNode" presStyleCnt="0"/>
      <dgm:spPr/>
    </dgm:pt>
    <dgm:pt modelId="{F1C3DEC8-D18E-41F8-B76D-575D2AE35EF2}" type="pres">
      <dgm:prSet presAssocID="{AE873660-B23D-41A0-AE41-81CC6E8A9EEF}" presName="bgRect" presStyleLbl="bgShp" presStyleIdx="4" presStyleCnt="6"/>
      <dgm:spPr/>
    </dgm:pt>
    <dgm:pt modelId="{BD98E9F7-621A-408E-8297-36D0CCF8C7FB}" type="pres">
      <dgm:prSet presAssocID="{AE873660-B23D-41A0-AE41-81CC6E8A9E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ライオン"/>
        </a:ext>
      </dgm:extLst>
    </dgm:pt>
    <dgm:pt modelId="{159504D6-1F70-425C-A06A-3C7A7B478343}" type="pres">
      <dgm:prSet presAssocID="{AE873660-B23D-41A0-AE41-81CC6E8A9EEF}" presName="spaceRect" presStyleCnt="0"/>
      <dgm:spPr/>
    </dgm:pt>
    <dgm:pt modelId="{ED062C9D-EFC0-43FC-A8B9-DFBE52AC4BB8}" type="pres">
      <dgm:prSet presAssocID="{AE873660-B23D-41A0-AE41-81CC6E8A9EEF}" presName="parTx" presStyleLbl="revTx" presStyleIdx="4" presStyleCnt="6">
        <dgm:presLayoutVars>
          <dgm:chMax val="0"/>
          <dgm:chPref val="0"/>
        </dgm:presLayoutVars>
      </dgm:prSet>
      <dgm:spPr/>
    </dgm:pt>
    <dgm:pt modelId="{D2A3CF33-7C72-4D50-B6FF-56C9FC8FB60C}" type="pres">
      <dgm:prSet presAssocID="{C83C1EED-B4A3-4996-B2D5-3A933FFF13C5}" presName="sibTrans" presStyleCnt="0"/>
      <dgm:spPr/>
    </dgm:pt>
    <dgm:pt modelId="{E09C9788-777F-4296-B0CF-DCA365233F4A}" type="pres">
      <dgm:prSet presAssocID="{BCC60C6D-DB43-4A5D-A0C9-3166FB4FF0B9}" presName="compNode" presStyleCnt="0"/>
      <dgm:spPr/>
    </dgm:pt>
    <dgm:pt modelId="{BEE27061-5AF9-4DAF-9220-D8E81309D163}" type="pres">
      <dgm:prSet presAssocID="{BCC60C6D-DB43-4A5D-A0C9-3166FB4FF0B9}" presName="bgRect" presStyleLbl="bgShp" presStyleIdx="5" presStyleCnt="6"/>
      <dgm:spPr/>
    </dgm:pt>
    <dgm:pt modelId="{B10AEA72-F504-4164-A726-35B54BA260F0}" type="pres">
      <dgm:prSet presAssocID="{BCC60C6D-DB43-4A5D-A0C9-3166FB4FF0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ひよこ"/>
        </a:ext>
      </dgm:extLst>
    </dgm:pt>
    <dgm:pt modelId="{0A333EBA-5DD3-4454-BE01-67E2C4F26132}" type="pres">
      <dgm:prSet presAssocID="{BCC60C6D-DB43-4A5D-A0C9-3166FB4FF0B9}" presName="spaceRect" presStyleCnt="0"/>
      <dgm:spPr/>
    </dgm:pt>
    <dgm:pt modelId="{DC05B25E-BFFE-4C77-A310-FB96E98985F7}" type="pres">
      <dgm:prSet presAssocID="{BCC60C6D-DB43-4A5D-A0C9-3166FB4FF0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44FD20E-F33C-4074-B00D-2C380178E1C7}" srcId="{953D7F53-FD76-47C5-A5E1-D82934DF450F}" destId="{BCC60C6D-DB43-4A5D-A0C9-3166FB4FF0B9}" srcOrd="5" destOrd="0" parTransId="{68EB7A97-45E7-411F-8C7F-7A1369C908EE}" sibTransId="{47D0C395-2BD2-4BF3-8B35-BF87D47A5F19}"/>
    <dgm:cxn modelId="{22E4C921-461F-43BA-8C68-1E97426D2A91}" type="presOf" srcId="{E1462B44-1436-4554-AC92-ABA28D2F5156}" destId="{8A6C95CB-D1D1-4B77-A4E4-8188B24E8BE8}" srcOrd="0" destOrd="0" presId="urn:microsoft.com/office/officeart/2018/2/layout/IconVerticalSolidList"/>
    <dgm:cxn modelId="{37210C23-031F-4D12-8FBB-69DA4C769920}" srcId="{953D7F53-FD76-47C5-A5E1-D82934DF450F}" destId="{E1462B44-1436-4554-AC92-ABA28D2F5156}" srcOrd="2" destOrd="0" parTransId="{82B7CE30-5F78-43E5-B46C-FB482EA7AF48}" sibTransId="{6F2CDE45-2956-414F-B320-F6908097854D}"/>
    <dgm:cxn modelId="{7FEDA52F-AE02-4D93-8BC8-A42ADA544E18}" srcId="{953D7F53-FD76-47C5-A5E1-D82934DF450F}" destId="{7AF922D7-17C8-4241-8050-8CCAA43E2C89}" srcOrd="1" destOrd="0" parTransId="{3CB63214-872A-4FCC-8149-5A8608B29CFE}" sibTransId="{6129FA00-50A0-4ECA-81EE-DFCA3FBEAAC2}"/>
    <dgm:cxn modelId="{F4DD8D3B-B7D9-4737-B3F3-BF7B33615FA9}" srcId="{953D7F53-FD76-47C5-A5E1-D82934DF450F}" destId="{3EC763F8-2ACB-4814-AED5-B1C51AB72B4D}" srcOrd="3" destOrd="0" parTransId="{45F3677D-5C7C-4E38-BFAC-62066B39EACA}" sibTransId="{029BBDA5-2031-438B-81CC-F13B037043B7}"/>
    <dgm:cxn modelId="{1BF4E544-0904-4293-A452-DE8E841FF412}" type="presOf" srcId="{953D7F53-FD76-47C5-A5E1-D82934DF450F}" destId="{60E700D0-9279-4F5A-BE5B-9E54D1EAE58C}" srcOrd="0" destOrd="0" presId="urn:microsoft.com/office/officeart/2018/2/layout/IconVerticalSolidList"/>
    <dgm:cxn modelId="{9F2C2065-8F77-421C-97A1-79947EAF69D3}" type="presOf" srcId="{BCC60C6D-DB43-4A5D-A0C9-3166FB4FF0B9}" destId="{DC05B25E-BFFE-4C77-A310-FB96E98985F7}" srcOrd="0" destOrd="0" presId="urn:microsoft.com/office/officeart/2018/2/layout/IconVerticalSolidList"/>
    <dgm:cxn modelId="{9DA94053-211C-4412-BDAB-5593A9E82656}" type="presOf" srcId="{29834865-1416-47AC-86DF-837349D3213A}" destId="{056B22E3-B1E5-434B-9DFA-E969EEE4BD92}" srcOrd="0" destOrd="0" presId="urn:microsoft.com/office/officeart/2018/2/layout/IconVerticalSolidList"/>
    <dgm:cxn modelId="{03FFD185-1801-4AA1-BC6D-9F69B8045D6C}" type="presOf" srcId="{AE873660-B23D-41A0-AE41-81CC6E8A9EEF}" destId="{ED062C9D-EFC0-43FC-A8B9-DFBE52AC4BB8}" srcOrd="0" destOrd="0" presId="urn:microsoft.com/office/officeart/2018/2/layout/IconVerticalSolidList"/>
    <dgm:cxn modelId="{D251E894-A80B-472F-AA3C-695C32464480}" type="presOf" srcId="{3EC763F8-2ACB-4814-AED5-B1C51AB72B4D}" destId="{572C6D68-5697-4E07-94C4-D41DC973CAFE}" srcOrd="0" destOrd="0" presId="urn:microsoft.com/office/officeart/2018/2/layout/IconVerticalSolidList"/>
    <dgm:cxn modelId="{B6C2439D-6A7A-4041-9B54-17B9645B27CE}" srcId="{953D7F53-FD76-47C5-A5E1-D82934DF450F}" destId="{AE873660-B23D-41A0-AE41-81CC6E8A9EEF}" srcOrd="4" destOrd="0" parTransId="{6E30E9E2-AACF-4202-9207-6B14DCB9973C}" sibTransId="{C83C1EED-B4A3-4996-B2D5-3A933FFF13C5}"/>
    <dgm:cxn modelId="{57628DC8-CA37-4AE7-BC51-820CEF664BB5}" srcId="{953D7F53-FD76-47C5-A5E1-D82934DF450F}" destId="{29834865-1416-47AC-86DF-837349D3213A}" srcOrd="0" destOrd="0" parTransId="{65D46394-D0F0-46FA-B60A-D45DB61AC378}" sibTransId="{A6548279-1071-44C9-A5AE-047DA89E02B1}"/>
    <dgm:cxn modelId="{EA33EFC8-4539-481C-AF7F-A45832FA9718}" type="presOf" srcId="{7AF922D7-17C8-4241-8050-8CCAA43E2C89}" destId="{982C08D3-06C6-43D2-9B03-3F92D49BF64D}" srcOrd="0" destOrd="0" presId="urn:microsoft.com/office/officeart/2018/2/layout/IconVerticalSolidList"/>
    <dgm:cxn modelId="{01D1F4FA-1E02-4804-B2BE-F6E5D53DAA78}" type="presParOf" srcId="{60E700D0-9279-4F5A-BE5B-9E54D1EAE58C}" destId="{DA4BC3AB-DE74-4FF1-9BEF-2D3883DC95CD}" srcOrd="0" destOrd="0" presId="urn:microsoft.com/office/officeart/2018/2/layout/IconVerticalSolidList"/>
    <dgm:cxn modelId="{B0A533F6-264D-4590-8D2D-93851CE30387}" type="presParOf" srcId="{DA4BC3AB-DE74-4FF1-9BEF-2D3883DC95CD}" destId="{941FE515-0017-481E-A31B-9AE08EB5273C}" srcOrd="0" destOrd="0" presId="urn:microsoft.com/office/officeart/2018/2/layout/IconVerticalSolidList"/>
    <dgm:cxn modelId="{194CA50A-63E8-456D-B480-014F1994E88B}" type="presParOf" srcId="{DA4BC3AB-DE74-4FF1-9BEF-2D3883DC95CD}" destId="{037DEB71-A6F8-4487-8A24-E80242FF6366}" srcOrd="1" destOrd="0" presId="urn:microsoft.com/office/officeart/2018/2/layout/IconVerticalSolidList"/>
    <dgm:cxn modelId="{174276CC-FE60-47EE-8BC9-7F3C341F38F8}" type="presParOf" srcId="{DA4BC3AB-DE74-4FF1-9BEF-2D3883DC95CD}" destId="{F1D45767-A291-48C5-A8BA-AE25D3E66695}" srcOrd="2" destOrd="0" presId="urn:microsoft.com/office/officeart/2018/2/layout/IconVerticalSolidList"/>
    <dgm:cxn modelId="{A781BB42-BEBE-4341-8208-31BFD2EB04B4}" type="presParOf" srcId="{DA4BC3AB-DE74-4FF1-9BEF-2D3883DC95CD}" destId="{056B22E3-B1E5-434B-9DFA-E969EEE4BD92}" srcOrd="3" destOrd="0" presId="urn:microsoft.com/office/officeart/2018/2/layout/IconVerticalSolidList"/>
    <dgm:cxn modelId="{3C5DD44B-0A63-4963-9F35-0AD1008C63EA}" type="presParOf" srcId="{60E700D0-9279-4F5A-BE5B-9E54D1EAE58C}" destId="{5834A3BD-BC40-40ED-A86F-322F4B1FF584}" srcOrd="1" destOrd="0" presId="urn:microsoft.com/office/officeart/2018/2/layout/IconVerticalSolidList"/>
    <dgm:cxn modelId="{79155D22-2F9E-4854-99E9-DBA6E90319C8}" type="presParOf" srcId="{60E700D0-9279-4F5A-BE5B-9E54D1EAE58C}" destId="{665681B3-479A-46AF-9875-6255EDCDB5C9}" srcOrd="2" destOrd="0" presId="urn:microsoft.com/office/officeart/2018/2/layout/IconVerticalSolidList"/>
    <dgm:cxn modelId="{6E1FE739-95B4-46CE-9B81-BAC3D2AA585D}" type="presParOf" srcId="{665681B3-479A-46AF-9875-6255EDCDB5C9}" destId="{05177E85-4172-497F-A6CA-A916ED831B8D}" srcOrd="0" destOrd="0" presId="urn:microsoft.com/office/officeart/2018/2/layout/IconVerticalSolidList"/>
    <dgm:cxn modelId="{3CD2A8EE-CA01-4C01-B836-10FFD8E15CE4}" type="presParOf" srcId="{665681B3-479A-46AF-9875-6255EDCDB5C9}" destId="{2CAF153E-17D7-45AB-855B-E90EE823DD67}" srcOrd="1" destOrd="0" presId="urn:microsoft.com/office/officeart/2018/2/layout/IconVerticalSolidList"/>
    <dgm:cxn modelId="{7461F7F6-7580-40D1-A08E-ECECD512C819}" type="presParOf" srcId="{665681B3-479A-46AF-9875-6255EDCDB5C9}" destId="{417495CE-D3E2-4348-95F0-97D07039C788}" srcOrd="2" destOrd="0" presId="urn:microsoft.com/office/officeart/2018/2/layout/IconVerticalSolidList"/>
    <dgm:cxn modelId="{A863466E-C88C-4F08-BCAF-FBD9C2815960}" type="presParOf" srcId="{665681B3-479A-46AF-9875-6255EDCDB5C9}" destId="{982C08D3-06C6-43D2-9B03-3F92D49BF64D}" srcOrd="3" destOrd="0" presId="urn:microsoft.com/office/officeart/2018/2/layout/IconVerticalSolidList"/>
    <dgm:cxn modelId="{8C50490B-D4F0-4173-9629-7BADE781B216}" type="presParOf" srcId="{60E700D0-9279-4F5A-BE5B-9E54D1EAE58C}" destId="{399E44B1-FB6B-4790-BD01-277021A878EC}" srcOrd="3" destOrd="0" presId="urn:microsoft.com/office/officeart/2018/2/layout/IconVerticalSolidList"/>
    <dgm:cxn modelId="{40FB0456-B70D-485E-9C65-8DCFADC97038}" type="presParOf" srcId="{60E700D0-9279-4F5A-BE5B-9E54D1EAE58C}" destId="{9850F173-8B73-4EEA-A8C4-235576F76013}" srcOrd="4" destOrd="0" presId="urn:microsoft.com/office/officeart/2018/2/layout/IconVerticalSolidList"/>
    <dgm:cxn modelId="{54E68464-1C8F-41AA-BF97-E2EDAF2E1C51}" type="presParOf" srcId="{9850F173-8B73-4EEA-A8C4-235576F76013}" destId="{75CDA8F5-149C-456E-956E-F9DCB1183F0F}" srcOrd="0" destOrd="0" presId="urn:microsoft.com/office/officeart/2018/2/layout/IconVerticalSolidList"/>
    <dgm:cxn modelId="{19A97FEA-8C22-43BD-8486-0FDACE98F5A2}" type="presParOf" srcId="{9850F173-8B73-4EEA-A8C4-235576F76013}" destId="{621F8D9F-9840-438B-B2C6-B8FB67907C73}" srcOrd="1" destOrd="0" presId="urn:microsoft.com/office/officeart/2018/2/layout/IconVerticalSolidList"/>
    <dgm:cxn modelId="{7F88C9CE-046C-491C-947F-635CBB234736}" type="presParOf" srcId="{9850F173-8B73-4EEA-A8C4-235576F76013}" destId="{EE5F2672-5B2A-4D87-85A4-4CFF72BB802F}" srcOrd="2" destOrd="0" presId="urn:microsoft.com/office/officeart/2018/2/layout/IconVerticalSolidList"/>
    <dgm:cxn modelId="{F738444F-706C-45F3-9405-F9199176729B}" type="presParOf" srcId="{9850F173-8B73-4EEA-A8C4-235576F76013}" destId="{8A6C95CB-D1D1-4B77-A4E4-8188B24E8BE8}" srcOrd="3" destOrd="0" presId="urn:microsoft.com/office/officeart/2018/2/layout/IconVerticalSolidList"/>
    <dgm:cxn modelId="{BCF6CB12-282E-480F-BE75-A771613C3E76}" type="presParOf" srcId="{60E700D0-9279-4F5A-BE5B-9E54D1EAE58C}" destId="{D47D7CB8-612D-43CE-98BE-71580FF4E27A}" srcOrd="5" destOrd="0" presId="urn:microsoft.com/office/officeart/2018/2/layout/IconVerticalSolidList"/>
    <dgm:cxn modelId="{B6F303D7-D9BC-4AC4-9E04-C3660A7A9DED}" type="presParOf" srcId="{60E700D0-9279-4F5A-BE5B-9E54D1EAE58C}" destId="{E3A2384C-39D3-4EDB-9909-72938B259AAB}" srcOrd="6" destOrd="0" presId="urn:microsoft.com/office/officeart/2018/2/layout/IconVerticalSolidList"/>
    <dgm:cxn modelId="{1792FACB-FB3B-4752-8DCA-96CD7FCB543B}" type="presParOf" srcId="{E3A2384C-39D3-4EDB-9909-72938B259AAB}" destId="{A0D7D7DF-B4C4-4E14-9CA8-16ECB922472E}" srcOrd="0" destOrd="0" presId="urn:microsoft.com/office/officeart/2018/2/layout/IconVerticalSolidList"/>
    <dgm:cxn modelId="{2ACEAE4E-751D-48B5-9081-253D48AB794E}" type="presParOf" srcId="{E3A2384C-39D3-4EDB-9909-72938B259AAB}" destId="{FB2C1D48-1C3C-4909-BD4C-7B306EF541E7}" srcOrd="1" destOrd="0" presId="urn:microsoft.com/office/officeart/2018/2/layout/IconVerticalSolidList"/>
    <dgm:cxn modelId="{A8DC9F2D-D127-470E-906D-83402A0C1FAE}" type="presParOf" srcId="{E3A2384C-39D3-4EDB-9909-72938B259AAB}" destId="{C2261209-BF58-4DAF-B69C-1817A7980CF8}" srcOrd="2" destOrd="0" presId="urn:microsoft.com/office/officeart/2018/2/layout/IconVerticalSolidList"/>
    <dgm:cxn modelId="{5EC6B300-A28C-499C-A21B-5D4B921483B8}" type="presParOf" srcId="{E3A2384C-39D3-4EDB-9909-72938B259AAB}" destId="{572C6D68-5697-4E07-94C4-D41DC973CAFE}" srcOrd="3" destOrd="0" presId="urn:microsoft.com/office/officeart/2018/2/layout/IconVerticalSolidList"/>
    <dgm:cxn modelId="{97B52CAD-035E-49B6-B378-6417289E2416}" type="presParOf" srcId="{60E700D0-9279-4F5A-BE5B-9E54D1EAE58C}" destId="{F095F529-2BEC-4AEF-AA58-3AB42DF42AA8}" srcOrd="7" destOrd="0" presId="urn:microsoft.com/office/officeart/2018/2/layout/IconVerticalSolidList"/>
    <dgm:cxn modelId="{62050527-0C3D-481F-B668-737E574CA631}" type="presParOf" srcId="{60E700D0-9279-4F5A-BE5B-9E54D1EAE58C}" destId="{4BB89B2C-1EBE-4343-B0D0-357FA70D469E}" srcOrd="8" destOrd="0" presId="urn:microsoft.com/office/officeart/2018/2/layout/IconVerticalSolidList"/>
    <dgm:cxn modelId="{F12CDCB1-388F-4FA9-8BF9-FF705CA98CBA}" type="presParOf" srcId="{4BB89B2C-1EBE-4343-B0D0-357FA70D469E}" destId="{F1C3DEC8-D18E-41F8-B76D-575D2AE35EF2}" srcOrd="0" destOrd="0" presId="urn:microsoft.com/office/officeart/2018/2/layout/IconVerticalSolidList"/>
    <dgm:cxn modelId="{9F6495A6-1D21-4474-B987-99827B6ED222}" type="presParOf" srcId="{4BB89B2C-1EBE-4343-B0D0-357FA70D469E}" destId="{BD98E9F7-621A-408E-8297-36D0CCF8C7FB}" srcOrd="1" destOrd="0" presId="urn:microsoft.com/office/officeart/2018/2/layout/IconVerticalSolidList"/>
    <dgm:cxn modelId="{77265C60-72EC-4306-A262-5729395BCA16}" type="presParOf" srcId="{4BB89B2C-1EBE-4343-B0D0-357FA70D469E}" destId="{159504D6-1F70-425C-A06A-3C7A7B478343}" srcOrd="2" destOrd="0" presId="urn:microsoft.com/office/officeart/2018/2/layout/IconVerticalSolidList"/>
    <dgm:cxn modelId="{E0C84DF9-354D-42F9-AEED-3050C33A246E}" type="presParOf" srcId="{4BB89B2C-1EBE-4343-B0D0-357FA70D469E}" destId="{ED062C9D-EFC0-43FC-A8B9-DFBE52AC4BB8}" srcOrd="3" destOrd="0" presId="urn:microsoft.com/office/officeart/2018/2/layout/IconVerticalSolidList"/>
    <dgm:cxn modelId="{2ED2D2F7-78AF-49A3-B690-7AA6D6400A16}" type="presParOf" srcId="{60E700D0-9279-4F5A-BE5B-9E54D1EAE58C}" destId="{D2A3CF33-7C72-4D50-B6FF-56C9FC8FB60C}" srcOrd="9" destOrd="0" presId="urn:microsoft.com/office/officeart/2018/2/layout/IconVerticalSolidList"/>
    <dgm:cxn modelId="{196EEE88-7399-4BA1-92B9-BB958854231F}" type="presParOf" srcId="{60E700D0-9279-4F5A-BE5B-9E54D1EAE58C}" destId="{E09C9788-777F-4296-B0CF-DCA365233F4A}" srcOrd="10" destOrd="0" presId="urn:microsoft.com/office/officeart/2018/2/layout/IconVerticalSolidList"/>
    <dgm:cxn modelId="{358EBAD5-6881-4014-B541-42D748FBC860}" type="presParOf" srcId="{E09C9788-777F-4296-B0CF-DCA365233F4A}" destId="{BEE27061-5AF9-4DAF-9220-D8E81309D163}" srcOrd="0" destOrd="0" presId="urn:microsoft.com/office/officeart/2018/2/layout/IconVerticalSolidList"/>
    <dgm:cxn modelId="{6C816C98-83B6-44F6-AC21-874A16B56409}" type="presParOf" srcId="{E09C9788-777F-4296-B0CF-DCA365233F4A}" destId="{B10AEA72-F504-4164-A726-35B54BA260F0}" srcOrd="1" destOrd="0" presId="urn:microsoft.com/office/officeart/2018/2/layout/IconVerticalSolidList"/>
    <dgm:cxn modelId="{48FFD895-9496-4F31-9B75-4D5B3C452617}" type="presParOf" srcId="{E09C9788-777F-4296-B0CF-DCA365233F4A}" destId="{0A333EBA-5DD3-4454-BE01-67E2C4F26132}" srcOrd="2" destOrd="0" presId="urn:microsoft.com/office/officeart/2018/2/layout/IconVerticalSolidList"/>
    <dgm:cxn modelId="{05F05B63-D247-442D-A9C1-00B34C87F21F}" type="presParOf" srcId="{E09C9788-777F-4296-B0CF-DCA365233F4A}" destId="{DC05B25E-BFFE-4C77-A310-FB96E9898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FEC60-5BB8-4328-9ED6-07F9D537F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4E8303-6B76-431F-89DA-9309A504423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/>
            <a:t>拡張しきれなかった機能（落とし穴、アイテム</a:t>
          </a:r>
          <a:r>
            <a:rPr kumimoji="1" lang="en-US"/>
            <a:t>etc.</a:t>
          </a:r>
          <a:r>
            <a:rPr kumimoji="1" lang="ja-JP"/>
            <a:t>）</a:t>
          </a:r>
          <a:endParaRPr lang="en-US"/>
        </a:p>
      </dgm:t>
    </dgm:pt>
    <dgm:pt modelId="{CE1154C3-20E8-4450-A9A8-31F2ACC5444A}" type="parTrans" cxnId="{A365859B-3927-4437-A0D8-19AC82F3B17E}">
      <dgm:prSet/>
      <dgm:spPr/>
      <dgm:t>
        <a:bodyPr/>
        <a:lstStyle/>
        <a:p>
          <a:endParaRPr lang="en-US"/>
        </a:p>
      </dgm:t>
    </dgm:pt>
    <dgm:pt modelId="{83FF09E9-359B-4DF2-A02F-D4C08B5EFCFD}" type="sibTrans" cxnId="{A365859B-3927-4437-A0D8-19AC82F3B17E}">
      <dgm:prSet/>
      <dgm:spPr/>
      <dgm:t>
        <a:bodyPr/>
        <a:lstStyle/>
        <a:p>
          <a:endParaRPr lang="en-US"/>
        </a:p>
      </dgm:t>
    </dgm:pt>
    <dgm:pt modelId="{8B1EDDEE-1AFB-4CBA-9DD6-BB8BEEF4A1B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/>
            <a:t>駒の</a:t>
          </a:r>
          <a:r>
            <a:rPr kumimoji="1" lang="en-US"/>
            <a:t>ImageView</a:t>
          </a:r>
          <a:r>
            <a:rPr kumimoji="1" lang="ja-JP"/>
            <a:t>を</a:t>
          </a:r>
          <a:r>
            <a:rPr kumimoji="1" lang="en-US"/>
            <a:t>Piece</a:t>
          </a:r>
          <a:r>
            <a:rPr kumimoji="1" lang="ja-JP"/>
            <a:t>クラスで定義すればよかった</a:t>
          </a:r>
          <a:endParaRPr lang="en-US"/>
        </a:p>
      </dgm:t>
    </dgm:pt>
    <dgm:pt modelId="{8E432A23-3BF7-4D95-ADB7-CCA893839D90}" type="parTrans" cxnId="{DF498C99-211C-4214-9327-ABE6933668DC}">
      <dgm:prSet/>
      <dgm:spPr/>
      <dgm:t>
        <a:bodyPr/>
        <a:lstStyle/>
        <a:p>
          <a:endParaRPr lang="en-US"/>
        </a:p>
      </dgm:t>
    </dgm:pt>
    <dgm:pt modelId="{F264D38B-20D9-4611-9EB3-077F1EC310F8}" type="sibTrans" cxnId="{DF498C99-211C-4214-9327-ABE6933668DC}">
      <dgm:prSet/>
      <dgm:spPr/>
      <dgm:t>
        <a:bodyPr/>
        <a:lstStyle/>
        <a:p>
          <a:endParaRPr lang="en-US"/>
        </a:p>
      </dgm:t>
    </dgm:pt>
    <dgm:pt modelId="{9C39FD5B-B728-415A-B051-1291E83B9497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同じような処理を一つのメソッドにまとめればよかった</a:t>
          </a:r>
          <a:endParaRPr lang="en-US"/>
        </a:p>
      </dgm:t>
    </dgm:pt>
    <dgm:pt modelId="{DD0380B6-54D6-456C-A8C0-FA03F9984DA9}" type="parTrans" cxnId="{B858EC33-A38E-40B2-B9B1-F96B02AE7659}">
      <dgm:prSet/>
      <dgm:spPr/>
      <dgm:t>
        <a:bodyPr/>
        <a:lstStyle/>
        <a:p>
          <a:endParaRPr lang="en-US"/>
        </a:p>
      </dgm:t>
    </dgm:pt>
    <dgm:pt modelId="{AA052051-CD84-4498-8EA6-10CE2A8973D0}" type="sibTrans" cxnId="{B858EC33-A38E-40B2-B9B1-F96B02AE7659}">
      <dgm:prSet/>
      <dgm:spPr/>
      <dgm:t>
        <a:bodyPr/>
        <a:lstStyle/>
        <a:p>
          <a:endParaRPr lang="en-US"/>
        </a:p>
      </dgm:t>
    </dgm:pt>
    <dgm:pt modelId="{0FBF1F94-3ACA-4733-A916-40DF90EDFCFD}" type="pres">
      <dgm:prSet presAssocID="{52CFEC60-5BB8-4328-9ED6-07F9D537F8F9}" presName="root" presStyleCnt="0">
        <dgm:presLayoutVars>
          <dgm:dir/>
          <dgm:resizeHandles val="exact"/>
        </dgm:presLayoutVars>
      </dgm:prSet>
      <dgm:spPr/>
    </dgm:pt>
    <dgm:pt modelId="{457F8ABA-B98C-4454-86C5-FEB84F13481D}" type="pres">
      <dgm:prSet presAssocID="{554E8303-6B76-431F-89DA-9309A504423C}" presName="compNode" presStyleCnt="0"/>
      <dgm:spPr/>
    </dgm:pt>
    <dgm:pt modelId="{64F2C8DB-B505-4326-8514-FF8FB96A7CBA}" type="pres">
      <dgm:prSet presAssocID="{554E8303-6B76-431F-89DA-9309A504423C}" presName="bgRect" presStyleLbl="bgShp" presStyleIdx="0" presStyleCnt="3"/>
      <dgm:spPr/>
    </dgm:pt>
    <dgm:pt modelId="{0DEE78D7-C8FC-4051-A0AD-76A7E7D5781F}" type="pres">
      <dgm:prSet presAssocID="{554E8303-6B76-431F-89DA-9309A50442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430593F-2F8E-43C2-A50E-47D990D187D6}" type="pres">
      <dgm:prSet presAssocID="{554E8303-6B76-431F-89DA-9309A504423C}" presName="spaceRect" presStyleCnt="0"/>
      <dgm:spPr/>
    </dgm:pt>
    <dgm:pt modelId="{82B6ED47-5777-44BF-93F1-72B431A43A11}" type="pres">
      <dgm:prSet presAssocID="{554E8303-6B76-431F-89DA-9309A504423C}" presName="parTx" presStyleLbl="revTx" presStyleIdx="0" presStyleCnt="3">
        <dgm:presLayoutVars>
          <dgm:chMax val="0"/>
          <dgm:chPref val="0"/>
        </dgm:presLayoutVars>
      </dgm:prSet>
      <dgm:spPr/>
    </dgm:pt>
    <dgm:pt modelId="{D650224B-F05B-4D7B-BD30-4AA2B9FF0655}" type="pres">
      <dgm:prSet presAssocID="{83FF09E9-359B-4DF2-A02F-D4C08B5EFCFD}" presName="sibTrans" presStyleCnt="0"/>
      <dgm:spPr/>
    </dgm:pt>
    <dgm:pt modelId="{7D792E98-F253-4FB6-B70C-924A6FD6266E}" type="pres">
      <dgm:prSet presAssocID="{8B1EDDEE-1AFB-4CBA-9DD6-BB8BEEF4A1B7}" presName="compNode" presStyleCnt="0"/>
      <dgm:spPr/>
    </dgm:pt>
    <dgm:pt modelId="{CDF5FFE0-B6FD-4F4B-8741-767489EA6E17}" type="pres">
      <dgm:prSet presAssocID="{8B1EDDEE-1AFB-4CBA-9DD6-BB8BEEF4A1B7}" presName="bgRect" presStyleLbl="bgShp" presStyleIdx="1" presStyleCnt="3"/>
      <dgm:spPr/>
    </dgm:pt>
    <dgm:pt modelId="{73D338E3-4BBF-4CE1-BAEE-B12C4CEAF80F}" type="pres">
      <dgm:prSet presAssocID="{8B1EDDEE-1AFB-4CBA-9DD6-BB8BEEF4A1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チェスの駒"/>
        </a:ext>
      </dgm:extLst>
    </dgm:pt>
    <dgm:pt modelId="{407A83EF-5966-4265-AAC6-B11C8EFD42A7}" type="pres">
      <dgm:prSet presAssocID="{8B1EDDEE-1AFB-4CBA-9DD6-BB8BEEF4A1B7}" presName="spaceRect" presStyleCnt="0"/>
      <dgm:spPr/>
    </dgm:pt>
    <dgm:pt modelId="{CD18F1A8-D1E1-4D65-BC90-CFA50C9094A6}" type="pres">
      <dgm:prSet presAssocID="{8B1EDDEE-1AFB-4CBA-9DD6-BB8BEEF4A1B7}" presName="parTx" presStyleLbl="revTx" presStyleIdx="1" presStyleCnt="3">
        <dgm:presLayoutVars>
          <dgm:chMax val="0"/>
          <dgm:chPref val="0"/>
        </dgm:presLayoutVars>
      </dgm:prSet>
      <dgm:spPr/>
    </dgm:pt>
    <dgm:pt modelId="{0399521A-52D9-4CB6-903F-19504E3D9740}" type="pres">
      <dgm:prSet presAssocID="{F264D38B-20D9-4611-9EB3-077F1EC310F8}" presName="sibTrans" presStyleCnt="0"/>
      <dgm:spPr/>
    </dgm:pt>
    <dgm:pt modelId="{C39816F2-B10C-4871-9198-B210E3875A8F}" type="pres">
      <dgm:prSet presAssocID="{9C39FD5B-B728-415A-B051-1291E83B9497}" presName="compNode" presStyleCnt="0"/>
      <dgm:spPr/>
    </dgm:pt>
    <dgm:pt modelId="{526319B5-6702-4A8F-8259-0524E7735D4B}" type="pres">
      <dgm:prSet presAssocID="{9C39FD5B-B728-415A-B051-1291E83B9497}" presName="bgRect" presStyleLbl="bgShp" presStyleIdx="2" presStyleCnt="3"/>
      <dgm:spPr/>
    </dgm:pt>
    <dgm:pt modelId="{311AE193-CDB8-4EAC-BC4B-254ED9315F61}" type="pres">
      <dgm:prSet presAssocID="{9C39FD5B-B728-415A-B051-1291E83B94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歯車 1 つ"/>
        </a:ext>
      </dgm:extLst>
    </dgm:pt>
    <dgm:pt modelId="{7655D630-D48E-4463-A4A2-6C8E13CE590C}" type="pres">
      <dgm:prSet presAssocID="{9C39FD5B-B728-415A-B051-1291E83B9497}" presName="spaceRect" presStyleCnt="0"/>
      <dgm:spPr/>
    </dgm:pt>
    <dgm:pt modelId="{11DBCE95-D205-4424-A30A-96DED6B0ACE7}" type="pres">
      <dgm:prSet presAssocID="{9C39FD5B-B728-415A-B051-1291E83B94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96E715-0093-4C08-897B-CD8AC965B4DA}" type="presOf" srcId="{9C39FD5B-B728-415A-B051-1291E83B9497}" destId="{11DBCE95-D205-4424-A30A-96DED6B0ACE7}" srcOrd="0" destOrd="0" presId="urn:microsoft.com/office/officeart/2018/2/layout/IconVerticalSolidList"/>
    <dgm:cxn modelId="{B858EC33-A38E-40B2-B9B1-F96B02AE7659}" srcId="{52CFEC60-5BB8-4328-9ED6-07F9D537F8F9}" destId="{9C39FD5B-B728-415A-B051-1291E83B9497}" srcOrd="2" destOrd="0" parTransId="{DD0380B6-54D6-456C-A8C0-FA03F9984DA9}" sibTransId="{AA052051-CD84-4498-8EA6-10CE2A8973D0}"/>
    <dgm:cxn modelId="{15E29D63-AB8F-4D67-974A-1FB66B49D8E7}" type="presOf" srcId="{52CFEC60-5BB8-4328-9ED6-07F9D537F8F9}" destId="{0FBF1F94-3ACA-4733-A916-40DF90EDFCFD}" srcOrd="0" destOrd="0" presId="urn:microsoft.com/office/officeart/2018/2/layout/IconVerticalSolidList"/>
    <dgm:cxn modelId="{6B2E1D48-91F2-4111-A4C7-231CDE2CF312}" type="presOf" srcId="{8B1EDDEE-1AFB-4CBA-9DD6-BB8BEEF4A1B7}" destId="{CD18F1A8-D1E1-4D65-BC90-CFA50C9094A6}" srcOrd="0" destOrd="0" presId="urn:microsoft.com/office/officeart/2018/2/layout/IconVerticalSolidList"/>
    <dgm:cxn modelId="{06BF0890-91DA-4018-A1E3-2815F7D4EB52}" type="presOf" srcId="{554E8303-6B76-431F-89DA-9309A504423C}" destId="{82B6ED47-5777-44BF-93F1-72B431A43A11}" srcOrd="0" destOrd="0" presId="urn:microsoft.com/office/officeart/2018/2/layout/IconVerticalSolidList"/>
    <dgm:cxn modelId="{DF498C99-211C-4214-9327-ABE6933668DC}" srcId="{52CFEC60-5BB8-4328-9ED6-07F9D537F8F9}" destId="{8B1EDDEE-1AFB-4CBA-9DD6-BB8BEEF4A1B7}" srcOrd="1" destOrd="0" parTransId="{8E432A23-3BF7-4D95-ADB7-CCA893839D90}" sibTransId="{F264D38B-20D9-4611-9EB3-077F1EC310F8}"/>
    <dgm:cxn modelId="{A365859B-3927-4437-A0D8-19AC82F3B17E}" srcId="{52CFEC60-5BB8-4328-9ED6-07F9D537F8F9}" destId="{554E8303-6B76-431F-89DA-9309A504423C}" srcOrd="0" destOrd="0" parTransId="{CE1154C3-20E8-4450-A9A8-31F2ACC5444A}" sibTransId="{83FF09E9-359B-4DF2-A02F-D4C08B5EFCFD}"/>
    <dgm:cxn modelId="{E32F8D49-3F27-4F59-8315-4DEE8BDA7177}" type="presParOf" srcId="{0FBF1F94-3ACA-4733-A916-40DF90EDFCFD}" destId="{457F8ABA-B98C-4454-86C5-FEB84F13481D}" srcOrd="0" destOrd="0" presId="urn:microsoft.com/office/officeart/2018/2/layout/IconVerticalSolidList"/>
    <dgm:cxn modelId="{6028291F-1EEC-4C4E-ABDE-D35BBA8EE791}" type="presParOf" srcId="{457F8ABA-B98C-4454-86C5-FEB84F13481D}" destId="{64F2C8DB-B505-4326-8514-FF8FB96A7CBA}" srcOrd="0" destOrd="0" presId="urn:microsoft.com/office/officeart/2018/2/layout/IconVerticalSolidList"/>
    <dgm:cxn modelId="{CC9FD89D-4B0F-4622-B012-B48057D603B5}" type="presParOf" srcId="{457F8ABA-B98C-4454-86C5-FEB84F13481D}" destId="{0DEE78D7-C8FC-4051-A0AD-76A7E7D5781F}" srcOrd="1" destOrd="0" presId="urn:microsoft.com/office/officeart/2018/2/layout/IconVerticalSolidList"/>
    <dgm:cxn modelId="{6C475977-AB90-4AE1-9E64-CA763DC8BACE}" type="presParOf" srcId="{457F8ABA-B98C-4454-86C5-FEB84F13481D}" destId="{6430593F-2F8E-43C2-A50E-47D990D187D6}" srcOrd="2" destOrd="0" presId="urn:microsoft.com/office/officeart/2018/2/layout/IconVerticalSolidList"/>
    <dgm:cxn modelId="{D8111C51-1F4A-4FF9-9460-F59E86750C26}" type="presParOf" srcId="{457F8ABA-B98C-4454-86C5-FEB84F13481D}" destId="{82B6ED47-5777-44BF-93F1-72B431A43A11}" srcOrd="3" destOrd="0" presId="urn:microsoft.com/office/officeart/2018/2/layout/IconVerticalSolidList"/>
    <dgm:cxn modelId="{45E0997F-B208-4ACB-B3E2-9C658943F9EE}" type="presParOf" srcId="{0FBF1F94-3ACA-4733-A916-40DF90EDFCFD}" destId="{D650224B-F05B-4D7B-BD30-4AA2B9FF0655}" srcOrd="1" destOrd="0" presId="urn:microsoft.com/office/officeart/2018/2/layout/IconVerticalSolidList"/>
    <dgm:cxn modelId="{BC583275-EEBD-46C2-8EEF-35557899F945}" type="presParOf" srcId="{0FBF1F94-3ACA-4733-A916-40DF90EDFCFD}" destId="{7D792E98-F253-4FB6-B70C-924A6FD6266E}" srcOrd="2" destOrd="0" presId="urn:microsoft.com/office/officeart/2018/2/layout/IconVerticalSolidList"/>
    <dgm:cxn modelId="{4BF5CB92-5F1F-4AB5-8BD7-29A68ACDD804}" type="presParOf" srcId="{7D792E98-F253-4FB6-B70C-924A6FD6266E}" destId="{CDF5FFE0-B6FD-4F4B-8741-767489EA6E17}" srcOrd="0" destOrd="0" presId="urn:microsoft.com/office/officeart/2018/2/layout/IconVerticalSolidList"/>
    <dgm:cxn modelId="{68493DD5-9727-4A2A-AD6A-AD8C6394A24E}" type="presParOf" srcId="{7D792E98-F253-4FB6-B70C-924A6FD6266E}" destId="{73D338E3-4BBF-4CE1-BAEE-B12C4CEAF80F}" srcOrd="1" destOrd="0" presId="urn:microsoft.com/office/officeart/2018/2/layout/IconVerticalSolidList"/>
    <dgm:cxn modelId="{D616E31B-40CA-46A7-BAF2-7E26FDBA608E}" type="presParOf" srcId="{7D792E98-F253-4FB6-B70C-924A6FD6266E}" destId="{407A83EF-5966-4265-AAC6-B11C8EFD42A7}" srcOrd="2" destOrd="0" presId="urn:microsoft.com/office/officeart/2018/2/layout/IconVerticalSolidList"/>
    <dgm:cxn modelId="{4B2C5527-C9DA-4EB0-883D-618D9DBE4E00}" type="presParOf" srcId="{7D792E98-F253-4FB6-B70C-924A6FD6266E}" destId="{CD18F1A8-D1E1-4D65-BC90-CFA50C9094A6}" srcOrd="3" destOrd="0" presId="urn:microsoft.com/office/officeart/2018/2/layout/IconVerticalSolidList"/>
    <dgm:cxn modelId="{44DCE5A0-6AC1-4AB4-8A63-71F408F9307C}" type="presParOf" srcId="{0FBF1F94-3ACA-4733-A916-40DF90EDFCFD}" destId="{0399521A-52D9-4CB6-903F-19504E3D9740}" srcOrd="3" destOrd="0" presId="urn:microsoft.com/office/officeart/2018/2/layout/IconVerticalSolidList"/>
    <dgm:cxn modelId="{00E91D79-4284-4313-82B0-6E7EB096DD6B}" type="presParOf" srcId="{0FBF1F94-3ACA-4733-A916-40DF90EDFCFD}" destId="{C39816F2-B10C-4871-9198-B210E3875A8F}" srcOrd="4" destOrd="0" presId="urn:microsoft.com/office/officeart/2018/2/layout/IconVerticalSolidList"/>
    <dgm:cxn modelId="{9BE574EF-BBCA-4F6B-9CC4-46C52EE84A0D}" type="presParOf" srcId="{C39816F2-B10C-4871-9198-B210E3875A8F}" destId="{526319B5-6702-4A8F-8259-0524E7735D4B}" srcOrd="0" destOrd="0" presId="urn:microsoft.com/office/officeart/2018/2/layout/IconVerticalSolidList"/>
    <dgm:cxn modelId="{82F0D67F-6F7F-4295-AE44-E244FBD538BA}" type="presParOf" srcId="{C39816F2-B10C-4871-9198-B210E3875A8F}" destId="{311AE193-CDB8-4EAC-BC4B-254ED9315F61}" srcOrd="1" destOrd="0" presId="urn:microsoft.com/office/officeart/2018/2/layout/IconVerticalSolidList"/>
    <dgm:cxn modelId="{4646B43E-A932-44D0-92DD-424A2681ED6E}" type="presParOf" srcId="{C39816F2-B10C-4871-9198-B210E3875A8F}" destId="{7655D630-D48E-4463-A4A2-6C8E13CE590C}" srcOrd="2" destOrd="0" presId="urn:microsoft.com/office/officeart/2018/2/layout/IconVerticalSolidList"/>
    <dgm:cxn modelId="{58382A58-397E-459D-92C1-94C6FDB7B0DC}" type="presParOf" srcId="{C39816F2-B10C-4871-9198-B210E3875A8F}" destId="{11DBCE95-D205-4424-A30A-96DED6B0AC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FE515-0017-481E-A31B-9AE08EB5273C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DEB71-A6F8-4487-8A24-E80242FF6366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22E3-B1E5-434B-9DFA-E969EEE4BD92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Main</a:t>
          </a:r>
          <a:r>
            <a:rPr kumimoji="1" lang="ja-JP" sz="1900" kern="1200" dirty="0"/>
            <a:t>クラス</a:t>
          </a:r>
          <a:r>
            <a:rPr kumimoji="1" lang="en-US" sz="1900" kern="1200" dirty="0"/>
            <a:t>…</a:t>
          </a:r>
          <a:r>
            <a:rPr kumimoji="1" lang="ja-JP" sz="1900" kern="1200" dirty="0"/>
            <a:t>イベント処理、初期化</a:t>
          </a:r>
          <a:endParaRPr lang="en-US" sz="1900" kern="1200" dirty="0"/>
        </a:p>
      </dsp:txBody>
      <dsp:txXfrm>
        <a:off x="876386" y="1780"/>
        <a:ext cx="5387253" cy="758776"/>
      </dsp:txXfrm>
    </dsp:sp>
    <dsp:sp modelId="{05177E85-4172-497F-A6CA-A916ED831B8D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153E-17D7-45AB-855B-E90EE823DD67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C08D3-06C6-43D2-9B03-3F92D49BF64D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Move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駒の移動</a:t>
          </a:r>
          <a:endParaRPr lang="en-US" sz="1900" kern="1200"/>
        </a:p>
      </dsp:txBody>
      <dsp:txXfrm>
        <a:off x="876386" y="950250"/>
        <a:ext cx="5387253" cy="758776"/>
      </dsp:txXfrm>
    </dsp:sp>
    <dsp:sp modelId="{75CDA8F5-149C-456E-956E-F9DCB1183F0F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8D9F-9840-438B-B2C6-B8FB67907C73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C95CB-D1D1-4B77-A4E4-8188B24E8BE8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GUI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クリックされた場所の判定</a:t>
          </a:r>
          <a:endParaRPr lang="en-US" sz="1900" kern="1200"/>
        </a:p>
      </dsp:txBody>
      <dsp:txXfrm>
        <a:off x="876386" y="1898720"/>
        <a:ext cx="5387253" cy="758776"/>
      </dsp:txXfrm>
    </dsp:sp>
    <dsp:sp modelId="{A0D7D7DF-B4C4-4E14-9CA8-16ECB922472E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C1D48-1C3C-4909-BD4C-7B306EF541E7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6D68-5697-4E07-94C4-D41DC973CAFE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Turn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ターン処理</a:t>
          </a:r>
          <a:endParaRPr lang="en-US" sz="1900" kern="1200"/>
        </a:p>
      </dsp:txBody>
      <dsp:txXfrm>
        <a:off x="876386" y="2847191"/>
        <a:ext cx="5387253" cy="758776"/>
      </dsp:txXfrm>
    </dsp:sp>
    <dsp:sp modelId="{F1C3DEC8-D18E-41F8-B76D-575D2AE35EF2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8E9F7-621A-408E-8297-36D0CCF8C7FB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2C9D-EFC0-43FC-A8B9-DFBE52AC4BB8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駒の管理</a:t>
          </a:r>
          <a:endParaRPr lang="en-US" sz="1900" kern="1200"/>
        </a:p>
      </dsp:txBody>
      <dsp:txXfrm>
        <a:off x="876386" y="3795661"/>
        <a:ext cx="5387253" cy="758776"/>
      </dsp:txXfrm>
    </dsp:sp>
    <dsp:sp modelId="{BEE27061-5AF9-4DAF-9220-D8E81309D163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EA72-F504-4164-A726-35B54BA260F0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5B25E-BFFE-4C77-A310-FB96E98985F7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MyPiece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持ち駒の管理</a:t>
          </a:r>
          <a:endParaRPr lang="en-US" sz="1900" kern="1200"/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C8DB-B505-4326-8514-FF8FB96A7CB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E78D7-C8FC-4051-A0AD-76A7E7D5781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ED47-5777-44BF-93F1-72B431A43A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/>
            <a:t>拡張しきれなかった機能（落とし穴、アイテム</a:t>
          </a:r>
          <a:r>
            <a:rPr kumimoji="1" lang="en-US" sz="2400" kern="1200"/>
            <a:t>etc.</a:t>
          </a:r>
          <a:r>
            <a:rPr kumimoji="1" lang="ja-JP" sz="2400" kern="1200"/>
            <a:t>）</a:t>
          </a:r>
          <a:endParaRPr lang="en-US" sz="2400" kern="1200"/>
        </a:p>
      </dsp:txBody>
      <dsp:txXfrm>
        <a:off x="1941716" y="718"/>
        <a:ext cx="4571887" cy="1681139"/>
      </dsp:txXfrm>
    </dsp:sp>
    <dsp:sp modelId="{CDF5FFE0-B6FD-4F4B-8741-767489EA6E1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338E3-4BBF-4CE1-BAEE-B12C4CEAF80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8F1A8-D1E1-4D65-BC90-CFA50C9094A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/>
            <a:t>駒の</a:t>
          </a:r>
          <a:r>
            <a:rPr kumimoji="1" lang="en-US" sz="2400" kern="1200"/>
            <a:t>ImageView</a:t>
          </a:r>
          <a:r>
            <a:rPr kumimoji="1" lang="ja-JP" sz="2400" kern="1200"/>
            <a:t>を</a:t>
          </a:r>
          <a:r>
            <a:rPr kumimoji="1" lang="en-US" sz="2400" kern="1200"/>
            <a:t>Piece</a:t>
          </a:r>
          <a:r>
            <a:rPr kumimoji="1" lang="ja-JP" sz="2400" kern="1200"/>
            <a:t>クラスで定義すればよかった</a:t>
          </a:r>
          <a:endParaRPr lang="en-US" sz="2400" kern="1200"/>
        </a:p>
      </dsp:txBody>
      <dsp:txXfrm>
        <a:off x="1941716" y="2102143"/>
        <a:ext cx="4571887" cy="1681139"/>
      </dsp:txXfrm>
    </dsp:sp>
    <dsp:sp modelId="{526319B5-6702-4A8F-8259-0524E7735D4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E193-CDB8-4EAC-BC4B-254ED9315F6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BCE95-D205-4424-A30A-96DED6B0ACE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同じような処理を一つのメソッドにまとめればよかった</a:t>
          </a:r>
          <a:endParaRPr lang="en-US" sz="24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7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9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7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7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0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EBAE-BC42-49A6-854E-F1BA0143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dirty="0"/>
              <a:t>どうぶつしょうぎ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C7867C-ECC8-4852-93A0-5360EDC2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ja-JP" altLang="en-US" dirty="0"/>
              <a:t>髙見、平野</a:t>
            </a:r>
            <a:endParaRPr kumimoji="1" lang="en-US" altLang="ja-JP" dirty="0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408CD-034F-4140-AB28-10B63BE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ja-JP" altLang="en-US"/>
              <a:t>ゲームの概要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FC091-C418-4042-8E08-2510D8E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基本的なルール、マス目は通常のどうぶつしょうぎと同じ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クリックで移動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人</a:t>
            </a:r>
            <a:r>
              <a:rPr lang="en-US" altLang="ja-JP" dirty="0"/>
              <a:t>vs</a:t>
            </a:r>
            <a:r>
              <a:rPr lang="ja-JP" altLang="en-US" dirty="0"/>
              <a:t>人の対戦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43D019-49E4-4A81-A00E-753BD1FA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5" r="2458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7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E39BD-F94C-4A73-B5EE-16A8CFF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プログラム概要</a:t>
            </a:r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799628EA-3037-4436-9305-7098C472F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135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0A6E91-79C7-4D93-A5CD-153855A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solidFill>
                  <a:srgbClr val="FFFFFF"/>
                </a:solidFill>
              </a:rPr>
              <a:t>ゲームの特徴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E3973-3559-4840-BB28-2F4C602A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636783" cy="2550370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ノーマルモード</a:t>
            </a:r>
            <a:endParaRPr kumimoji="1" lang="en-US" altLang="ja-JP" sz="2000" dirty="0"/>
          </a:p>
          <a:p>
            <a:r>
              <a:rPr kumimoji="1" lang="ja-JP" altLang="en-US" sz="2000" dirty="0"/>
              <a:t>王選択モード</a:t>
            </a:r>
            <a:endParaRPr kumimoji="1" lang="en-US" altLang="ja-JP" sz="2000" dirty="0"/>
          </a:p>
          <a:p>
            <a:r>
              <a:rPr kumimoji="1" lang="ja-JP" altLang="en-US" sz="2000" dirty="0"/>
              <a:t>王選択モードでは王を相手に知られずに選択できる</a:t>
            </a:r>
            <a:endParaRPr kumimoji="1" lang="en-US" altLang="ja-JP" sz="2000" dirty="0"/>
          </a:p>
          <a:p>
            <a:r>
              <a:rPr lang="ja-JP" altLang="en-US" sz="2000" dirty="0"/>
              <a:t>小さな子供でも遊びやすいようなデザイン、仕様</a:t>
            </a:r>
            <a:endParaRPr lang="en-US" altLang="ja-JP" sz="2000" dirty="0"/>
          </a:p>
          <a:p>
            <a:endParaRPr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A8DC0-8D4C-420B-A45D-1C570835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13" y="3355130"/>
            <a:ext cx="4824061" cy="2903463"/>
          </a:xfrm>
          <a:prstGeom prst="rect">
            <a:avLst/>
          </a:prstGeom>
        </p:spPr>
      </p:pic>
      <p:pic>
        <p:nvPicPr>
          <p:cNvPr id="4" name="図 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1EC96D01-AB2D-4691-8552-EFB8A766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34" y="715218"/>
            <a:ext cx="4819027" cy="29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DCC0D1-F915-45C2-8827-7BD38998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課題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D136F7CE-FBFE-4017-933B-F50759D67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483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6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133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どうぶつしょうぎ</vt:lpstr>
      <vt:lpstr>ゲームの概要</vt:lpstr>
      <vt:lpstr>プログラム概要</vt:lpstr>
      <vt:lpstr>ゲームの特徴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どうぶつしょうぎ</dc:title>
  <dc:creator>Hirano Gen</dc:creator>
  <cp:lastModifiedBy>Hirano Gen</cp:lastModifiedBy>
  <cp:revision>4</cp:revision>
  <dcterms:created xsi:type="dcterms:W3CDTF">2020-01-31T01:18:02Z</dcterms:created>
  <dcterms:modified xsi:type="dcterms:W3CDTF">2020-01-31T10:51:57Z</dcterms:modified>
</cp:coreProperties>
</file>