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4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slide" Target="../slides/slide2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112395" y="11430"/>
            <a:ext cx="688975" cy="138493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영화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감독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배우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리뷰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29"/>
          <p:cNvCxnSpPr/>
          <p:nvPr/>
        </p:nvCxnSpPr>
        <p:spPr>
          <a:xfrm rot="0" flipH="1">
            <a:off x="9305925" y="4930775"/>
            <a:ext cx="4445" cy="75628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도형 14"/>
          <p:cNvSpPr>
            <a:spLocks/>
          </p:cNvSpPr>
          <p:nvPr/>
        </p:nvSpPr>
        <p:spPr>
          <a:xfrm rot="0">
            <a:off x="3883660" y="5686425"/>
            <a:ext cx="1572260" cy="922020"/>
          </a:xfrm>
          <a:prstGeom prst="ellipse"/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상영시간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16"/>
          <p:cNvCxnSpPr/>
          <p:nvPr/>
        </p:nvCxnSpPr>
        <p:spPr>
          <a:xfrm rot="0" flipH="1">
            <a:off x="2881630" y="4930775"/>
            <a:ext cx="4445" cy="75628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17"/>
          <p:cNvCxnSpPr/>
          <p:nvPr/>
        </p:nvCxnSpPr>
        <p:spPr>
          <a:xfrm rot="0">
            <a:off x="2885440" y="4930775"/>
            <a:ext cx="1784985" cy="75628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도형 21"/>
          <p:cNvSpPr>
            <a:spLocks/>
          </p:cNvSpPr>
          <p:nvPr/>
        </p:nvSpPr>
        <p:spPr>
          <a:xfrm rot="0">
            <a:off x="8348345" y="4259580"/>
            <a:ext cx="2013585" cy="669290"/>
          </a:xfrm>
          <a:prstGeom prst="rect"/>
          <a:solidFill>
            <a:schemeClr val="bg1"/>
          </a:solidFill>
          <a:ln w="5715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감독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25"/>
          <p:cNvSpPr>
            <a:spLocks/>
          </p:cNvSpPr>
          <p:nvPr/>
        </p:nvSpPr>
        <p:spPr>
          <a:xfrm rot="0">
            <a:off x="6744335" y="5687060"/>
            <a:ext cx="1572260" cy="922020"/>
          </a:xfrm>
          <a:prstGeom prst="ellipse"/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이름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26"/>
          <p:cNvSpPr>
            <a:spLocks/>
          </p:cNvSpPr>
          <p:nvPr/>
        </p:nvSpPr>
        <p:spPr>
          <a:xfrm rot="0">
            <a:off x="8550275" y="5686425"/>
            <a:ext cx="1572260" cy="922020"/>
          </a:xfrm>
          <a:prstGeom prst="ellipse"/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국적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27"/>
          <p:cNvSpPr>
            <a:spLocks/>
          </p:cNvSpPr>
          <p:nvPr/>
        </p:nvSpPr>
        <p:spPr>
          <a:xfrm rot="0">
            <a:off x="10338435" y="5686425"/>
            <a:ext cx="1572260" cy="922020"/>
          </a:xfrm>
          <a:prstGeom prst="ellipse"/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나이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4" name="도형 28"/>
          <p:cNvCxnSpPr/>
          <p:nvPr/>
        </p:nvCxnSpPr>
        <p:spPr>
          <a:xfrm rot="0" flipV="1">
            <a:off x="7499985" y="4946015"/>
            <a:ext cx="1810385" cy="75692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30"/>
          <p:cNvCxnSpPr/>
          <p:nvPr/>
        </p:nvCxnSpPr>
        <p:spPr>
          <a:xfrm rot="0">
            <a:off x="9309735" y="4946015"/>
            <a:ext cx="1784985" cy="75628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도형 33"/>
          <p:cNvSpPr>
            <a:spLocks/>
          </p:cNvSpPr>
          <p:nvPr/>
        </p:nvSpPr>
        <p:spPr>
          <a:xfrm rot="0">
            <a:off x="5249545" y="4181475"/>
            <a:ext cx="1694180" cy="840105"/>
          </a:xfrm>
          <a:prstGeom prst="diamond"/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연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출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37"/>
          <p:cNvCxnSpPr>
            <a:endCxn id="17" idx="1"/>
          </p:cNvCxnSpPr>
          <p:nvPr/>
        </p:nvCxnSpPr>
        <p:spPr>
          <a:xfrm rot="0">
            <a:off x="3891280" y="4593590"/>
            <a:ext cx="1358900" cy="825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38"/>
          <p:cNvCxnSpPr>
            <a:stCxn id="17" idx="3"/>
            <a:endCxn id="10" idx="1"/>
          </p:cNvCxnSpPr>
          <p:nvPr/>
        </p:nvCxnSpPr>
        <p:spPr>
          <a:xfrm rot="0" flipV="1">
            <a:off x="6943090" y="4593590"/>
            <a:ext cx="1405890" cy="825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상자 47"/>
          <p:cNvSpPr txBox="1">
            <a:spLocks/>
          </p:cNvSpPr>
          <p:nvPr/>
        </p:nvSpPr>
        <p:spPr>
          <a:xfrm rot="0">
            <a:off x="7889240" y="4227195"/>
            <a:ext cx="3663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48"/>
          <p:cNvSpPr txBox="1">
            <a:spLocks/>
          </p:cNvSpPr>
          <p:nvPr/>
        </p:nvSpPr>
        <p:spPr>
          <a:xfrm rot="0">
            <a:off x="4013200" y="4257675"/>
            <a:ext cx="3663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49"/>
          <p:cNvSpPr txBox="1">
            <a:spLocks/>
          </p:cNvSpPr>
          <p:nvPr/>
        </p:nvSpPr>
        <p:spPr>
          <a:xfrm rot="0">
            <a:off x="3891280" y="4563110"/>
            <a:ext cx="6718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(1,1)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50"/>
          <p:cNvSpPr txBox="1">
            <a:spLocks/>
          </p:cNvSpPr>
          <p:nvPr/>
        </p:nvSpPr>
        <p:spPr>
          <a:xfrm rot="0">
            <a:off x="7766685" y="4563110"/>
            <a:ext cx="6718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(0,*)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7" name="도형 15"/>
          <p:cNvCxnSpPr/>
          <p:nvPr/>
        </p:nvCxnSpPr>
        <p:spPr>
          <a:xfrm rot="0" flipV="1">
            <a:off x="1075690" y="4930775"/>
            <a:ext cx="1810385" cy="75692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도형 13"/>
          <p:cNvSpPr>
            <a:spLocks/>
          </p:cNvSpPr>
          <p:nvPr/>
        </p:nvSpPr>
        <p:spPr>
          <a:xfrm rot="0">
            <a:off x="2095500" y="5686425"/>
            <a:ext cx="1572260" cy="922020"/>
          </a:xfrm>
          <a:prstGeom prst="ellipse"/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줄거리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9"/>
          <p:cNvSpPr>
            <a:spLocks/>
          </p:cNvSpPr>
          <p:nvPr/>
        </p:nvSpPr>
        <p:spPr>
          <a:xfrm rot="0">
            <a:off x="289560" y="5687060"/>
            <a:ext cx="1572260" cy="922020"/>
          </a:xfrm>
          <a:prstGeom prst="ellipse"/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영화이름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1878330" y="4259580"/>
            <a:ext cx="2013585" cy="669290"/>
          </a:xfrm>
          <a:prstGeom prst="rect"/>
          <a:solidFill>
            <a:schemeClr val="bg1"/>
          </a:solidFill>
          <a:ln w="5715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영화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57"/>
          <p:cNvSpPr>
            <a:spLocks/>
          </p:cNvSpPr>
          <p:nvPr/>
        </p:nvSpPr>
        <p:spPr>
          <a:xfrm rot="0">
            <a:off x="2319020" y="2839085"/>
            <a:ext cx="1694180" cy="840105"/>
          </a:xfrm>
          <a:prstGeom prst="diamond"/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출연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60"/>
          <p:cNvSpPr>
            <a:spLocks/>
          </p:cNvSpPr>
          <p:nvPr/>
        </p:nvSpPr>
        <p:spPr>
          <a:xfrm rot="0">
            <a:off x="2183765" y="1833245"/>
            <a:ext cx="2013585" cy="669290"/>
          </a:xfrm>
          <a:prstGeom prst="rect"/>
          <a:solidFill>
            <a:schemeClr val="bg1"/>
          </a:solidFill>
          <a:ln w="5715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배우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61"/>
          <p:cNvSpPr>
            <a:spLocks/>
          </p:cNvSpPr>
          <p:nvPr/>
        </p:nvSpPr>
        <p:spPr>
          <a:xfrm rot="0">
            <a:off x="4387215" y="86360"/>
            <a:ext cx="1572260" cy="922020"/>
          </a:xfrm>
          <a:prstGeom prst="ellipse"/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국적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62"/>
          <p:cNvSpPr>
            <a:spLocks/>
          </p:cNvSpPr>
          <p:nvPr/>
        </p:nvSpPr>
        <p:spPr>
          <a:xfrm rot="0">
            <a:off x="2599055" y="86360"/>
            <a:ext cx="1572260" cy="922020"/>
          </a:xfrm>
          <a:prstGeom prst="ellipse"/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나이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63"/>
          <p:cNvSpPr>
            <a:spLocks/>
          </p:cNvSpPr>
          <p:nvPr/>
        </p:nvSpPr>
        <p:spPr>
          <a:xfrm rot="0">
            <a:off x="793115" y="86995"/>
            <a:ext cx="1572260" cy="922020"/>
          </a:xfrm>
          <a:prstGeom prst="ellipse"/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이름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9" name="도형 64"/>
          <p:cNvCxnSpPr/>
          <p:nvPr/>
        </p:nvCxnSpPr>
        <p:spPr>
          <a:xfrm rot="0" flipH="1">
            <a:off x="2973070" y="3678555"/>
            <a:ext cx="193040" cy="57404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65"/>
          <p:cNvCxnSpPr>
            <a:endCxn id="24" idx="0"/>
          </p:cNvCxnSpPr>
          <p:nvPr/>
        </p:nvCxnSpPr>
        <p:spPr>
          <a:xfrm rot="0" flipH="1">
            <a:off x="3165475" y="2549525"/>
            <a:ext cx="61595" cy="29019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66"/>
          <p:cNvCxnSpPr/>
          <p:nvPr/>
        </p:nvCxnSpPr>
        <p:spPr>
          <a:xfrm rot="0" flipH="1">
            <a:off x="3190240" y="1009015"/>
            <a:ext cx="62230" cy="82486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68"/>
          <p:cNvCxnSpPr/>
          <p:nvPr/>
        </p:nvCxnSpPr>
        <p:spPr>
          <a:xfrm rot="0" flipH="1">
            <a:off x="3190240" y="1039495"/>
            <a:ext cx="1985010" cy="79438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71"/>
          <p:cNvCxnSpPr>
            <a:endCxn id="25" idx="0"/>
          </p:cNvCxnSpPr>
          <p:nvPr/>
        </p:nvCxnSpPr>
        <p:spPr>
          <a:xfrm rot="0">
            <a:off x="1588770" y="1024255"/>
            <a:ext cx="1602105" cy="80962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텍스트 상자 72"/>
          <p:cNvSpPr txBox="1">
            <a:spLocks/>
          </p:cNvSpPr>
          <p:nvPr/>
        </p:nvSpPr>
        <p:spPr>
          <a:xfrm rot="0">
            <a:off x="3296285" y="2533650"/>
            <a:ext cx="3663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73"/>
          <p:cNvSpPr txBox="1">
            <a:spLocks/>
          </p:cNvSpPr>
          <p:nvPr/>
        </p:nvSpPr>
        <p:spPr>
          <a:xfrm rot="0">
            <a:off x="3006090" y="3891915"/>
            <a:ext cx="3663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M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74"/>
          <p:cNvSpPr txBox="1">
            <a:spLocks/>
          </p:cNvSpPr>
          <p:nvPr/>
        </p:nvSpPr>
        <p:spPr>
          <a:xfrm rot="0">
            <a:off x="2532380" y="2548890"/>
            <a:ext cx="6718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(0,*)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75"/>
          <p:cNvSpPr txBox="1">
            <a:spLocks/>
          </p:cNvSpPr>
          <p:nvPr/>
        </p:nvSpPr>
        <p:spPr>
          <a:xfrm rot="0">
            <a:off x="2410460" y="3891915"/>
            <a:ext cx="6718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(0,*)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도형 77"/>
          <p:cNvSpPr>
            <a:spLocks/>
          </p:cNvSpPr>
          <p:nvPr/>
        </p:nvSpPr>
        <p:spPr>
          <a:xfrm rot="0">
            <a:off x="9707245" y="1696085"/>
            <a:ext cx="2013585" cy="669290"/>
          </a:xfrm>
          <a:prstGeom prst="rect"/>
          <a:solidFill>
            <a:schemeClr val="bg1"/>
          </a:solidFill>
          <a:ln w="5715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78"/>
          <p:cNvSpPr>
            <a:spLocks/>
          </p:cNvSpPr>
          <p:nvPr/>
        </p:nvSpPr>
        <p:spPr>
          <a:xfrm rot="0">
            <a:off x="6073140" y="2396490"/>
            <a:ext cx="1694180" cy="840105"/>
          </a:xfrm>
          <a:prstGeom prst="diamond"/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평가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1" name="도형 79"/>
          <p:cNvCxnSpPr>
            <a:stCxn id="39" idx="1"/>
            <a:endCxn id="40" idx="3"/>
          </p:cNvCxnSpPr>
          <p:nvPr/>
        </p:nvCxnSpPr>
        <p:spPr>
          <a:xfrm rot="0" flipH="1">
            <a:off x="7766685" y="2030095"/>
            <a:ext cx="1941195" cy="78676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도형 80"/>
          <p:cNvCxnSpPr>
            <a:stCxn id="40" idx="1"/>
          </p:cNvCxnSpPr>
          <p:nvPr/>
        </p:nvCxnSpPr>
        <p:spPr>
          <a:xfrm rot="0" flipH="1">
            <a:off x="3723640" y="2816225"/>
            <a:ext cx="2350135" cy="141160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도형 81"/>
          <p:cNvSpPr>
            <a:spLocks/>
          </p:cNvSpPr>
          <p:nvPr/>
        </p:nvSpPr>
        <p:spPr>
          <a:xfrm rot="0">
            <a:off x="10488295" y="2787015"/>
            <a:ext cx="1572260" cy="922020"/>
          </a:xfrm>
          <a:prstGeom prst="ellipse"/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회원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이름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82"/>
          <p:cNvSpPr>
            <a:spLocks/>
          </p:cNvSpPr>
          <p:nvPr/>
        </p:nvSpPr>
        <p:spPr>
          <a:xfrm rot="0">
            <a:off x="8682355" y="2787650"/>
            <a:ext cx="1572260" cy="922020"/>
          </a:xfrm>
          <a:prstGeom prst="ellipse"/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회워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아이디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5" name="도형 83"/>
          <p:cNvCxnSpPr/>
          <p:nvPr/>
        </p:nvCxnSpPr>
        <p:spPr>
          <a:xfrm rot="0" flipH="1">
            <a:off x="9468485" y="2397760"/>
            <a:ext cx="1139190" cy="39052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84"/>
          <p:cNvCxnSpPr>
            <a:stCxn id="39" idx="2"/>
            <a:endCxn id="43" idx="0"/>
          </p:cNvCxnSpPr>
          <p:nvPr/>
        </p:nvCxnSpPr>
        <p:spPr>
          <a:xfrm rot="0">
            <a:off x="10713720" y="2364740"/>
            <a:ext cx="561340" cy="42291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텍스트 상자 85"/>
          <p:cNvSpPr txBox="1">
            <a:spLocks/>
          </p:cNvSpPr>
          <p:nvPr/>
        </p:nvSpPr>
        <p:spPr>
          <a:xfrm rot="0">
            <a:off x="4119880" y="3495040"/>
            <a:ext cx="3663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86"/>
          <p:cNvSpPr txBox="1">
            <a:spLocks/>
          </p:cNvSpPr>
          <p:nvPr/>
        </p:nvSpPr>
        <p:spPr>
          <a:xfrm rot="0">
            <a:off x="8835390" y="1984375"/>
            <a:ext cx="3663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M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87"/>
          <p:cNvSpPr txBox="1">
            <a:spLocks/>
          </p:cNvSpPr>
          <p:nvPr/>
        </p:nvSpPr>
        <p:spPr>
          <a:xfrm rot="0">
            <a:off x="9017635" y="2197735"/>
            <a:ext cx="6718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(0,*)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88"/>
          <p:cNvSpPr txBox="1">
            <a:spLocks/>
          </p:cNvSpPr>
          <p:nvPr/>
        </p:nvSpPr>
        <p:spPr>
          <a:xfrm rot="0">
            <a:off x="3997325" y="3891280"/>
            <a:ext cx="6718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(0,*)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89"/>
          <p:cNvGrpSpPr/>
          <p:nvPr/>
        </p:nvGrpSpPr>
        <p:grpSpPr>
          <a:xfrm rot="0">
            <a:off x="109855" y="9525"/>
            <a:ext cx="6985000" cy="3362960"/>
            <a:chOff x="109855" y="9525"/>
            <a:chExt cx="6985000" cy="3362960"/>
          </a:xfrm>
        </p:grpSpPr>
        <p:sp>
          <p:nvSpPr>
            <p:cNvPr id="2" name="Rect 0"/>
            <p:cNvSpPr txBox="1">
              <a:spLocks/>
            </p:cNvSpPr>
            <p:nvPr/>
          </p:nvSpPr>
          <p:spPr>
            <a:xfrm rot="0">
              <a:off x="109855" y="9525"/>
              <a:ext cx="402590" cy="924560"/>
            </a:xfrm>
            <a:prstGeom prst="rect"/>
            <a:noFill/>
          </p:spPr>
          <p:txBody>
            <a:bodyPr wrap="square" lIns="0" tIns="0" rIns="0" bIns="0" vert="horz" anchor="t">
              <a:noAutofit/>
            </a:bodyPr>
            <a:lstStyle/>
            <a:p>
              <a:pPr marL="0" indent="0" hangingPunct="1"/>
              <a:r>
                <a:rPr sz="1200">
                  <a:latin typeface="맑은 고딕" charset="0"/>
                  <a:ea typeface="맑은 고딕" charset="0"/>
                </a:rPr>
                <a:t>영화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hangingPunct="1"/>
              <a:r>
                <a:rPr sz="1200">
                  <a:latin typeface="맑은 고딕" charset="0"/>
                  <a:ea typeface="맑은 고딕" charset="0"/>
                </a:rPr>
                <a:t>감독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hangingPunct="1"/>
              <a:r>
                <a:rPr sz="1200">
                  <a:latin typeface="맑은 고딕" charset="0"/>
                  <a:ea typeface="맑은 고딕" charset="0"/>
                </a:rPr>
                <a:t>배우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hangingPunct="1"/>
              <a:r>
                <a:rPr sz="1200">
                  <a:latin typeface="맑은 고딕" charset="0"/>
                  <a:ea typeface="맑은 고딕" charset="0"/>
                </a:rPr>
                <a:t>리뷰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5" name="Rect 0"/>
            <p:cNvCxnSpPr/>
            <p:nvPr/>
          </p:nvCxnSpPr>
          <p:spPr>
            <a:xfrm rot="0" flipH="1">
              <a:off x="5486400" y="2515870"/>
              <a:ext cx="1270" cy="386080"/>
            </a:xfrm>
            <a:prstGeom prst="line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 0"/>
            <p:cNvSpPr>
              <a:spLocks/>
            </p:cNvSpPr>
            <p:nvPr/>
          </p:nvSpPr>
          <p:spPr>
            <a:xfrm rot="0">
              <a:off x="2315210" y="2901315"/>
              <a:ext cx="918210" cy="469900"/>
            </a:xfrm>
            <a:prstGeom prst="ellipse"/>
            <a:solidFill>
              <a:schemeClr val="bg1"/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200">
                  <a:latin typeface="맑은 고딕" charset="0"/>
                  <a:ea typeface="맑은 고딕" charset="0"/>
                </a:rPr>
                <a:t>상영시간</a:t>
              </a: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8" name="Rect 0"/>
            <p:cNvCxnSpPr/>
            <p:nvPr/>
          </p:nvCxnSpPr>
          <p:spPr>
            <a:xfrm rot="0" flipH="1">
              <a:off x="1729740" y="2515870"/>
              <a:ext cx="1270" cy="386080"/>
            </a:xfrm>
            <a:prstGeom prst="line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t 0"/>
            <p:cNvCxnSpPr/>
            <p:nvPr/>
          </p:nvCxnSpPr>
          <p:spPr>
            <a:xfrm rot="0">
              <a:off x="1730375" y="2515870"/>
              <a:ext cx="1045210" cy="386080"/>
            </a:xfrm>
            <a:prstGeom prst="line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 0"/>
            <p:cNvSpPr>
              <a:spLocks/>
            </p:cNvSpPr>
            <p:nvPr/>
          </p:nvSpPr>
          <p:spPr>
            <a:xfrm rot="0">
              <a:off x="4926330" y="2174240"/>
              <a:ext cx="1177290" cy="341630"/>
            </a:xfrm>
            <a:prstGeom prst="rect"/>
            <a:solidFill>
              <a:schemeClr val="bg1"/>
            </a:solidFill>
            <a:ln w="5715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2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감독</a:t>
              </a: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Rect 0"/>
            <p:cNvSpPr>
              <a:spLocks/>
            </p:cNvSpPr>
            <p:nvPr/>
          </p:nvSpPr>
          <p:spPr>
            <a:xfrm rot="0">
              <a:off x="3987800" y="2902585"/>
              <a:ext cx="918210" cy="469900"/>
            </a:xfrm>
            <a:prstGeom prst="ellipse"/>
            <a:solidFill>
              <a:schemeClr val="bg1"/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200">
                  <a:latin typeface="맑은 고딕" charset="0"/>
                  <a:ea typeface="맑은 고딕" charset="0"/>
                </a:rPr>
                <a:t>이름</a:t>
              </a: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Rect 0"/>
            <p:cNvSpPr>
              <a:spLocks/>
            </p:cNvSpPr>
            <p:nvPr/>
          </p:nvSpPr>
          <p:spPr>
            <a:xfrm rot="0">
              <a:off x="5043805" y="2901315"/>
              <a:ext cx="918210" cy="469900"/>
            </a:xfrm>
            <a:prstGeom prst="ellipse"/>
            <a:solidFill>
              <a:schemeClr val="bg1"/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200">
                  <a:latin typeface="맑은 고딕" charset="0"/>
                  <a:ea typeface="맑은 고딕" charset="0"/>
                </a:rPr>
                <a:t>국적</a:t>
              </a: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 rot="0">
              <a:off x="6089650" y="2901315"/>
              <a:ext cx="918210" cy="469900"/>
            </a:xfrm>
            <a:prstGeom prst="ellipse"/>
            <a:solidFill>
              <a:schemeClr val="bg1"/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200">
                  <a:latin typeface="맑은 고딕" charset="0"/>
                  <a:ea typeface="맑은 고딕" charset="0"/>
                </a:rPr>
                <a:t>나이</a:t>
              </a: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4" name="Rect 0"/>
            <p:cNvCxnSpPr/>
            <p:nvPr/>
          </p:nvCxnSpPr>
          <p:spPr>
            <a:xfrm rot="0" flipV="1">
              <a:off x="4429760" y="2524125"/>
              <a:ext cx="1057910" cy="386080"/>
            </a:xfrm>
            <a:prstGeom prst="line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t 0"/>
            <p:cNvCxnSpPr/>
            <p:nvPr/>
          </p:nvCxnSpPr>
          <p:spPr>
            <a:xfrm rot="0">
              <a:off x="5487670" y="2524125"/>
              <a:ext cx="1045210" cy="386080"/>
            </a:xfrm>
            <a:prstGeom prst="line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 0"/>
            <p:cNvSpPr>
              <a:spLocks/>
            </p:cNvSpPr>
            <p:nvPr/>
          </p:nvSpPr>
          <p:spPr>
            <a:xfrm rot="0">
              <a:off x="3114040" y="2135505"/>
              <a:ext cx="989330" cy="427990"/>
            </a:xfrm>
            <a:prstGeom prst="diamond"/>
            <a:solidFill>
              <a:schemeClr val="bg1"/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2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연</a:t>
              </a:r>
              <a:r>
                <a:rPr lang="ko-KR" sz="12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출</a:t>
              </a: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8" name="Rect 0"/>
            <p:cNvCxnSpPr>
              <a:endCxn id="17" idx="1"/>
            </p:cNvCxnSpPr>
            <p:nvPr/>
          </p:nvCxnSpPr>
          <p:spPr>
            <a:xfrm rot="0">
              <a:off x="2319020" y="2344420"/>
              <a:ext cx="795020" cy="3810"/>
            </a:xfrm>
            <a:prstGeom prst="line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t 0"/>
            <p:cNvCxnSpPr>
              <a:stCxn id="17" idx="3"/>
              <a:endCxn id="10" idx="1"/>
            </p:cNvCxnSpPr>
            <p:nvPr/>
          </p:nvCxnSpPr>
          <p:spPr>
            <a:xfrm rot="0" flipV="1">
              <a:off x="4104005" y="2344420"/>
              <a:ext cx="821690" cy="3810"/>
            </a:xfrm>
            <a:prstGeom prst="line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 0"/>
            <p:cNvSpPr txBox="1">
              <a:spLocks/>
            </p:cNvSpPr>
            <p:nvPr/>
          </p:nvSpPr>
          <p:spPr>
            <a:xfrm rot="0">
              <a:off x="4657090" y="2159000"/>
              <a:ext cx="214630" cy="27813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sz="1200">
                  <a:latin typeface="맑은 고딕" charset="0"/>
                  <a:ea typeface="맑은 고딕" charset="0"/>
                </a:rPr>
                <a:t>1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Rect 0"/>
            <p:cNvSpPr txBox="1">
              <a:spLocks/>
            </p:cNvSpPr>
            <p:nvPr/>
          </p:nvSpPr>
          <p:spPr>
            <a:xfrm rot="0">
              <a:off x="2390775" y="2174240"/>
              <a:ext cx="214630" cy="27813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N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Rect 0"/>
            <p:cNvSpPr txBox="1">
              <a:spLocks/>
            </p:cNvSpPr>
            <p:nvPr/>
          </p:nvSpPr>
          <p:spPr>
            <a:xfrm rot="0">
              <a:off x="2317750" y="2329180"/>
              <a:ext cx="394970" cy="24701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(1,1)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 txBox="1">
              <a:spLocks/>
            </p:cNvSpPr>
            <p:nvPr/>
          </p:nvSpPr>
          <p:spPr>
            <a:xfrm rot="0">
              <a:off x="4583430" y="2329180"/>
              <a:ext cx="394970" cy="26225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(0,*)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" name="Rect 0"/>
            <p:cNvCxnSpPr/>
            <p:nvPr/>
          </p:nvCxnSpPr>
          <p:spPr>
            <a:xfrm rot="0" flipV="1">
              <a:off x="674370" y="2515870"/>
              <a:ext cx="1057910" cy="386080"/>
            </a:xfrm>
            <a:prstGeom prst="line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 0"/>
            <p:cNvSpPr>
              <a:spLocks/>
            </p:cNvSpPr>
            <p:nvPr/>
          </p:nvSpPr>
          <p:spPr>
            <a:xfrm rot="0">
              <a:off x="1270000" y="2901315"/>
              <a:ext cx="918210" cy="469900"/>
            </a:xfrm>
            <a:prstGeom prst="ellipse"/>
            <a:solidFill>
              <a:schemeClr val="bg1"/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200">
                  <a:latin typeface="맑은 고딕" charset="0"/>
                  <a:ea typeface="맑은 고딕" charset="0"/>
                </a:rPr>
                <a:t>줄거리</a:t>
              </a: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" name="Rect 0"/>
            <p:cNvSpPr>
              <a:spLocks/>
            </p:cNvSpPr>
            <p:nvPr/>
          </p:nvSpPr>
          <p:spPr>
            <a:xfrm rot="0">
              <a:off x="213995" y="2902585"/>
              <a:ext cx="918210" cy="469900"/>
            </a:xfrm>
            <a:prstGeom prst="ellipse"/>
            <a:solidFill>
              <a:schemeClr val="bg1"/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200">
                  <a:latin typeface="맑은 고딕" charset="0"/>
                  <a:ea typeface="맑은 고딕" charset="0"/>
                </a:rPr>
                <a:t>영화이름</a:t>
              </a: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" name="Rect 0"/>
            <p:cNvSpPr>
              <a:spLocks/>
            </p:cNvSpPr>
            <p:nvPr/>
          </p:nvSpPr>
          <p:spPr>
            <a:xfrm rot="0">
              <a:off x="1142365" y="2174240"/>
              <a:ext cx="1177290" cy="341630"/>
            </a:xfrm>
            <a:prstGeom prst="rect"/>
            <a:solidFill>
              <a:schemeClr val="bg1"/>
            </a:solidFill>
            <a:ln w="5715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2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영화</a:t>
              </a: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Rect 0"/>
            <p:cNvSpPr>
              <a:spLocks/>
            </p:cNvSpPr>
            <p:nvPr/>
          </p:nvSpPr>
          <p:spPr>
            <a:xfrm rot="0">
              <a:off x="1400175" y="1450340"/>
              <a:ext cx="989330" cy="427990"/>
            </a:xfrm>
            <a:prstGeom prst="diamond"/>
            <a:solidFill>
              <a:schemeClr val="bg1"/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2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출연</a:t>
              </a: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Rect 0"/>
            <p:cNvSpPr>
              <a:spLocks/>
            </p:cNvSpPr>
            <p:nvPr/>
          </p:nvSpPr>
          <p:spPr>
            <a:xfrm rot="0">
              <a:off x="1321435" y="936625"/>
              <a:ext cx="1177290" cy="341630"/>
            </a:xfrm>
            <a:prstGeom prst="rect"/>
            <a:solidFill>
              <a:schemeClr val="bg1"/>
            </a:solidFill>
            <a:ln w="5715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2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배우</a:t>
              </a: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Rect 0"/>
            <p:cNvSpPr>
              <a:spLocks/>
            </p:cNvSpPr>
            <p:nvPr/>
          </p:nvSpPr>
          <p:spPr>
            <a:xfrm rot="0">
              <a:off x="2609850" y="46990"/>
              <a:ext cx="918210" cy="469900"/>
            </a:xfrm>
            <a:prstGeom prst="ellipse"/>
            <a:solidFill>
              <a:schemeClr val="bg1"/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200">
                  <a:latin typeface="맑은 고딕" charset="0"/>
                  <a:ea typeface="맑은 고딕" charset="0"/>
                </a:rPr>
                <a:t>국적</a:t>
              </a: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564005" y="46990"/>
              <a:ext cx="918210" cy="469900"/>
            </a:xfrm>
            <a:prstGeom prst="ellipse"/>
            <a:solidFill>
              <a:schemeClr val="bg1"/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200">
                  <a:latin typeface="맑은 고딕" charset="0"/>
                  <a:ea typeface="맑은 고딕" charset="0"/>
                </a:rPr>
                <a:t>나이</a:t>
              </a: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Rect 0"/>
            <p:cNvSpPr>
              <a:spLocks/>
            </p:cNvSpPr>
            <p:nvPr/>
          </p:nvSpPr>
          <p:spPr>
            <a:xfrm rot="0">
              <a:off x="508000" y="47625"/>
              <a:ext cx="918210" cy="469900"/>
            </a:xfrm>
            <a:prstGeom prst="ellipse"/>
            <a:solidFill>
              <a:schemeClr val="bg1"/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200">
                  <a:latin typeface="맑은 고딕" charset="0"/>
                  <a:ea typeface="맑은 고딕" charset="0"/>
                </a:rPr>
                <a:t>이름</a:t>
              </a: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9" name="Rect 0"/>
            <p:cNvCxnSpPr/>
            <p:nvPr/>
          </p:nvCxnSpPr>
          <p:spPr>
            <a:xfrm rot="0" flipH="1">
              <a:off x="1781810" y="1878965"/>
              <a:ext cx="114300" cy="292100"/>
            </a:xfrm>
            <a:prstGeom prst="line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Rect 0"/>
            <p:cNvCxnSpPr>
              <a:endCxn id="24" idx="0"/>
            </p:cNvCxnSpPr>
            <p:nvPr/>
          </p:nvCxnSpPr>
          <p:spPr>
            <a:xfrm rot="0" flipH="1">
              <a:off x="1896110" y="1302385"/>
              <a:ext cx="35560" cy="148590"/>
            </a:xfrm>
            <a:prstGeom prst="line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ect 0"/>
            <p:cNvCxnSpPr/>
            <p:nvPr/>
          </p:nvCxnSpPr>
          <p:spPr>
            <a:xfrm rot="0" flipH="1">
              <a:off x="1909445" y="516890"/>
              <a:ext cx="35560" cy="421640"/>
            </a:xfrm>
            <a:prstGeom prst="line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Rect 0"/>
            <p:cNvCxnSpPr/>
            <p:nvPr/>
          </p:nvCxnSpPr>
          <p:spPr>
            <a:xfrm rot="0" flipH="1">
              <a:off x="1908810" y="532765"/>
              <a:ext cx="1162050" cy="405130"/>
            </a:xfrm>
            <a:prstGeom prst="line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Rect 0"/>
            <p:cNvCxnSpPr>
              <a:endCxn id="25" idx="0"/>
            </p:cNvCxnSpPr>
            <p:nvPr/>
          </p:nvCxnSpPr>
          <p:spPr>
            <a:xfrm rot="0">
              <a:off x="972820" y="525145"/>
              <a:ext cx="937260" cy="412750"/>
            </a:xfrm>
            <a:prstGeom prst="line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 0"/>
            <p:cNvSpPr txBox="1">
              <a:spLocks/>
            </p:cNvSpPr>
            <p:nvPr/>
          </p:nvSpPr>
          <p:spPr>
            <a:xfrm rot="0">
              <a:off x="1971675" y="1295400"/>
              <a:ext cx="214630" cy="27813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N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35" name="Rect 0"/>
            <p:cNvSpPr txBox="1">
              <a:spLocks/>
            </p:cNvSpPr>
            <p:nvPr/>
          </p:nvSpPr>
          <p:spPr>
            <a:xfrm rot="0">
              <a:off x="1801495" y="1988185"/>
              <a:ext cx="214630" cy="27813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M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Rect 0"/>
            <p:cNvSpPr txBox="1">
              <a:spLocks/>
            </p:cNvSpPr>
            <p:nvPr/>
          </p:nvSpPr>
          <p:spPr>
            <a:xfrm rot="0">
              <a:off x="1523365" y="1302385"/>
              <a:ext cx="394970" cy="26225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(0,*)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Rect 0"/>
            <p:cNvSpPr txBox="1">
              <a:spLocks/>
            </p:cNvSpPr>
            <p:nvPr/>
          </p:nvSpPr>
          <p:spPr>
            <a:xfrm rot="0">
              <a:off x="1452245" y="1986280"/>
              <a:ext cx="394970" cy="26225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(0,*)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Rect 0"/>
            <p:cNvSpPr>
              <a:spLocks/>
            </p:cNvSpPr>
            <p:nvPr/>
          </p:nvSpPr>
          <p:spPr>
            <a:xfrm rot="0">
              <a:off x="5720080" y="867410"/>
              <a:ext cx="1177290" cy="341630"/>
            </a:xfrm>
            <a:prstGeom prst="rect"/>
            <a:solidFill>
              <a:schemeClr val="bg1"/>
            </a:solidFill>
            <a:ln w="5715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2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회원</a:t>
              </a: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0" name="Rect 0"/>
            <p:cNvSpPr>
              <a:spLocks/>
            </p:cNvSpPr>
            <p:nvPr/>
          </p:nvSpPr>
          <p:spPr>
            <a:xfrm rot="0">
              <a:off x="3596005" y="1224915"/>
              <a:ext cx="989330" cy="427990"/>
            </a:xfrm>
            <a:prstGeom prst="diamond"/>
            <a:solidFill>
              <a:schemeClr val="bg1"/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2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평가</a:t>
              </a: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1" name="Rect 0"/>
            <p:cNvCxnSpPr>
              <a:stCxn id="39" idx="1"/>
              <a:endCxn id="40" idx="3"/>
            </p:cNvCxnSpPr>
            <p:nvPr/>
          </p:nvCxnSpPr>
          <p:spPr>
            <a:xfrm rot="0" flipH="1">
              <a:off x="4585335" y="1036955"/>
              <a:ext cx="1134110" cy="402590"/>
            </a:xfrm>
            <a:prstGeom prst="line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Rect 0"/>
            <p:cNvCxnSpPr>
              <a:stCxn id="40" idx="1"/>
            </p:cNvCxnSpPr>
            <p:nvPr/>
          </p:nvCxnSpPr>
          <p:spPr>
            <a:xfrm rot="0" flipH="1">
              <a:off x="2220595" y="1438275"/>
              <a:ext cx="1375410" cy="721360"/>
            </a:xfrm>
            <a:prstGeom prst="line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 0"/>
            <p:cNvSpPr>
              <a:spLocks/>
            </p:cNvSpPr>
            <p:nvPr/>
          </p:nvSpPr>
          <p:spPr>
            <a:xfrm rot="0">
              <a:off x="6176645" y="1424305"/>
              <a:ext cx="918210" cy="469900"/>
            </a:xfrm>
            <a:prstGeom prst="ellipse"/>
            <a:solidFill>
              <a:schemeClr val="bg1"/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200">
                  <a:latin typeface="맑은 고딕" charset="0"/>
                  <a:ea typeface="맑은 고딕" charset="0"/>
                </a:rPr>
                <a:t>회원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ctr" hangingPunct="1"/>
              <a:r>
                <a:rPr lang="ko-KR" sz="1200">
                  <a:latin typeface="맑은 고딕" charset="0"/>
                  <a:ea typeface="맑은 고딕" charset="0"/>
                </a:rPr>
                <a:t>이름</a:t>
              </a: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4" name="Rect 0"/>
            <p:cNvSpPr>
              <a:spLocks/>
            </p:cNvSpPr>
            <p:nvPr/>
          </p:nvSpPr>
          <p:spPr>
            <a:xfrm rot="0">
              <a:off x="5121275" y="1424305"/>
              <a:ext cx="918210" cy="469900"/>
            </a:xfrm>
            <a:prstGeom prst="ellipse"/>
            <a:solidFill>
              <a:schemeClr val="bg1"/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200">
                  <a:latin typeface="맑은 고딕" charset="0"/>
                  <a:ea typeface="맑은 고딕" charset="0"/>
                </a:rPr>
                <a:t>회워 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algn="ctr" hangingPunct="1"/>
              <a:r>
                <a:rPr lang="ko-KR" sz="1200">
                  <a:latin typeface="맑은 고딕" charset="0"/>
                  <a:ea typeface="맑은 고딕" charset="0"/>
                </a:rPr>
                <a:t>아이디</a:t>
              </a: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5" name="Rect 0"/>
            <p:cNvCxnSpPr/>
            <p:nvPr/>
          </p:nvCxnSpPr>
          <p:spPr>
            <a:xfrm rot="0" flipH="1">
              <a:off x="5580380" y="1224915"/>
              <a:ext cx="666750" cy="200660"/>
            </a:xfrm>
            <a:prstGeom prst="line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Rect 0"/>
            <p:cNvCxnSpPr>
              <a:stCxn id="39" idx="2"/>
              <a:endCxn id="43" idx="0"/>
            </p:cNvCxnSpPr>
            <p:nvPr/>
          </p:nvCxnSpPr>
          <p:spPr>
            <a:xfrm rot="0">
              <a:off x="6308090" y="1207770"/>
              <a:ext cx="330200" cy="217170"/>
            </a:xfrm>
            <a:prstGeom prst="line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 0"/>
            <p:cNvSpPr txBox="1">
              <a:spLocks/>
            </p:cNvSpPr>
            <p:nvPr/>
          </p:nvSpPr>
          <p:spPr>
            <a:xfrm rot="0">
              <a:off x="2452370" y="1785620"/>
              <a:ext cx="214630" cy="27813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N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48" name="Rect 0"/>
            <p:cNvSpPr txBox="1">
              <a:spLocks/>
            </p:cNvSpPr>
            <p:nvPr/>
          </p:nvSpPr>
          <p:spPr>
            <a:xfrm rot="0">
              <a:off x="5210175" y="1014730"/>
              <a:ext cx="214630" cy="27813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M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49" name="Rect 0"/>
            <p:cNvSpPr txBox="1">
              <a:spLocks/>
            </p:cNvSpPr>
            <p:nvPr/>
          </p:nvSpPr>
          <p:spPr>
            <a:xfrm rot="0">
              <a:off x="5316220" y="1122680"/>
              <a:ext cx="394970" cy="26225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(0,*)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50" name="Rect 0"/>
            <p:cNvSpPr txBox="1">
              <a:spLocks/>
            </p:cNvSpPr>
            <p:nvPr/>
          </p:nvSpPr>
          <p:spPr>
            <a:xfrm rot="0">
              <a:off x="2379345" y="1986280"/>
              <a:ext cx="394970" cy="26225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200">
                  <a:latin typeface="맑은 고딕" charset="0"/>
                  <a:ea typeface="맑은 고딕" charset="0"/>
                </a:rPr>
                <a:t>(0,*)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2" name="텍스트 상자 90"/>
          <p:cNvSpPr txBox="1">
            <a:spLocks/>
          </p:cNvSpPr>
          <p:nvPr/>
        </p:nvSpPr>
        <p:spPr>
          <a:xfrm rot="0">
            <a:off x="518795" y="3692525"/>
            <a:ext cx="10895965" cy="26765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800">
                <a:latin typeface="맑은 고딕" charset="0"/>
                <a:ea typeface="맑은 고딕" charset="0"/>
              </a:rPr>
              <a:t>영화(</a:t>
            </a:r>
            <a:r>
              <a:rPr lang="ko-KR" sz="2800" u="sng">
                <a:latin typeface="맑은 고딕" charset="0"/>
                <a:ea typeface="맑은 고딕" charset="0"/>
              </a:rPr>
              <a:t>영화코드</a:t>
            </a:r>
            <a:r>
              <a:rPr lang="ko-KR" sz="2800">
                <a:latin typeface="맑은 고딕" charset="0"/>
                <a:ea typeface="맑은 고딕" charset="0"/>
              </a:rPr>
              <a:t>, 영화이름 , 줄거리,런타임,FK(감독코드))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2800">
                <a:latin typeface="맑은 고딕" charset="0"/>
                <a:ea typeface="맑은 고딕" charset="0"/>
              </a:rPr>
              <a:t>감독(</a:t>
            </a:r>
            <a:r>
              <a:rPr lang="ko-KR" sz="2800" u="sng">
                <a:latin typeface="맑은 고딕" charset="0"/>
                <a:ea typeface="맑은 고딕" charset="0"/>
              </a:rPr>
              <a:t>감독코드</a:t>
            </a:r>
            <a:r>
              <a:rPr lang="ko-KR" sz="2800">
                <a:latin typeface="맑은 고딕" charset="0"/>
                <a:ea typeface="맑은 고딕" charset="0"/>
              </a:rPr>
              <a:t>, 이름, 국적,나이, 성별)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2800">
                <a:latin typeface="맑은 고딕" charset="0"/>
                <a:ea typeface="맑은 고딕" charset="0"/>
              </a:rPr>
              <a:t>케스팅(</a:t>
            </a:r>
            <a:r>
              <a:rPr lang="ko-KR" sz="2800" u="sng">
                <a:latin typeface="맑은 고딕" charset="0"/>
                <a:ea typeface="맑은 고딕" charset="0"/>
              </a:rPr>
              <a:t>케스팅코드,</a:t>
            </a:r>
            <a:r>
              <a:rPr lang="ko-KR" sz="2800">
                <a:latin typeface="맑은 고딕" charset="0"/>
                <a:ea typeface="맑은 고딕" charset="0"/>
              </a:rPr>
              <a:t> FK(영화코드), FK(배우코드), 출연료, 역할</a:t>
            </a:r>
            <a:r>
              <a:rPr lang="ko-KR" sz="2800">
                <a:latin typeface="맑은 고딕" charset="0"/>
                <a:ea typeface="맑은 고딕" charset="0"/>
              </a:rPr>
              <a:t>)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2800">
                <a:latin typeface="맑은 고딕" charset="0"/>
                <a:ea typeface="맑은 고딕" charset="0"/>
              </a:rPr>
              <a:t>배</a:t>
            </a:r>
            <a:r>
              <a:rPr lang="ko-KR" sz="2800">
                <a:latin typeface="맑은 고딕" charset="0"/>
                <a:ea typeface="맑은 고딕" charset="0"/>
              </a:rPr>
              <a:t>우(</a:t>
            </a:r>
            <a:r>
              <a:rPr lang="ko-KR" sz="2800">
                <a:latin typeface="맑은 고딕" charset="0"/>
                <a:ea typeface="맑은 고딕" charset="0"/>
              </a:rPr>
              <a:t>배우코드</a:t>
            </a:r>
            <a:r>
              <a:rPr lang="ko-KR" sz="2800">
                <a:latin typeface="맑은 고딕" charset="0"/>
                <a:ea typeface="맑은 고딕" charset="0"/>
              </a:rPr>
              <a:t>, 이름, 국적,나이, 성별)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2800">
                <a:latin typeface="맑은 고딕" charset="0"/>
                <a:ea typeface="맑은 고딕" charset="0"/>
              </a:rPr>
              <a:t>평가(평가코드, FK(영화코드), FK(회원아이디), 리뷰, 별점, 작성시간)</a:t>
            </a:r>
            <a:endParaRPr lang="ko-KR" altLang="en-US" sz="2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2800">
                <a:latin typeface="맑은 고딕" charset="0"/>
                <a:ea typeface="맑은 고딕" charset="0"/>
              </a:rPr>
              <a:t>회원(회원아이디, 이름, 주소, 이메일)</a:t>
            </a:r>
            <a:endParaRPr lang="ko-KR" altLang="en-US" sz="2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91"/>
          <p:cNvSpPr txBox="1">
            <a:spLocks/>
          </p:cNvSpPr>
          <p:nvPr/>
        </p:nvSpPr>
        <p:spPr>
          <a:xfrm rot="0">
            <a:off x="71755" y="-2540"/>
            <a:ext cx="3942080" cy="16617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hangingPunct="1"/>
            <a:r>
              <a:rPr sz="1800" b="1">
                <a:latin typeface="맑은 고딕" charset="0"/>
                <a:ea typeface="맑은 고딕" charset="0"/>
              </a:rPr>
              <a:t>게시판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just" hangingPunct="1"/>
            <a:r>
              <a:rPr sz="1800">
                <a:latin typeface="맑은 고딕" charset="0"/>
                <a:ea typeface="맑은 고딕" charset="0"/>
              </a:rPr>
              <a:t>제목, 내용, 작성일, 조회수, 첨부파일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just" hangingPunct="1"/>
            <a:r>
              <a:rPr sz="1800" b="1">
                <a:latin typeface="맑은 고딕" charset="0"/>
                <a:ea typeface="맑은 고딕" charset="0"/>
              </a:rPr>
              <a:t>회원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just" hangingPunct="1"/>
            <a:r>
              <a:rPr sz="1800">
                <a:latin typeface="맑은 고딕" charset="0"/>
                <a:ea typeface="맑은 고딕" charset="0"/>
              </a:rPr>
              <a:t>회원아이디, 닉네임,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just" hangingPunct="1"/>
            <a:r>
              <a:rPr sz="1800" b="1">
                <a:latin typeface="맑은 고딕" charset="0"/>
                <a:ea typeface="맑은 고딕" charset="0"/>
              </a:rPr>
              <a:t>댓글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just" hangingPunct="1"/>
            <a:r>
              <a:rPr sz="1800">
                <a:latin typeface="맑은 고딕" charset="0"/>
                <a:ea typeface="맑은 고딕" charset="0"/>
              </a:rPr>
              <a:t>작성자, 내용, 작성일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142"/>
          <p:cNvSpPr txBox="1">
            <a:spLocks/>
          </p:cNvSpPr>
          <p:nvPr/>
        </p:nvSpPr>
        <p:spPr>
          <a:xfrm rot="0">
            <a:off x="5528945" y="3287395"/>
            <a:ext cx="11347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(1,1)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141"/>
          <p:cNvSpPr txBox="1">
            <a:spLocks/>
          </p:cNvSpPr>
          <p:nvPr/>
        </p:nvSpPr>
        <p:spPr>
          <a:xfrm rot="0">
            <a:off x="5712460" y="2722245"/>
            <a:ext cx="11347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4" name="텍스트 상자 140"/>
          <p:cNvSpPr txBox="1">
            <a:spLocks/>
          </p:cNvSpPr>
          <p:nvPr/>
        </p:nvSpPr>
        <p:spPr>
          <a:xfrm rot="0">
            <a:off x="9267825" y="4645025"/>
            <a:ext cx="11347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43" name="도형 139"/>
          <p:cNvCxnSpPr/>
          <p:nvPr/>
        </p:nvCxnSpPr>
        <p:spPr>
          <a:xfrm rot="0">
            <a:off x="8317230" y="3982085"/>
            <a:ext cx="949960" cy="103441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텍스트 상자 138"/>
          <p:cNvSpPr txBox="1">
            <a:spLocks/>
          </p:cNvSpPr>
          <p:nvPr/>
        </p:nvSpPr>
        <p:spPr>
          <a:xfrm rot="0">
            <a:off x="8505190" y="4645025"/>
            <a:ext cx="11347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(0.1)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137"/>
          <p:cNvSpPr txBox="1">
            <a:spLocks/>
          </p:cNvSpPr>
          <p:nvPr/>
        </p:nvSpPr>
        <p:spPr>
          <a:xfrm rot="0">
            <a:off x="3627120" y="4634230"/>
            <a:ext cx="11347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(0.*)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136"/>
          <p:cNvSpPr txBox="1">
            <a:spLocks/>
          </p:cNvSpPr>
          <p:nvPr/>
        </p:nvSpPr>
        <p:spPr>
          <a:xfrm rot="0">
            <a:off x="2990850" y="4638675"/>
            <a:ext cx="3517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135"/>
          <p:cNvSpPr txBox="1">
            <a:spLocks/>
          </p:cNvSpPr>
          <p:nvPr/>
        </p:nvSpPr>
        <p:spPr>
          <a:xfrm rot="0">
            <a:off x="3769360" y="3173730"/>
            <a:ext cx="3517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도형 133"/>
          <p:cNvSpPr>
            <a:spLocks/>
          </p:cNvSpPr>
          <p:nvPr/>
        </p:nvSpPr>
        <p:spPr>
          <a:xfrm rot="0">
            <a:off x="7035165" y="3661410"/>
            <a:ext cx="1282700" cy="642620"/>
          </a:xfrm>
          <a:prstGeom prst="diamond"/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작성하다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6" name="도형 132"/>
          <p:cNvCxnSpPr/>
          <p:nvPr/>
        </p:nvCxnSpPr>
        <p:spPr>
          <a:xfrm rot="0">
            <a:off x="5370830" y="2906395"/>
            <a:ext cx="1664970" cy="107632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도형 131"/>
          <p:cNvCxnSpPr/>
          <p:nvPr/>
        </p:nvCxnSpPr>
        <p:spPr>
          <a:xfrm rot="0" flipV="1">
            <a:off x="3807460" y="3203575"/>
            <a:ext cx="908050" cy="41338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도형 130"/>
          <p:cNvCxnSpPr/>
          <p:nvPr/>
        </p:nvCxnSpPr>
        <p:spPr>
          <a:xfrm rot="0" flipV="1">
            <a:off x="3167380" y="4638675"/>
            <a:ext cx="640715" cy="38227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145"/>
          <p:cNvGrpSpPr/>
          <p:nvPr/>
        </p:nvGrpSpPr>
        <p:grpSpPr>
          <a:xfrm rot="0">
            <a:off x="2961005" y="3616325"/>
            <a:ext cx="1694180" cy="1022985"/>
            <a:chOff x="2961005" y="3616325"/>
            <a:chExt cx="1694180" cy="1022985"/>
          </a:xfrm>
        </p:grpSpPr>
        <p:sp>
          <p:nvSpPr>
            <p:cNvPr id="38" name="도형 134"/>
            <p:cNvSpPr>
              <a:spLocks/>
            </p:cNvSpPr>
            <p:nvPr/>
          </p:nvSpPr>
          <p:spPr>
            <a:xfrm rot="0">
              <a:off x="2961005" y="3616325"/>
              <a:ext cx="1694180" cy="1022985"/>
            </a:xfrm>
            <a:prstGeom prst="diamond"/>
            <a:solidFill>
              <a:schemeClr val="bg1"/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도형 129"/>
            <p:cNvSpPr>
              <a:spLocks/>
            </p:cNvSpPr>
            <p:nvPr/>
          </p:nvSpPr>
          <p:spPr>
            <a:xfrm rot="0">
              <a:off x="3159125" y="3798570"/>
              <a:ext cx="1282700" cy="642620"/>
            </a:xfrm>
            <a:prstGeom prst="diamond"/>
            <a:solidFill>
              <a:schemeClr val="bg1"/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작성하다</a:t>
              </a:r>
              <a:endPara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2" name="그룹 128"/>
          <p:cNvGrpSpPr/>
          <p:nvPr/>
        </p:nvGrpSpPr>
        <p:grpSpPr>
          <a:xfrm rot="0">
            <a:off x="4058920" y="2609215"/>
            <a:ext cx="1312545" cy="594995"/>
            <a:chOff x="4058920" y="2609215"/>
            <a:chExt cx="1312545" cy="594995"/>
          </a:xfrm>
        </p:grpSpPr>
        <p:sp>
          <p:nvSpPr>
            <p:cNvPr id="30" name="도형 126"/>
            <p:cNvSpPr>
              <a:spLocks/>
            </p:cNvSpPr>
            <p:nvPr/>
          </p:nvSpPr>
          <p:spPr>
            <a:xfrm rot="0">
              <a:off x="4058920" y="2609215"/>
              <a:ext cx="1312545" cy="594995"/>
            </a:xfrm>
            <a:prstGeom prst="rect"/>
            <a:solidFill>
              <a:schemeClr val="bg1"/>
            </a:solidFill>
            <a:ln w="5715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도형 127"/>
            <p:cNvSpPr>
              <a:spLocks/>
            </p:cNvSpPr>
            <p:nvPr/>
          </p:nvSpPr>
          <p:spPr>
            <a:xfrm rot="0">
              <a:off x="4244975" y="2712085"/>
              <a:ext cx="998220" cy="401320"/>
            </a:xfrm>
            <a:prstGeom prst="rect"/>
            <a:solidFill>
              <a:schemeClr val="bg1"/>
            </a:solidFill>
            <a:ln w="5715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댓글</a:t>
              </a:r>
              <a:endPara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9" name="텍스트 상자 123"/>
          <p:cNvSpPr txBox="1">
            <a:spLocks/>
          </p:cNvSpPr>
          <p:nvPr/>
        </p:nvSpPr>
        <p:spPr>
          <a:xfrm rot="0">
            <a:off x="7839075" y="5244465"/>
            <a:ext cx="5854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(0,*)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122"/>
          <p:cNvSpPr txBox="1">
            <a:spLocks/>
          </p:cNvSpPr>
          <p:nvPr/>
        </p:nvSpPr>
        <p:spPr>
          <a:xfrm rot="0">
            <a:off x="4008755" y="5244465"/>
            <a:ext cx="5854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(1,1)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121"/>
          <p:cNvSpPr txBox="1">
            <a:spLocks/>
          </p:cNvSpPr>
          <p:nvPr/>
        </p:nvSpPr>
        <p:spPr>
          <a:xfrm rot="0">
            <a:off x="8052435" y="4847590"/>
            <a:ext cx="3517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119"/>
          <p:cNvSpPr txBox="1">
            <a:spLocks/>
          </p:cNvSpPr>
          <p:nvPr/>
        </p:nvSpPr>
        <p:spPr>
          <a:xfrm rot="0">
            <a:off x="4013200" y="4836795"/>
            <a:ext cx="3517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5" name="도형 118"/>
          <p:cNvCxnSpPr/>
          <p:nvPr/>
        </p:nvCxnSpPr>
        <p:spPr>
          <a:xfrm rot="0">
            <a:off x="6898005" y="5218430"/>
            <a:ext cx="1522730" cy="381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117"/>
          <p:cNvCxnSpPr/>
          <p:nvPr/>
        </p:nvCxnSpPr>
        <p:spPr>
          <a:xfrm rot="0" flipV="1">
            <a:off x="8189595" y="5427345"/>
            <a:ext cx="1077595" cy="89027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116"/>
          <p:cNvCxnSpPr/>
          <p:nvPr/>
        </p:nvCxnSpPr>
        <p:spPr>
          <a:xfrm rot="0" flipH="1">
            <a:off x="9257665" y="5427345"/>
            <a:ext cx="9525" cy="89027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115"/>
          <p:cNvCxnSpPr/>
          <p:nvPr/>
        </p:nvCxnSpPr>
        <p:spPr>
          <a:xfrm rot="0">
            <a:off x="9266555" y="5427345"/>
            <a:ext cx="1120775" cy="89027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114"/>
          <p:cNvCxnSpPr/>
          <p:nvPr/>
        </p:nvCxnSpPr>
        <p:spPr>
          <a:xfrm rot="0" flipV="1">
            <a:off x="4013200" y="5218430"/>
            <a:ext cx="1603375" cy="825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도형 112"/>
          <p:cNvSpPr>
            <a:spLocks/>
          </p:cNvSpPr>
          <p:nvPr/>
        </p:nvSpPr>
        <p:spPr>
          <a:xfrm rot="0">
            <a:off x="5615940" y="4897755"/>
            <a:ext cx="1282700" cy="642620"/>
          </a:xfrm>
          <a:prstGeom prst="diamond"/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작성하다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111"/>
          <p:cNvSpPr>
            <a:spLocks/>
          </p:cNvSpPr>
          <p:nvPr/>
        </p:nvSpPr>
        <p:spPr>
          <a:xfrm rot="0">
            <a:off x="9877425" y="6316980"/>
            <a:ext cx="1018540" cy="413385"/>
          </a:xfrm>
          <a:prstGeom prst="ellipse"/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400">
                <a:latin typeface="맑은 고딕" charset="0"/>
                <a:ea typeface="맑은 고딕" charset="0"/>
              </a:rPr>
              <a:t>닉네임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110"/>
          <p:cNvSpPr>
            <a:spLocks/>
          </p:cNvSpPr>
          <p:nvPr/>
        </p:nvSpPr>
        <p:spPr>
          <a:xfrm rot="0">
            <a:off x="8748395" y="6316980"/>
            <a:ext cx="1018540" cy="413385"/>
          </a:xfrm>
          <a:prstGeom prst="ellipse"/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400">
                <a:latin typeface="맑은 고딕" charset="0"/>
                <a:ea typeface="맑은 고딕" charset="0"/>
              </a:rPr>
              <a:t>회원아이디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09"/>
          <p:cNvSpPr>
            <a:spLocks/>
          </p:cNvSpPr>
          <p:nvPr/>
        </p:nvSpPr>
        <p:spPr>
          <a:xfrm rot="0">
            <a:off x="7680325" y="6316980"/>
            <a:ext cx="1018540" cy="413385"/>
          </a:xfrm>
          <a:prstGeom prst="ellipse"/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400">
                <a:latin typeface="맑은 고딕" charset="0"/>
                <a:ea typeface="맑은 고딕" charset="0"/>
              </a:rPr>
              <a:t>회원코드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06"/>
          <p:cNvSpPr>
            <a:spLocks/>
          </p:cNvSpPr>
          <p:nvPr/>
        </p:nvSpPr>
        <p:spPr>
          <a:xfrm rot="0">
            <a:off x="8420100" y="5015865"/>
            <a:ext cx="1692910" cy="412115"/>
          </a:xfrm>
          <a:prstGeom prst="rect"/>
          <a:solidFill>
            <a:schemeClr val="bg1"/>
          </a:solidFill>
          <a:ln w="5715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105"/>
          <p:cNvCxnSpPr/>
          <p:nvPr/>
        </p:nvCxnSpPr>
        <p:spPr>
          <a:xfrm rot="0">
            <a:off x="3167380" y="5431790"/>
            <a:ext cx="2161540" cy="76454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04"/>
          <p:cNvCxnSpPr/>
          <p:nvPr/>
        </p:nvCxnSpPr>
        <p:spPr>
          <a:xfrm rot="0">
            <a:off x="3167380" y="5431790"/>
            <a:ext cx="871855" cy="88582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03"/>
          <p:cNvCxnSpPr/>
          <p:nvPr/>
        </p:nvCxnSpPr>
        <p:spPr>
          <a:xfrm rot="0" flipH="1">
            <a:off x="2940050" y="5431790"/>
            <a:ext cx="227965" cy="88582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02"/>
          <p:cNvCxnSpPr/>
          <p:nvPr/>
        </p:nvCxnSpPr>
        <p:spPr>
          <a:xfrm rot="0" flipH="1">
            <a:off x="1811020" y="5431790"/>
            <a:ext cx="1356995" cy="88582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01"/>
          <p:cNvCxnSpPr/>
          <p:nvPr/>
        </p:nvCxnSpPr>
        <p:spPr>
          <a:xfrm rot="0" flipH="1">
            <a:off x="742950" y="5431790"/>
            <a:ext cx="2425065" cy="88582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0"/>
          <p:cNvGrpSpPr/>
          <p:nvPr/>
        </p:nvGrpSpPr>
        <p:grpSpPr>
          <a:xfrm rot="0">
            <a:off x="4658995" y="6195695"/>
            <a:ext cx="1339215" cy="657225"/>
            <a:chOff x="4658995" y="6195695"/>
            <a:chExt cx="1339215" cy="657225"/>
          </a:xfrm>
        </p:grpSpPr>
        <p:sp>
          <p:nvSpPr>
            <p:cNvPr id="9" name="도형 99"/>
            <p:cNvSpPr>
              <a:spLocks/>
            </p:cNvSpPr>
            <p:nvPr/>
          </p:nvSpPr>
          <p:spPr>
            <a:xfrm rot="0">
              <a:off x="4658995" y="6195695"/>
              <a:ext cx="1339215" cy="657225"/>
            </a:xfrm>
            <a:prstGeom prst="ellipse"/>
            <a:solidFill>
              <a:schemeClr val="bg1"/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4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98"/>
            <p:cNvSpPr>
              <a:spLocks/>
            </p:cNvSpPr>
            <p:nvPr/>
          </p:nvSpPr>
          <p:spPr>
            <a:xfrm rot="0">
              <a:off x="4826635" y="6316980"/>
              <a:ext cx="1018540" cy="413385"/>
            </a:xfrm>
            <a:prstGeom prst="ellipse"/>
            <a:solidFill>
              <a:schemeClr val="bg1"/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4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첨부파일</a:t>
              </a:r>
              <a:endParaRPr lang="ko-KR" altLang="en-US" sz="14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7" name="도형 97"/>
          <p:cNvSpPr>
            <a:spLocks/>
          </p:cNvSpPr>
          <p:nvPr/>
        </p:nvSpPr>
        <p:spPr>
          <a:xfrm rot="0">
            <a:off x="3529330" y="6316980"/>
            <a:ext cx="1018540" cy="413385"/>
          </a:xfrm>
          <a:prstGeom prst="ellipse"/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400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조회수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96"/>
          <p:cNvSpPr>
            <a:spLocks/>
          </p:cNvSpPr>
          <p:nvPr/>
        </p:nvSpPr>
        <p:spPr>
          <a:xfrm rot="0">
            <a:off x="2430780" y="6316980"/>
            <a:ext cx="1018540" cy="413385"/>
          </a:xfrm>
          <a:prstGeom prst="ellipse"/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400">
                <a:latin typeface="맑은 고딕" charset="0"/>
                <a:ea typeface="맑은 고딕" charset="0"/>
              </a:rPr>
              <a:t>작성일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95"/>
          <p:cNvSpPr>
            <a:spLocks/>
          </p:cNvSpPr>
          <p:nvPr/>
        </p:nvSpPr>
        <p:spPr>
          <a:xfrm rot="0">
            <a:off x="1301750" y="6316980"/>
            <a:ext cx="1018540" cy="413385"/>
          </a:xfrm>
          <a:prstGeom prst="ellipse"/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400">
                <a:latin typeface="맑은 고딕" charset="0"/>
                <a:ea typeface="맑은 고딕" charset="0"/>
              </a:rPr>
              <a:t>제목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93"/>
          <p:cNvSpPr>
            <a:spLocks/>
          </p:cNvSpPr>
          <p:nvPr/>
        </p:nvSpPr>
        <p:spPr>
          <a:xfrm rot="0">
            <a:off x="233680" y="6316980"/>
            <a:ext cx="1018540" cy="413385"/>
          </a:xfrm>
          <a:prstGeom prst="ellipse"/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400">
                <a:latin typeface="맑은 고딕" charset="0"/>
                <a:ea typeface="맑은 고딕" charset="0"/>
              </a:rPr>
              <a:t>게시물코드</a:t>
            </a:r>
            <a:endParaRPr lang="ko-KR" altLang="en-US" sz="1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92"/>
          <p:cNvSpPr>
            <a:spLocks/>
          </p:cNvSpPr>
          <p:nvPr/>
        </p:nvSpPr>
        <p:spPr>
          <a:xfrm rot="0">
            <a:off x="2320925" y="5020310"/>
            <a:ext cx="1692910" cy="412115"/>
          </a:xfrm>
          <a:prstGeom prst="rect"/>
          <a:solidFill>
            <a:schemeClr val="bg1"/>
          </a:solidFill>
          <a:ln w="5715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게시판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143"/>
          <p:cNvSpPr txBox="1">
            <a:spLocks/>
          </p:cNvSpPr>
          <p:nvPr/>
        </p:nvSpPr>
        <p:spPr>
          <a:xfrm rot="0">
            <a:off x="4592955" y="91440"/>
            <a:ext cx="752348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b="1">
                <a:latin typeface="맑은 고딕" charset="0"/>
                <a:ea typeface="맑은 고딕" charset="0"/>
              </a:rPr>
              <a:t>게시</a:t>
            </a:r>
            <a:r>
              <a:rPr lang="ko-KR" sz="1800" b="1">
                <a:latin typeface="맑은 고딕" charset="0"/>
                <a:ea typeface="맑은 고딕" charset="0"/>
              </a:rPr>
              <a:t>판</a:t>
            </a:r>
            <a:r>
              <a:rPr lang="ko-KR" sz="1800">
                <a:latin typeface="맑은 고딕" charset="0"/>
                <a:ea typeface="맑은 고딕" charset="0"/>
              </a:rPr>
              <a:t> (</a:t>
            </a:r>
            <a:r>
              <a:rPr lang="ko-KR" sz="1800" u="sng">
                <a:latin typeface="맑은 고딕" charset="0"/>
                <a:ea typeface="맑은 고딕" charset="0"/>
              </a:rPr>
              <a:t>게시물코드</a:t>
            </a:r>
            <a:r>
              <a:rPr lang="ko-KR" sz="1800">
                <a:latin typeface="맑은 고딕" charset="0"/>
                <a:ea typeface="맑은 고딕" charset="0"/>
              </a:rPr>
              <a:t>, 제목, 작성일, 조회수, 첨부파일, FK(회원코드))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     </a:t>
            </a:r>
            <a:r>
              <a:rPr lang="ko-KR" sz="1800" b="1">
                <a:latin typeface="맑은 고딕" charset="0"/>
                <a:ea typeface="맑은 고딕" charset="0"/>
              </a:rPr>
              <a:t>첨부파일</a:t>
            </a:r>
            <a:r>
              <a:rPr lang="ko-KR" sz="1800">
                <a:latin typeface="맑은 고딕" charset="0"/>
                <a:ea typeface="맑은 고딕" charset="0"/>
              </a:rPr>
              <a:t> (FK(게시물코드), 파일이름, 파일사이즈, 경로)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b="1">
                <a:latin typeface="맑은 고딕" charset="0"/>
                <a:ea typeface="맑은 고딕" charset="0"/>
              </a:rPr>
              <a:t>회원</a:t>
            </a:r>
            <a:r>
              <a:rPr lang="ko-KR" sz="1800">
                <a:latin typeface="맑은 고딕" charset="0"/>
                <a:ea typeface="맑은 고딕" charset="0"/>
              </a:rPr>
              <a:t>(</a:t>
            </a:r>
            <a:r>
              <a:rPr lang="ko-KR" sz="1800" u="sng">
                <a:latin typeface="맑은 고딕" charset="0"/>
                <a:ea typeface="맑은 고딕" charset="0"/>
              </a:rPr>
              <a:t>회원코드</a:t>
            </a:r>
            <a:r>
              <a:rPr lang="ko-KR" sz="1800">
                <a:latin typeface="맑은 고딕" charset="0"/>
                <a:ea typeface="맑은 고딕" charset="0"/>
              </a:rPr>
              <a:t>, 회원아이디, 닉네임)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 b="1">
                <a:latin typeface="맑은 고딕" charset="0"/>
                <a:ea typeface="맑은 고딕" charset="0"/>
              </a:rPr>
              <a:t>댓글</a:t>
            </a:r>
            <a:r>
              <a:rPr lang="ko-KR" sz="1800">
                <a:latin typeface="맑은 고딕" charset="0"/>
                <a:ea typeface="맑은 고딕" charset="0"/>
              </a:rPr>
              <a:t>(댓글코드, FK(게시물코드), FK(회원코드), 내용, 작성일)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이재훈</dc:creator>
  <cp:lastModifiedBy>이재훈</cp:lastModifiedBy>
  <dc:title>PowerPoint 프레젠테이션</dc:title>
  <cp:version>9.103.83.44230</cp:version>
</cp:coreProperties>
</file>