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83" d="100"/>
          <a:sy n="83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260C4-7A30-2C4D-86B6-EDB92B23B1BB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26879-D4E6-B74C-946E-6B8135E4A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51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8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7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3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48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9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4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0D6F-8E12-BF47-A9F7-DAB9422C0C7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3636-22C5-FF47-87B9-844FA636F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9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AB7751C5-8386-E145-BD3D-7D756A1455FB}"/>
              </a:ext>
            </a:extLst>
          </p:cNvPr>
          <p:cNvSpPr/>
          <p:nvPr/>
        </p:nvSpPr>
        <p:spPr>
          <a:xfrm>
            <a:off x="1484012" y="1416512"/>
            <a:ext cx="7783974" cy="505271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BA5A8E-7EB3-8A42-AC33-0D02451E9525}"/>
              </a:ext>
            </a:extLst>
          </p:cNvPr>
          <p:cNvSpPr txBox="1"/>
          <p:nvPr/>
        </p:nvSpPr>
        <p:spPr>
          <a:xfrm>
            <a:off x="1484012" y="670078"/>
            <a:ext cx="1624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ja-JP" altLang="en-US"/>
              <a:t>検証用</a:t>
            </a:r>
            <a:r>
              <a:rPr kumimoji="1" lang="en-US" altLang="ja-JP" dirty="0"/>
              <a:t>VPC</a:t>
            </a:r>
            <a:endParaRPr kumimoji="1" lang="ja-JP" altLang="en-US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50E9CE8B-6790-2F45-AA4F-2A226E78051B}"/>
              </a:ext>
            </a:extLst>
          </p:cNvPr>
          <p:cNvSpPr/>
          <p:nvPr/>
        </p:nvSpPr>
        <p:spPr>
          <a:xfrm>
            <a:off x="2025125" y="1924263"/>
            <a:ext cx="1202241" cy="3885089"/>
          </a:xfrm>
          <a:prstGeom prst="roundRect">
            <a:avLst>
              <a:gd name="adj" fmla="val 9818"/>
            </a:avLst>
          </a:prstGeom>
          <a:solidFill>
            <a:schemeClr val="bg2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7A73B90C-5C5D-4A4A-A706-BD3B5F0876ED}"/>
              </a:ext>
            </a:extLst>
          </p:cNvPr>
          <p:cNvSpPr/>
          <p:nvPr/>
        </p:nvSpPr>
        <p:spPr>
          <a:xfrm>
            <a:off x="3946600" y="2008715"/>
            <a:ext cx="4682232" cy="222232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FEE3FD3D-6712-2C47-9C83-CA54D64BC28B}"/>
              </a:ext>
            </a:extLst>
          </p:cNvPr>
          <p:cNvSpPr/>
          <p:nvPr/>
        </p:nvSpPr>
        <p:spPr>
          <a:xfrm>
            <a:off x="3946600" y="4470270"/>
            <a:ext cx="4682232" cy="1275446"/>
          </a:xfrm>
          <a:prstGeom prst="roundRect">
            <a:avLst>
              <a:gd name="adj" fmla="val 9818"/>
            </a:avLst>
          </a:prstGeom>
          <a:solidFill>
            <a:schemeClr val="bg2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rPr>
              <a:t>For DB subnet group</a:t>
            </a:r>
          </a:p>
        </p:txBody>
      </p:sp>
      <p:pic>
        <p:nvPicPr>
          <p:cNvPr id="32" name="Picture 64">
            <a:extLst>
              <a:ext uri="{FF2B5EF4-FFF2-40B4-BE49-F238E27FC236}">
                <a16:creationId xmlns:a16="http://schemas.microsoft.com/office/drawing/2014/main" id="{27B6D642-9488-1147-931A-E178C1997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14" y="3518048"/>
            <a:ext cx="538196" cy="564237"/>
          </a:xfrm>
          <a:prstGeom prst="rect">
            <a:avLst/>
          </a:prstGeom>
        </p:spPr>
      </p:pic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0DEAE5E3-1944-B140-821A-C6EC71BD7D34}"/>
              </a:ext>
            </a:extLst>
          </p:cNvPr>
          <p:cNvSpPr/>
          <p:nvPr/>
        </p:nvSpPr>
        <p:spPr>
          <a:xfrm>
            <a:off x="3751712" y="1769482"/>
            <a:ext cx="5144315" cy="41353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0CC356-2F3B-4247-ABDB-B33F675E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01" y="1607091"/>
            <a:ext cx="215900" cy="241300"/>
          </a:xfrm>
          <a:prstGeom prst="rect">
            <a:avLst/>
          </a:prstGeom>
        </p:spPr>
      </p:pic>
      <p:sp>
        <p:nvSpPr>
          <p:cNvPr id="37" name="TextBox 32">
            <a:extLst>
              <a:ext uri="{FF2B5EF4-FFF2-40B4-BE49-F238E27FC236}">
                <a16:creationId xmlns:a16="http://schemas.microsoft.com/office/drawing/2014/main" id="{EEB0F1AA-A33B-AF46-B6E0-F0DF1E2E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047" y="3975852"/>
            <a:ext cx="15573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F7981F"/>
                </a:solidFill>
                <a:ea typeface="Verdana" pitchFamily="34" charset="0"/>
                <a:cs typeface="Helvetica Neue"/>
              </a:rPr>
              <a:t>ap-northeast-1c</a:t>
            </a: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81E6C010-10C6-CB47-B1A7-94AC85498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200" y="5483888"/>
            <a:ext cx="15573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F7981F"/>
                </a:solidFill>
                <a:ea typeface="Verdana" pitchFamily="34" charset="0"/>
                <a:cs typeface="Helvetica Neue"/>
              </a:rPr>
              <a:t>ap-northeast-1a</a:t>
            </a: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1097B106-370A-A94B-B32F-67FFF070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477" y="5546702"/>
            <a:ext cx="15573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ap-northeast-1c</a:t>
            </a:r>
          </a:p>
        </p:txBody>
      </p:sp>
      <p:sp>
        <p:nvSpPr>
          <p:cNvPr id="40" name="Rounded Rectangle 21">
            <a:extLst>
              <a:ext uri="{FF2B5EF4-FFF2-40B4-BE49-F238E27FC236}">
                <a16:creationId xmlns:a16="http://schemas.microsoft.com/office/drawing/2014/main" id="{F6757EB9-F4F9-3940-A693-68A6E5B0B58D}"/>
              </a:ext>
            </a:extLst>
          </p:cNvPr>
          <p:cNvSpPr/>
          <p:nvPr/>
        </p:nvSpPr>
        <p:spPr>
          <a:xfrm>
            <a:off x="1806903" y="1769482"/>
            <a:ext cx="1621918" cy="41353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1" name="Picture 35">
            <a:extLst>
              <a:ext uri="{FF2B5EF4-FFF2-40B4-BE49-F238E27FC236}">
                <a16:creationId xmlns:a16="http://schemas.microsoft.com/office/drawing/2014/main" id="{DBB4C473-93D3-924C-BF2B-A1D771A4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92" y="1607091"/>
            <a:ext cx="215900" cy="241300"/>
          </a:xfrm>
          <a:prstGeom prst="rect">
            <a:avLst/>
          </a:prstGeom>
        </p:spPr>
      </p:pic>
      <p:pic>
        <p:nvPicPr>
          <p:cNvPr id="42" name="Picture 66">
            <a:extLst>
              <a:ext uri="{FF2B5EF4-FFF2-40B4-BE49-F238E27FC236}">
                <a16:creationId xmlns:a16="http://schemas.microsoft.com/office/drawing/2014/main" id="{A6ECC946-35DD-6949-B44C-F8DB92C27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64" y="3526728"/>
            <a:ext cx="538195" cy="555557"/>
          </a:xfrm>
          <a:prstGeom prst="rect">
            <a:avLst/>
          </a:prstGeom>
        </p:spPr>
      </p:pic>
      <p:sp>
        <p:nvSpPr>
          <p:cNvPr id="3" name="角丸四角形 2">
            <a:extLst>
              <a:ext uri="{FF2B5EF4-FFF2-40B4-BE49-F238E27FC236}">
                <a16:creationId xmlns:a16="http://schemas.microsoft.com/office/drawing/2014/main" id="{BE949AA8-C485-B54C-BF00-8124B39F812A}"/>
              </a:ext>
            </a:extLst>
          </p:cNvPr>
          <p:cNvSpPr/>
          <p:nvPr/>
        </p:nvSpPr>
        <p:spPr>
          <a:xfrm>
            <a:off x="4731237" y="2893328"/>
            <a:ext cx="3112957" cy="4530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accent2"/>
                </a:solidFill>
              </a:rPr>
              <a:t>この</a:t>
            </a:r>
            <a:r>
              <a:rPr lang="en-US" altLang="ja-JP" sz="1400" b="1" dirty="0">
                <a:solidFill>
                  <a:schemeClr val="accent2"/>
                </a:solidFill>
              </a:rPr>
              <a:t>Subnet</a:t>
            </a:r>
            <a:r>
              <a:rPr lang="ja-JP" altLang="en-US" sz="1400" b="1">
                <a:solidFill>
                  <a:schemeClr val="accent2"/>
                </a:solidFill>
              </a:rPr>
              <a:t>を利用して開発を行う。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15AF05-6B9A-574E-9141-434480612891}"/>
              </a:ext>
            </a:extLst>
          </p:cNvPr>
          <p:cNvSpPr txBox="1"/>
          <p:nvPr/>
        </p:nvSpPr>
        <p:spPr>
          <a:xfrm>
            <a:off x="5169652" y="3655055"/>
            <a:ext cx="230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accent2"/>
                </a:solidFill>
              </a:rPr>
              <a:t>10.0.4.0/22 (</a:t>
            </a:r>
            <a:r>
              <a:rPr lang="en-US" altLang="ja-JP" sz="1200" b="1" dirty="0">
                <a:solidFill>
                  <a:schemeClr val="accent2"/>
                </a:solidFill>
              </a:rPr>
              <a:t>Private-01c</a:t>
            </a:r>
            <a:r>
              <a:rPr kumimoji="1" lang="en-US" altLang="ja-JP" sz="1200" b="1" dirty="0">
                <a:solidFill>
                  <a:schemeClr val="accent2"/>
                </a:solidFill>
              </a:rPr>
              <a:t>)</a:t>
            </a:r>
            <a:endParaRPr kumimoji="1" lang="ja-JP" altLang="en-US" sz="1200" b="1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0B2B5B-6BD5-8440-88E0-CCF38AE66EC2}"/>
              </a:ext>
            </a:extLst>
          </p:cNvPr>
          <p:cNvSpPr txBox="1"/>
          <p:nvPr/>
        </p:nvSpPr>
        <p:spPr>
          <a:xfrm>
            <a:off x="5133498" y="5269703"/>
            <a:ext cx="230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accent2"/>
                </a:solidFill>
              </a:rPr>
              <a:t>10.0.8.0/22 (</a:t>
            </a:r>
            <a:r>
              <a:rPr lang="en-US" altLang="ja-JP" sz="1200" b="1" dirty="0">
                <a:solidFill>
                  <a:schemeClr val="accent2"/>
                </a:solidFill>
              </a:rPr>
              <a:t>Private-01a</a:t>
            </a:r>
            <a:r>
              <a:rPr kumimoji="1" lang="en-US" altLang="ja-JP" sz="1200" b="1" dirty="0">
                <a:solidFill>
                  <a:schemeClr val="accent2"/>
                </a:solidFill>
              </a:rPr>
              <a:t>)</a:t>
            </a:r>
            <a:endParaRPr kumimoji="1" lang="ja-JP" altLang="en-US" sz="1200" b="1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BFCEF98-4E2A-F340-B241-F9CE52F634AF}"/>
              </a:ext>
            </a:extLst>
          </p:cNvPr>
          <p:cNvSpPr txBox="1"/>
          <p:nvPr/>
        </p:nvSpPr>
        <p:spPr>
          <a:xfrm>
            <a:off x="1900317" y="5083997"/>
            <a:ext cx="154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accent2"/>
                </a:solidFill>
              </a:rPr>
              <a:t>10.0.0.0/22</a:t>
            </a:r>
          </a:p>
          <a:p>
            <a:pPr algn="ctr"/>
            <a:r>
              <a:rPr kumimoji="1" lang="en-US" altLang="ja-JP" sz="1200" b="1" dirty="0">
                <a:solidFill>
                  <a:schemeClr val="accent2"/>
                </a:solidFill>
              </a:rPr>
              <a:t>(</a:t>
            </a:r>
            <a:r>
              <a:rPr lang="en-US" altLang="ja-JP" sz="1200" b="1" dirty="0">
                <a:solidFill>
                  <a:schemeClr val="accent2"/>
                </a:solidFill>
              </a:rPr>
              <a:t>Public-01c</a:t>
            </a:r>
            <a:r>
              <a:rPr kumimoji="1" lang="en-US" altLang="ja-JP" sz="1200" b="1" dirty="0">
                <a:solidFill>
                  <a:schemeClr val="accent2"/>
                </a:solidFill>
              </a:rPr>
              <a:t>)</a:t>
            </a:r>
            <a:endParaRPr kumimoji="1" lang="ja-JP" altLang="en-US" sz="1200" b="1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1CAA14-2769-3344-A32B-691DF4766A53}"/>
              </a:ext>
            </a:extLst>
          </p:cNvPr>
          <p:cNvSpPr txBox="1"/>
          <p:nvPr/>
        </p:nvSpPr>
        <p:spPr>
          <a:xfrm>
            <a:off x="4434770" y="6144087"/>
            <a:ext cx="188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10.0.0.0/16 (dev)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6505132D-9781-0542-86A4-099CBB5BC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75" y="1151633"/>
            <a:ext cx="599170" cy="391125"/>
          </a:xfrm>
          <a:prstGeom prst="rect">
            <a:avLst/>
          </a:prstGeom>
        </p:spPr>
      </p:pic>
      <p:sp>
        <p:nvSpPr>
          <p:cNvPr id="25" name="TextBox 62">
            <a:extLst>
              <a:ext uri="{FF2B5EF4-FFF2-40B4-BE49-F238E27FC236}">
                <a16:creationId xmlns:a16="http://schemas.microsoft.com/office/drawing/2014/main" id="{19032D4A-D309-704F-9242-329521108E3A}"/>
              </a:ext>
            </a:extLst>
          </p:cNvPr>
          <p:cNvSpPr txBox="1"/>
          <p:nvPr/>
        </p:nvSpPr>
        <p:spPr>
          <a:xfrm>
            <a:off x="2310169" y="412235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VPC NAT gateway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C8169B-ED1E-0E42-960D-2CDDCCBAB59E}"/>
              </a:ext>
            </a:extLst>
          </p:cNvPr>
          <p:cNvSpPr txBox="1"/>
          <p:nvPr/>
        </p:nvSpPr>
        <p:spPr>
          <a:xfrm>
            <a:off x="1160424" y="4115472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gateway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3745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29672</TotalTime>
  <Words>39</Words>
  <Application>Microsoft Macintosh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Yu Gothic</vt:lpstr>
      <vt:lpstr>Yu Gothic Light</vt:lpstr>
      <vt:lpstr>Arial</vt:lpstr>
      <vt:lpstr>Helvetica Neue</vt:lpstr>
      <vt:lpstr>Verdana</vt:lpstr>
      <vt:lpstr>Wingdings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山田康平</dc:creator>
  <cp:lastModifiedBy>康平 山田</cp:lastModifiedBy>
  <cp:revision>327</cp:revision>
  <cp:lastPrinted>2017-09-29T03:12:44Z</cp:lastPrinted>
  <dcterms:created xsi:type="dcterms:W3CDTF">2017-04-18T12:31:46Z</dcterms:created>
  <dcterms:modified xsi:type="dcterms:W3CDTF">2018-05-07T06:43:13Z</dcterms:modified>
</cp:coreProperties>
</file>