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83" d="100"/>
          <a:sy n="83" d="100"/>
        </p:scale>
        <p:origin x="9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2DC6D-28DC-824A-B3BB-4F40CC13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EDDAA1-8729-8142-8847-522DA46B3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B7E222-4B61-0442-A121-4A058F3A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D41E-B3C1-3842-B0B9-E5F21557ECE9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920B8-BC37-E048-B7A9-2821F36D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70C66-01BA-084F-9C1A-E3952103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7D78-F9A6-4348-9100-296114AF6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87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B68EA-FA27-F14F-BE80-7E78CAEE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F0E73-EBDB-3F4E-A0CE-E98FE1690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7E58EB-3744-DC4E-A4C7-CA31A405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D41E-B3C1-3842-B0B9-E5F21557ECE9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8C76FE-BA56-C848-8BDC-5859499B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54339B-B70D-7642-906B-92852748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7D78-F9A6-4348-9100-296114AF6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83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143493C-5C01-F54A-BF96-EA1143A63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2908CB-A582-C04F-B305-AB2FF77C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DBC996-8A7C-524F-9F71-C1FCB719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D41E-B3C1-3842-B0B9-E5F21557ECE9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37B06-B70E-6B48-9524-5D332EBF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89B6C3-0E74-9A48-9DD2-AE31F5D6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7D78-F9A6-4348-9100-296114AF6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10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AB6A13-CC18-4B41-B5BF-54354FDF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6B024C-1E09-774D-A1A4-0EE12C4F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8016B8-9C18-0944-A56C-FF7420B7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D41E-B3C1-3842-B0B9-E5F21557ECE9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EB977-009A-B84E-BFA9-61CDE137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481032-18C5-8442-B490-F636E61D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7D78-F9A6-4348-9100-296114AF6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23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5D883-435C-984A-B7DD-058CD53B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D0FA19-2C02-7248-BD70-933FCBE8B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350A05-06F5-F64F-A862-9DEC4FCE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D41E-B3C1-3842-B0B9-E5F21557ECE9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1C7FAD-ACD7-E74C-B0FC-43AD8474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AB2572-2573-4E4D-9BEB-123E14CD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7D78-F9A6-4348-9100-296114AF6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02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37B7B-DF6F-6848-B92A-01971673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C4FA1F-B56B-AD4F-B76C-74F881F9E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BBAEB8-D2B7-2D40-B768-4554C7C55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4FF09F-CB2F-7E43-994B-22E023B9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D41E-B3C1-3842-B0B9-E5F21557ECE9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C61700-06CA-094A-A659-BFCE12E6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774436-E581-1E43-82BE-540E2C29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7D78-F9A6-4348-9100-296114AF6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59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276B0-16B9-7349-A27E-1DB6FF54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20FE65-4F1E-3349-A795-AE2AC97A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6DB38D-8872-6545-9F9B-AE39C69CC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14D3C2-E6D3-FC41-8BD7-6CE561E0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6D61B0-A2EC-414F-B0A1-4B25A9775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EFD402-CD2E-B740-B049-31120B60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D41E-B3C1-3842-B0B9-E5F21557ECE9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45591B-AA13-4842-8801-A3719761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61F137-8A83-5846-9C72-5BA33262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7D78-F9A6-4348-9100-296114AF6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63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322104-9643-3A44-A008-C0663EF0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A887E5-2163-3747-A27F-397E655F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D41E-B3C1-3842-B0B9-E5F21557ECE9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CF3622-068B-7D4F-9999-E8CDCD39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5296BD-19F0-0B45-8E10-6BDAB7B2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7D78-F9A6-4348-9100-296114AF6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43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5DCD55-5892-9E44-96F6-F00C702F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D41E-B3C1-3842-B0B9-E5F21557ECE9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45895B-A955-D044-B994-A1DF3614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A58038-3CA4-8941-8C9C-E7A2671A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7D78-F9A6-4348-9100-296114AF6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0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34053-1AC0-DF40-8C23-E6867848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1CBFD7-9A0B-4C4D-B781-5255CE09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AA5B8A-C4F5-E147-B3AC-D49D6D177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ED45A7-4197-3846-8A5B-CA691D81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D41E-B3C1-3842-B0B9-E5F21557ECE9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42214F-4B51-3E4C-9D1B-D9154C97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534453-6183-DF4B-9B50-1DB64571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7D78-F9A6-4348-9100-296114AF6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7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6A356-7126-464D-ABBC-02C6A912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0B26B4-27CB-AA4F-B918-2B236CC2A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AFF8A5-429F-FE47-AFFD-A0FEB3EDC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758291-3AD3-1248-A8A0-0E45032B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D41E-B3C1-3842-B0B9-E5F21557ECE9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CF2B88-EA40-2B46-89BB-4E69843D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BFA80F-7EE2-EC42-9BC2-4E422178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7D78-F9A6-4348-9100-296114AF6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67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DA1F5B-729C-C74F-93C5-2CA4F1EC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E173A9-4B6A-EF43-A88A-6BF2C8782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331695-904A-B440-9720-A8E2AB01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1D41E-B3C1-3842-B0B9-E5F21557ECE9}" type="datetimeFigureOut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209D0-7258-1340-AECC-8E0C960EA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542E58-E98E-C547-975F-51278CF85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7D78-F9A6-4348-9100-296114AF6B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0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85688-D56F-8547-A59D-0FB1F36B8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4881EB-BE52-1848-8FBA-DC4213BDD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06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F06DFF-2C5E-C646-9F37-9AE6B77A6329}"/>
              </a:ext>
            </a:extLst>
          </p:cNvPr>
          <p:cNvSpPr txBox="1"/>
          <p:nvPr/>
        </p:nvSpPr>
        <p:spPr>
          <a:xfrm>
            <a:off x="1363851" y="743919"/>
            <a:ext cx="9190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checkURL</a:t>
            </a:r>
            <a:r>
              <a:rPr lang="en-US" altLang="ja-JP" dirty="0"/>
              <a:t> : </a:t>
            </a:r>
            <a:r>
              <a:rPr lang="en-US" altLang="ja-JP" dirty="0" err="1"/>
              <a:t>url</a:t>
            </a:r>
            <a:r>
              <a:rPr lang="ja-JP" altLang="en-US"/>
              <a:t>チェック</a:t>
            </a:r>
            <a:endParaRPr lang="en-US" altLang="ja-JP" dirty="0"/>
          </a:p>
          <a:p>
            <a:r>
              <a:rPr kumimoji="1" lang="en-US" altLang="ja-JP" dirty="0" err="1"/>
              <a:t>checkStatus</a:t>
            </a:r>
            <a:r>
              <a:rPr kumimoji="1" lang="en-US" altLang="ja-JP" dirty="0"/>
              <a:t> : </a:t>
            </a:r>
            <a:r>
              <a:rPr kumimoji="1" lang="ja-JP" altLang="en-US"/>
              <a:t>ステータスチェック</a:t>
            </a:r>
            <a:endParaRPr kumimoji="1" lang="en-US" altLang="ja-JP" dirty="0"/>
          </a:p>
          <a:p>
            <a:r>
              <a:rPr lang="en-US" altLang="ja-JP" dirty="0" err="1"/>
              <a:t>responseHistory</a:t>
            </a:r>
            <a:r>
              <a:rPr lang="en-US" altLang="ja-JP" dirty="0"/>
              <a:t> : </a:t>
            </a:r>
            <a:r>
              <a:rPr lang="ja-JP" altLang="en-US"/>
              <a:t>ステータスチェック結果の表示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451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D502AB-4E4D-E544-9A78-007B98693541}"/>
              </a:ext>
            </a:extLst>
          </p:cNvPr>
          <p:cNvSpPr/>
          <p:nvPr/>
        </p:nvSpPr>
        <p:spPr>
          <a:xfrm>
            <a:off x="1751306" y="3642102"/>
            <a:ext cx="2154265" cy="46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checkURL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683D11-D868-1A40-887B-36F137B53078}"/>
              </a:ext>
            </a:extLst>
          </p:cNvPr>
          <p:cNvSpPr/>
          <p:nvPr/>
        </p:nvSpPr>
        <p:spPr>
          <a:xfrm>
            <a:off x="5067945" y="3642102"/>
            <a:ext cx="2154265" cy="46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checkStatus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F6C732-D630-B442-9FF6-D307318ABDC2}"/>
              </a:ext>
            </a:extLst>
          </p:cNvPr>
          <p:cNvSpPr/>
          <p:nvPr/>
        </p:nvSpPr>
        <p:spPr>
          <a:xfrm>
            <a:off x="8384584" y="3657601"/>
            <a:ext cx="2154265" cy="46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responseHistory</a:t>
            </a:r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472C5C75-61DA-3543-A5C1-1E2F07E8B771}"/>
              </a:ext>
            </a:extLst>
          </p:cNvPr>
          <p:cNvSpPr/>
          <p:nvPr/>
        </p:nvSpPr>
        <p:spPr>
          <a:xfrm>
            <a:off x="9004517" y="151883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API</a:t>
            </a:r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693AF226-1B30-DC41-8B16-44DAC485DED5}"/>
              </a:ext>
            </a:extLst>
          </p:cNvPr>
          <p:cNvSpPr/>
          <p:nvPr/>
        </p:nvSpPr>
        <p:spPr>
          <a:xfrm>
            <a:off x="697422" y="1573078"/>
            <a:ext cx="2107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CloudWatch event</a:t>
            </a:r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25C5C1C-3FD7-7C4B-A909-86C91FBF5AD0}"/>
              </a:ext>
            </a:extLst>
          </p:cNvPr>
          <p:cNvCxnSpPr>
            <a:endCxn id="5" idx="1"/>
          </p:cNvCxnSpPr>
          <p:nvPr/>
        </p:nvCxnSpPr>
        <p:spPr>
          <a:xfrm>
            <a:off x="3905571" y="3874576"/>
            <a:ext cx="1162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D21D05F-C449-224C-9450-BE8E62A5E7F9}"/>
              </a:ext>
            </a:extLst>
          </p:cNvPr>
          <p:cNvCxnSpPr>
            <a:endCxn id="4" idx="0"/>
          </p:cNvCxnSpPr>
          <p:nvPr/>
        </p:nvCxnSpPr>
        <p:spPr>
          <a:xfrm>
            <a:off x="1751306" y="2487478"/>
            <a:ext cx="1077133" cy="115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柱 12">
            <a:extLst>
              <a:ext uri="{FF2B5EF4-FFF2-40B4-BE49-F238E27FC236}">
                <a16:creationId xmlns:a16="http://schemas.microsoft.com/office/drawing/2014/main" id="{B3F4C94D-9D5A-DB43-8D82-FD04FEAB5952}"/>
              </a:ext>
            </a:extLst>
          </p:cNvPr>
          <p:cNvSpPr/>
          <p:nvPr/>
        </p:nvSpPr>
        <p:spPr>
          <a:xfrm>
            <a:off x="1751306" y="5261675"/>
            <a:ext cx="2076772" cy="7976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urlcheck</a:t>
            </a:r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B380B491-A90F-DE4B-9E21-E38F3242600A}"/>
              </a:ext>
            </a:extLst>
          </p:cNvPr>
          <p:cNvSpPr/>
          <p:nvPr/>
        </p:nvSpPr>
        <p:spPr>
          <a:xfrm>
            <a:off x="5204845" y="5261675"/>
            <a:ext cx="2076772" cy="7976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urlstatus</a:t>
            </a:r>
            <a:endParaRPr kumimoji="1" lang="ja-JP" altLang="en-US"/>
          </a:p>
        </p:txBody>
      </p:sp>
      <p:sp>
        <p:nvSpPr>
          <p:cNvPr id="15" name="円柱 14">
            <a:extLst>
              <a:ext uri="{FF2B5EF4-FFF2-40B4-BE49-F238E27FC236}">
                <a16:creationId xmlns:a16="http://schemas.microsoft.com/office/drawing/2014/main" id="{AC33B51C-574F-A64B-8356-6743DE582C00}"/>
              </a:ext>
            </a:extLst>
          </p:cNvPr>
          <p:cNvSpPr/>
          <p:nvPr/>
        </p:nvSpPr>
        <p:spPr>
          <a:xfrm>
            <a:off x="8658384" y="5261675"/>
            <a:ext cx="2076772" cy="7976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checkhistory</a:t>
            </a:r>
            <a:endParaRPr kumimoji="1" lang="ja-JP" altLang="en-US"/>
          </a:p>
        </p:txBody>
      </p:sp>
      <p:sp>
        <p:nvSpPr>
          <p:cNvPr id="16" name="右カーブ矢印 15">
            <a:extLst>
              <a:ext uri="{FF2B5EF4-FFF2-40B4-BE49-F238E27FC236}">
                <a16:creationId xmlns:a16="http://schemas.microsoft.com/office/drawing/2014/main" id="{94523183-7372-F74A-AB59-B7D9A383B51F}"/>
              </a:ext>
            </a:extLst>
          </p:cNvPr>
          <p:cNvSpPr/>
          <p:nvPr/>
        </p:nvSpPr>
        <p:spPr>
          <a:xfrm rot="16200000">
            <a:off x="2379138" y="4484832"/>
            <a:ext cx="898601" cy="399062"/>
          </a:xfrm>
          <a:prstGeom prst="curvedRightArrow">
            <a:avLst>
              <a:gd name="adj1" fmla="val 0"/>
              <a:gd name="adj2" fmla="val 50000"/>
              <a:gd name="adj3" fmla="val 90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右カーブ矢印 16">
            <a:extLst>
              <a:ext uri="{FF2B5EF4-FFF2-40B4-BE49-F238E27FC236}">
                <a16:creationId xmlns:a16="http://schemas.microsoft.com/office/drawing/2014/main" id="{A6447745-810A-C94B-94AC-5EC71ED76DA2}"/>
              </a:ext>
            </a:extLst>
          </p:cNvPr>
          <p:cNvSpPr/>
          <p:nvPr/>
        </p:nvSpPr>
        <p:spPr>
          <a:xfrm rot="16200000">
            <a:off x="5793931" y="4484832"/>
            <a:ext cx="898601" cy="399062"/>
          </a:xfrm>
          <a:prstGeom prst="curvedRightArrow">
            <a:avLst>
              <a:gd name="adj1" fmla="val 0"/>
              <a:gd name="adj2" fmla="val 50000"/>
              <a:gd name="adj3" fmla="val 90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右カーブ矢印 17">
            <a:extLst>
              <a:ext uri="{FF2B5EF4-FFF2-40B4-BE49-F238E27FC236}">
                <a16:creationId xmlns:a16="http://schemas.microsoft.com/office/drawing/2014/main" id="{906F84DF-B819-8240-8439-BA0448DA6C20}"/>
              </a:ext>
            </a:extLst>
          </p:cNvPr>
          <p:cNvSpPr/>
          <p:nvPr/>
        </p:nvSpPr>
        <p:spPr>
          <a:xfrm rot="16200000">
            <a:off x="9208723" y="4492582"/>
            <a:ext cx="898601" cy="399062"/>
          </a:xfrm>
          <a:prstGeom prst="curvedRightArrow">
            <a:avLst>
              <a:gd name="adj1" fmla="val 0"/>
              <a:gd name="adj2" fmla="val 50000"/>
              <a:gd name="adj3" fmla="val 90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右カーブ矢印 18">
            <a:extLst>
              <a:ext uri="{FF2B5EF4-FFF2-40B4-BE49-F238E27FC236}">
                <a16:creationId xmlns:a16="http://schemas.microsoft.com/office/drawing/2014/main" id="{409B5CE6-46FF-B146-9E46-37FCA89020C0}"/>
              </a:ext>
            </a:extLst>
          </p:cNvPr>
          <p:cNvSpPr/>
          <p:nvPr/>
        </p:nvSpPr>
        <p:spPr>
          <a:xfrm rot="19450714">
            <a:off x="3782152" y="4606844"/>
            <a:ext cx="1420813" cy="547074"/>
          </a:xfrm>
          <a:prstGeom prst="curvedRightArrow">
            <a:avLst>
              <a:gd name="adj1" fmla="val 0"/>
              <a:gd name="adj2" fmla="val 50000"/>
              <a:gd name="adj3" fmla="val 90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20FF44E-2106-C64C-A699-75841C67CCEF}"/>
              </a:ext>
            </a:extLst>
          </p:cNvPr>
          <p:cNvCxnSpPr>
            <a:cxnSpLocks/>
          </p:cNvCxnSpPr>
          <p:nvPr/>
        </p:nvCxnSpPr>
        <p:spPr>
          <a:xfrm>
            <a:off x="7233811" y="4177093"/>
            <a:ext cx="1424573" cy="108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4E6DEEB-033E-4B40-A699-39A2F6B1954D}"/>
              </a:ext>
            </a:extLst>
          </p:cNvPr>
          <p:cNvCxnSpPr>
            <a:cxnSpLocks/>
          </p:cNvCxnSpPr>
          <p:nvPr/>
        </p:nvCxnSpPr>
        <p:spPr>
          <a:xfrm>
            <a:off x="3895637" y="4242811"/>
            <a:ext cx="1309208" cy="101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1E5EB1E-228C-544B-85C2-DC0D1B2BE88F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9461717" y="2433234"/>
            <a:ext cx="0" cy="1224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0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CCA65D-CE0C-9844-83B7-0B1B2A9925AB}"/>
              </a:ext>
            </a:extLst>
          </p:cNvPr>
          <p:cNvSpPr/>
          <p:nvPr/>
        </p:nvSpPr>
        <p:spPr>
          <a:xfrm>
            <a:off x="3781585" y="2944678"/>
            <a:ext cx="2154265" cy="46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checkURL</a:t>
            </a:r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D1BA5D7-2CA2-494E-BD36-EE665819AB90}"/>
              </a:ext>
            </a:extLst>
          </p:cNvPr>
          <p:cNvSpPr/>
          <p:nvPr/>
        </p:nvSpPr>
        <p:spPr>
          <a:xfrm>
            <a:off x="1140676" y="5253925"/>
            <a:ext cx="2076772" cy="7976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urlcheck</a:t>
            </a:r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658F0DDD-F0B8-8A44-A8B5-2F3AEFA4D699}"/>
              </a:ext>
            </a:extLst>
          </p:cNvPr>
          <p:cNvSpPr/>
          <p:nvPr/>
        </p:nvSpPr>
        <p:spPr>
          <a:xfrm>
            <a:off x="5152154" y="5253925"/>
            <a:ext cx="2076772" cy="7976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urlstatus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414A65-4926-9043-B279-C6CE80DA18FC}"/>
              </a:ext>
            </a:extLst>
          </p:cNvPr>
          <p:cNvSpPr/>
          <p:nvPr/>
        </p:nvSpPr>
        <p:spPr>
          <a:xfrm>
            <a:off x="8477573" y="1867545"/>
            <a:ext cx="2138766" cy="1286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URL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514970C-5DC8-EA48-A505-91F994CD3771}"/>
              </a:ext>
            </a:extLst>
          </p:cNvPr>
          <p:cNvCxnSpPr/>
          <p:nvPr/>
        </p:nvCxnSpPr>
        <p:spPr>
          <a:xfrm flipV="1">
            <a:off x="6190540" y="2657956"/>
            <a:ext cx="1983783" cy="41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FC876CB-8F95-1E4A-ACDD-6ACABFA0E7C7}"/>
              </a:ext>
            </a:extLst>
          </p:cNvPr>
          <p:cNvCxnSpPr>
            <a:cxnSpLocks/>
          </p:cNvCxnSpPr>
          <p:nvPr/>
        </p:nvCxnSpPr>
        <p:spPr>
          <a:xfrm flipH="1">
            <a:off x="6190540" y="2952427"/>
            <a:ext cx="213540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カーブ矢印 11">
            <a:extLst>
              <a:ext uri="{FF2B5EF4-FFF2-40B4-BE49-F238E27FC236}">
                <a16:creationId xmlns:a16="http://schemas.microsoft.com/office/drawing/2014/main" id="{054DB8F3-865E-0046-B128-FA02DB94DBCD}"/>
              </a:ext>
            </a:extLst>
          </p:cNvPr>
          <p:cNvSpPr/>
          <p:nvPr/>
        </p:nvSpPr>
        <p:spPr>
          <a:xfrm rot="18783580">
            <a:off x="2040854" y="4090808"/>
            <a:ext cx="2095371" cy="531477"/>
          </a:xfrm>
          <a:prstGeom prst="curvedRightArrow">
            <a:avLst>
              <a:gd name="adj1" fmla="val 0"/>
              <a:gd name="adj2" fmla="val 50000"/>
              <a:gd name="adj3" fmla="val 90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2055681-B8FF-8D49-B3F7-A13025398E9A}"/>
              </a:ext>
            </a:extLst>
          </p:cNvPr>
          <p:cNvCxnSpPr>
            <a:cxnSpLocks/>
          </p:cNvCxnSpPr>
          <p:nvPr/>
        </p:nvCxnSpPr>
        <p:spPr>
          <a:xfrm>
            <a:off x="5495181" y="3666872"/>
            <a:ext cx="518160" cy="137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FFB4433-AB39-6947-9B28-4F5497B02A35}"/>
              </a:ext>
            </a:extLst>
          </p:cNvPr>
          <p:cNvSpPr txBox="1"/>
          <p:nvPr/>
        </p:nvSpPr>
        <p:spPr>
          <a:xfrm>
            <a:off x="397805" y="44945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checkURL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86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22539D-F0C7-C04B-8BBF-92F75FF6C505}"/>
              </a:ext>
            </a:extLst>
          </p:cNvPr>
          <p:cNvSpPr/>
          <p:nvPr/>
        </p:nvSpPr>
        <p:spPr>
          <a:xfrm>
            <a:off x="3781585" y="2944678"/>
            <a:ext cx="2154265" cy="46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checkStatus</a:t>
            </a:r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756534FC-321C-964F-AC63-1DB9FFF710B4}"/>
              </a:ext>
            </a:extLst>
          </p:cNvPr>
          <p:cNvSpPr/>
          <p:nvPr/>
        </p:nvSpPr>
        <p:spPr>
          <a:xfrm>
            <a:off x="1140676" y="5253925"/>
            <a:ext cx="2076772" cy="7976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urlcheck</a:t>
            </a:r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3005CE2C-5AF7-294A-856B-AF343C74CF2A}"/>
              </a:ext>
            </a:extLst>
          </p:cNvPr>
          <p:cNvSpPr/>
          <p:nvPr/>
        </p:nvSpPr>
        <p:spPr>
          <a:xfrm>
            <a:off x="4733700" y="5253925"/>
            <a:ext cx="2076772" cy="7976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urlstatus</a:t>
            </a:r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B90E494F-867B-0A4A-A889-DCC50E584C08}"/>
              </a:ext>
            </a:extLst>
          </p:cNvPr>
          <p:cNvSpPr/>
          <p:nvPr/>
        </p:nvSpPr>
        <p:spPr>
          <a:xfrm>
            <a:off x="8047754" y="5253925"/>
            <a:ext cx="2076772" cy="7976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checkhistory</a:t>
            </a:r>
            <a:endParaRPr kumimoji="1" lang="ja-JP" altLang="en-US"/>
          </a:p>
        </p:txBody>
      </p:sp>
      <p:sp>
        <p:nvSpPr>
          <p:cNvPr id="8" name="右カーブ矢印 7">
            <a:extLst>
              <a:ext uri="{FF2B5EF4-FFF2-40B4-BE49-F238E27FC236}">
                <a16:creationId xmlns:a16="http://schemas.microsoft.com/office/drawing/2014/main" id="{3B2A9981-AB3C-0743-AB1C-4661373FC185}"/>
              </a:ext>
            </a:extLst>
          </p:cNvPr>
          <p:cNvSpPr/>
          <p:nvPr/>
        </p:nvSpPr>
        <p:spPr>
          <a:xfrm rot="18783580">
            <a:off x="2040854" y="4090808"/>
            <a:ext cx="2095371" cy="531477"/>
          </a:xfrm>
          <a:prstGeom prst="curvedRightArrow">
            <a:avLst>
              <a:gd name="adj1" fmla="val 0"/>
              <a:gd name="adj2" fmla="val 50000"/>
              <a:gd name="adj3" fmla="val 90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カーブ矢印 8">
            <a:extLst>
              <a:ext uri="{FF2B5EF4-FFF2-40B4-BE49-F238E27FC236}">
                <a16:creationId xmlns:a16="http://schemas.microsoft.com/office/drawing/2014/main" id="{23641799-F9AD-6F4E-9620-A303355D600B}"/>
              </a:ext>
            </a:extLst>
          </p:cNvPr>
          <p:cNvSpPr/>
          <p:nvPr/>
        </p:nvSpPr>
        <p:spPr>
          <a:xfrm rot="16200000">
            <a:off x="4798105" y="4099093"/>
            <a:ext cx="1487838" cy="480863"/>
          </a:xfrm>
          <a:prstGeom prst="curvedRightArrow">
            <a:avLst>
              <a:gd name="adj1" fmla="val 0"/>
              <a:gd name="adj2" fmla="val 50000"/>
              <a:gd name="adj3" fmla="val 90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D7AD69D-7298-FB47-82F5-C215D71ECF69}"/>
              </a:ext>
            </a:extLst>
          </p:cNvPr>
          <p:cNvCxnSpPr>
            <a:cxnSpLocks/>
          </p:cNvCxnSpPr>
          <p:nvPr/>
        </p:nvCxnSpPr>
        <p:spPr>
          <a:xfrm>
            <a:off x="6106332" y="3409626"/>
            <a:ext cx="2251387" cy="175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9727B08-20FC-2C49-AA05-C4F61582CCC8}"/>
              </a:ext>
            </a:extLst>
          </p:cNvPr>
          <p:cNvSpPr txBox="1"/>
          <p:nvPr/>
        </p:nvSpPr>
        <p:spPr>
          <a:xfrm>
            <a:off x="397805" y="449450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checkStatus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84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899A7C-4E33-1546-9096-F456477C30F4}"/>
              </a:ext>
            </a:extLst>
          </p:cNvPr>
          <p:cNvSpPr/>
          <p:nvPr/>
        </p:nvSpPr>
        <p:spPr>
          <a:xfrm>
            <a:off x="3781585" y="2944678"/>
            <a:ext cx="2154265" cy="46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responseHistory</a:t>
            </a:r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4CA2D66A-212B-4E4A-9B15-423D48FD58DD}"/>
              </a:ext>
            </a:extLst>
          </p:cNvPr>
          <p:cNvSpPr/>
          <p:nvPr/>
        </p:nvSpPr>
        <p:spPr>
          <a:xfrm>
            <a:off x="1140676" y="5253925"/>
            <a:ext cx="2076772" cy="7976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urlstatus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26AD8DA-D817-894F-A3A2-4DA615E5A278}"/>
              </a:ext>
            </a:extLst>
          </p:cNvPr>
          <p:cNvSpPr/>
          <p:nvPr/>
        </p:nvSpPr>
        <p:spPr>
          <a:xfrm>
            <a:off x="9035512" y="1286359"/>
            <a:ext cx="1611824" cy="58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</a:t>
            </a:r>
            <a:r>
              <a:rPr kumimoji="1" lang="en-US" altLang="ja-JP" dirty="0" err="1"/>
              <a:t>tatus.html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8AE5547-C3A0-1048-A0C9-26D538544118}"/>
              </a:ext>
            </a:extLst>
          </p:cNvPr>
          <p:cNvSpPr/>
          <p:nvPr/>
        </p:nvSpPr>
        <p:spPr>
          <a:xfrm>
            <a:off x="8229600" y="2355742"/>
            <a:ext cx="1611824" cy="58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main.js</a:t>
            </a:r>
            <a:endParaRPr kumimoji="1" lang="ja-JP" altLang="en-US"/>
          </a:p>
        </p:txBody>
      </p:sp>
      <p:sp>
        <p:nvSpPr>
          <p:cNvPr id="8" name="右カーブ矢印 7">
            <a:extLst>
              <a:ext uri="{FF2B5EF4-FFF2-40B4-BE49-F238E27FC236}">
                <a16:creationId xmlns:a16="http://schemas.microsoft.com/office/drawing/2014/main" id="{3F245AA4-16BF-4348-A31B-97D3341936D4}"/>
              </a:ext>
            </a:extLst>
          </p:cNvPr>
          <p:cNvSpPr/>
          <p:nvPr/>
        </p:nvSpPr>
        <p:spPr>
          <a:xfrm rot="18783580">
            <a:off x="2040854" y="4090808"/>
            <a:ext cx="2095371" cy="531477"/>
          </a:xfrm>
          <a:prstGeom prst="curvedRightArrow">
            <a:avLst>
              <a:gd name="adj1" fmla="val 0"/>
              <a:gd name="adj2" fmla="val 50000"/>
              <a:gd name="adj3" fmla="val 90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7C3CEF5-1DEF-7748-9C08-9D3F6548BCA2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>
            <a:off x="5935850" y="2650210"/>
            <a:ext cx="2293750" cy="52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79F3DF0-3E8B-5247-A470-0C4001E7154D}"/>
              </a:ext>
            </a:extLst>
          </p:cNvPr>
          <p:cNvCxnSpPr/>
          <p:nvPr/>
        </p:nvCxnSpPr>
        <p:spPr>
          <a:xfrm flipV="1">
            <a:off x="6121831" y="3177152"/>
            <a:ext cx="1983783" cy="41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AC57DC-6257-4547-92E9-0B002B149928}"/>
              </a:ext>
            </a:extLst>
          </p:cNvPr>
          <p:cNvSpPr txBox="1"/>
          <p:nvPr/>
        </p:nvSpPr>
        <p:spPr>
          <a:xfrm>
            <a:off x="397805" y="44945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resonseHistory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91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41</Words>
  <Application>Microsoft Macintosh PowerPoint</Application>
  <PresentationFormat>ワイド画面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康平 山田</dc:creator>
  <cp:lastModifiedBy>康平 山田</cp:lastModifiedBy>
  <cp:revision>31</cp:revision>
  <dcterms:created xsi:type="dcterms:W3CDTF">2018-06-03T12:43:56Z</dcterms:created>
  <dcterms:modified xsi:type="dcterms:W3CDTF">2018-06-04T00:58:03Z</dcterms:modified>
</cp:coreProperties>
</file>