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7F88-B1CD-4EB7-A5EF-722A746D2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TEXT EDITOR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AF218-4337-4A63-85A7-8F8A9C26C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804" y="2476871"/>
            <a:ext cx="10979936" cy="608896"/>
          </a:xfrm>
        </p:spPr>
        <p:txBody>
          <a:bodyPr>
            <a:normAutofit/>
          </a:bodyPr>
          <a:lstStyle/>
          <a:p>
            <a:r>
              <a:rPr lang="en-US" sz="2400" dirty="0"/>
              <a:t> Linux terminal based – in c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767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8B0C-A474-4704-8326-B961E82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AND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E44CB-5075-43A9-BE4E-7D9330A8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A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parser/compiler </a:t>
            </a:r>
            <a:r>
              <a:rPr lang="en-IN" sz="2400" dirty="0"/>
              <a:t>can be designed using a doubly linked list along with the text editor which debugs step-by-step each line of the code written &amp; compiled by the user, to search for any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compilation or run-time errors.</a:t>
            </a:r>
          </a:p>
          <a:p>
            <a:r>
              <a:rPr lang="en-IN" sz="2400" dirty="0"/>
              <a:t>Adding a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direct run button </a:t>
            </a:r>
            <a:r>
              <a:rPr lang="en-IN" sz="2400" dirty="0"/>
              <a:t>which would automatically compile the code depending on the user’s requirement </a:t>
            </a:r>
          </a:p>
          <a:p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IN" sz="2400" dirty="0"/>
              <a:t>In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parenthesis matching</a:t>
            </a:r>
            <a:r>
              <a:rPr lang="en-IN" sz="2400" dirty="0"/>
              <a:t> we would highlight the corresponding closing and opening brackets</a:t>
            </a:r>
            <a:endParaRPr lang="en-IN" sz="24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IN" sz="2400" dirty="0"/>
              <a:t>The features of the text editor can be further modified by incorporating the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Undo/Redo </a:t>
            </a:r>
            <a:r>
              <a:rPr lang="en-IN" sz="2400" dirty="0"/>
              <a:t>function </a:t>
            </a:r>
          </a:p>
          <a:p>
            <a:r>
              <a:rPr lang="en-IN" sz="2400" dirty="0"/>
              <a:t>Including 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Auto Complete </a:t>
            </a:r>
            <a:r>
              <a:rPr lang="en-IN" sz="2400" dirty="0"/>
              <a:t>functionality.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053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6558-CB19-40DE-A96F-915E171F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8DC0-F41C-4FD7-82E4-59234022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 editors, though many due to their usage are highly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in demand </a:t>
            </a:r>
            <a:r>
              <a:rPr lang="en-US" sz="2400" dirty="0"/>
              <a:t>today.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compact, user-friendly </a:t>
            </a:r>
            <a:r>
              <a:rPr lang="en-US" sz="2400" dirty="0"/>
              <a:t>editor is the need of the hour today in order to</a:t>
            </a:r>
          </a:p>
          <a:p>
            <a:pPr lvl="1"/>
            <a:r>
              <a:rPr lang="en-US" sz="2400" dirty="0"/>
              <a:t>Improve the user’s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productivity</a:t>
            </a:r>
          </a:p>
          <a:p>
            <a:pPr lvl="1"/>
            <a:r>
              <a:rPr lang="en-US" sz="2400" dirty="0"/>
              <a:t>Provide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 hassle free experience</a:t>
            </a:r>
          </a:p>
          <a:p>
            <a:r>
              <a:rPr lang="en-US" sz="2400" dirty="0"/>
              <a:t>Our text editor aims to do the same by incorporating data structures in C and the </a:t>
            </a:r>
            <a:r>
              <a:rPr lang="en-US" sz="2400" dirty="0" err="1"/>
              <a:t>Ncurses</a:t>
            </a:r>
            <a:r>
              <a:rPr lang="en-US" sz="2400" dirty="0"/>
              <a:t> library together by developing an acute understanding of the subject and exploring its depths.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97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1D24-2DE0-4FEE-9C2B-3844AC89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Thank you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A6EE5-4BD9-481C-87B8-4B56AD9C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Kohinoor Chatterjee</a:t>
            </a:r>
          </a:p>
          <a:p>
            <a:pPr marL="0" indent="0" algn="ctr">
              <a:buNone/>
            </a:pPr>
            <a:r>
              <a:rPr lang="en-US" sz="4400" dirty="0"/>
              <a:t>Ganesh </a:t>
            </a:r>
            <a:r>
              <a:rPr lang="en-US" sz="4400" dirty="0" err="1"/>
              <a:t>Lokhande</a:t>
            </a:r>
            <a:r>
              <a:rPr lang="en-US" sz="4400" dirty="0"/>
              <a:t> </a:t>
            </a:r>
          </a:p>
          <a:p>
            <a:pPr marL="0" indent="0" algn="ctr">
              <a:buNone/>
            </a:pPr>
            <a:r>
              <a:rPr lang="en-US" sz="4400" dirty="0" err="1"/>
              <a:t>Prathamesh</a:t>
            </a:r>
            <a:r>
              <a:rPr lang="en-US" sz="4400" dirty="0"/>
              <a:t> </a:t>
            </a:r>
            <a:r>
              <a:rPr lang="en-US" sz="4400" dirty="0" err="1"/>
              <a:t>Shete</a:t>
            </a: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Siddharth </a:t>
            </a:r>
            <a:r>
              <a:rPr lang="en-US" sz="4400" dirty="0" err="1"/>
              <a:t>Juikar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6661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BBC-1E87-4FE0-A6FD-1CF43B35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Necessity of a text editor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BAD1-1618-4012-B4A5-378A36F3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to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write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edit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format </a:t>
            </a:r>
            <a:r>
              <a:rPr lang="en-US" sz="2800" dirty="0"/>
              <a:t>text &amp; programs for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multi-purpose usage</a:t>
            </a:r>
          </a:p>
          <a:p>
            <a:r>
              <a:rPr lang="en-US" sz="2800" dirty="0"/>
              <a:t>Provide 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user-friendly framework </a:t>
            </a:r>
            <a:r>
              <a:rPr lang="en-US" sz="2800" dirty="0"/>
              <a:t>for writing code in HLL(high level languages) like C++, Java, SQL etc.</a:t>
            </a:r>
          </a:p>
          <a:p>
            <a:r>
              <a:rPr lang="en-US" sz="2800" dirty="0"/>
              <a:t>Thus comes the need of developing an editor with –</a:t>
            </a:r>
          </a:p>
          <a:p>
            <a:pPr lvl="1"/>
            <a:r>
              <a:rPr lang="en-US" sz="2600" u="sng" dirty="0">
                <a:solidFill>
                  <a:schemeClr val="accent3">
                    <a:lumMod val="75000"/>
                  </a:schemeClr>
                </a:solidFill>
              </a:rPr>
              <a:t>Elegant interface</a:t>
            </a:r>
          </a:p>
          <a:p>
            <a:pPr lvl="1"/>
            <a:r>
              <a:rPr lang="en-US" sz="2600" u="sng" dirty="0">
                <a:solidFill>
                  <a:schemeClr val="accent3">
                    <a:lumMod val="75000"/>
                  </a:schemeClr>
                </a:solidFill>
              </a:rPr>
              <a:t>Familiar shortcuts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360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9621-CFB1-43A0-88E6-81F19034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conceptualization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78EB-15CE-4A14-85F9-2B31BF1D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u="sng" dirty="0"/>
              <a:t>FRONT END</a:t>
            </a:r>
          </a:p>
          <a:p>
            <a:pPr lvl="1"/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Ncurses.h</a:t>
            </a:r>
            <a:r>
              <a:rPr lang="en-US" sz="2400" dirty="0"/>
              <a:t> library</a:t>
            </a:r>
          </a:p>
          <a:p>
            <a:pPr lvl="1"/>
            <a:r>
              <a:rPr lang="en-US" sz="2400" dirty="0"/>
              <a:t>Manipulation of output on the terminal</a:t>
            </a:r>
          </a:p>
          <a:p>
            <a:pPr lvl="1"/>
            <a:r>
              <a:rPr lang="en-US" sz="2400" dirty="0"/>
              <a:t>To access the terminal in the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RAW mode</a:t>
            </a:r>
          </a:p>
          <a:p>
            <a:pPr lvl="1"/>
            <a:r>
              <a:rPr lang="en-US" sz="2400" dirty="0"/>
              <a:t>Accessing every key on the keyboard with the help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macros</a:t>
            </a:r>
          </a:p>
          <a:p>
            <a:r>
              <a:rPr lang="en-US" sz="2400" u="sng" dirty="0"/>
              <a:t>BACK END</a:t>
            </a:r>
          </a:p>
          <a:p>
            <a:pPr lvl="1"/>
            <a:r>
              <a:rPr lang="en-US" sz="2400" dirty="0"/>
              <a:t>Effective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 code </a:t>
            </a:r>
            <a:r>
              <a:rPr lang="en-US" sz="2400" dirty="0"/>
              <a:t>to program each key accurately by extensive use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data structures.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245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B8B6-C51A-41B9-ADEF-01E396E5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Data structure 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7DD6-EBF4-405A-BFDD-0BB4F6D8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59187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u="sng" dirty="0"/>
              <a:t>Requirements for the data structure </a:t>
            </a:r>
          </a:p>
          <a:p>
            <a:pPr lvl="1"/>
            <a:r>
              <a:rPr lang="en-US" sz="2400" dirty="0"/>
              <a:t>Minimum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time complexity </a:t>
            </a:r>
            <a:r>
              <a:rPr lang="en-US" sz="2400" dirty="0"/>
              <a:t>for efficient execution</a:t>
            </a:r>
          </a:p>
          <a:p>
            <a:pPr lvl="1"/>
            <a:r>
              <a:rPr lang="en-US" sz="2400" dirty="0"/>
              <a:t>Minimum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space</a:t>
            </a:r>
            <a:r>
              <a:rPr lang="en-US" sz="2400" dirty="0"/>
              <a:t> occupied </a:t>
            </a:r>
          </a:p>
          <a:p>
            <a:r>
              <a:rPr lang="en-US" sz="2400" u="sng" dirty="0"/>
              <a:t>Doubly Linked List </a:t>
            </a:r>
          </a:p>
          <a:p>
            <a:pPr lvl="1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Worst case </a:t>
            </a:r>
            <a:r>
              <a:rPr lang="en-US" sz="2400" dirty="0"/>
              <a:t>time complexity of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O(n)</a:t>
            </a:r>
            <a:r>
              <a:rPr lang="en-US" sz="2400" dirty="0"/>
              <a:t> for insertion, deletion, access and search</a:t>
            </a:r>
          </a:p>
          <a:p>
            <a:pPr lvl="1"/>
            <a:r>
              <a:rPr lang="en-US" sz="2400" dirty="0"/>
              <a:t>Easy access to </a:t>
            </a:r>
            <a:r>
              <a:rPr lang="en-IN" sz="2400" dirty="0"/>
              <a:t>predecessor and successor : Doubly linked </a:t>
            </a:r>
          </a:p>
          <a:p>
            <a:pPr lvl="1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ach node </a:t>
            </a:r>
            <a:r>
              <a:rPr lang="en-IN" sz="2400" dirty="0"/>
              <a:t>of the linked list holds 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one line of the editor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92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7F7F-D71A-4CE6-8749-25E4A031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FILE HANDLING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0491-51D2-468A-B50F-0FA090F9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16462"/>
            <a:ext cx="11029615" cy="363938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Open</a:t>
            </a:r>
            <a:r>
              <a:rPr lang="en-US" sz="2800" dirty="0"/>
              <a:t> 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2800" dirty="0"/>
              <a:t> file </a:t>
            </a:r>
          </a:p>
          <a:p>
            <a:r>
              <a:rPr lang="en-US" sz="2800" dirty="0"/>
              <a:t>Open an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existing </a:t>
            </a:r>
            <a:r>
              <a:rPr lang="en-US" sz="2800" dirty="0"/>
              <a:t>file and read file to data structure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Save</a:t>
            </a:r>
            <a:r>
              <a:rPr lang="en-US" sz="2800" dirty="0"/>
              <a:t> data from data structure into file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Save As </a:t>
            </a:r>
            <a:r>
              <a:rPr lang="en-US" sz="2800" dirty="0"/>
              <a:t>another file name </a:t>
            </a:r>
          </a:p>
          <a:p>
            <a:r>
              <a:rPr lang="en-US" sz="2800" dirty="0"/>
              <a:t>Open new file while editing existing file </a:t>
            </a:r>
          </a:p>
          <a:p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158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DC7B-886B-4951-924B-A90683A7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Initialize </a:t>
            </a:r>
            <a:r>
              <a:rPr lang="en-US" sz="3000" dirty="0" err="1"/>
              <a:t>ncurses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5C45-68BA-4EC4-96C4-5B0D2657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Convert terminal from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normal</a:t>
            </a:r>
            <a:r>
              <a:rPr lang="en-US" sz="2800" dirty="0"/>
              <a:t> mode to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RAW</a:t>
            </a:r>
            <a:r>
              <a:rPr lang="en-US" sz="2800" dirty="0"/>
              <a:t> mode </a:t>
            </a:r>
          </a:p>
          <a:p>
            <a:r>
              <a:rPr lang="en-US" sz="2800" dirty="0"/>
              <a:t>Add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</a:rPr>
              <a:t>tilda’s</a:t>
            </a:r>
            <a:r>
              <a:rPr lang="en-US" sz="2800" dirty="0"/>
              <a:t> on every line </a:t>
            </a:r>
          </a:p>
          <a:p>
            <a:r>
              <a:rPr lang="en-US" sz="2800" dirty="0"/>
              <a:t>Create a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box</a:t>
            </a:r>
            <a:r>
              <a:rPr lang="en-US" sz="2800" dirty="0"/>
              <a:t> for accepting user input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Highlight</a:t>
            </a:r>
            <a:r>
              <a:rPr lang="en-US" sz="2800" dirty="0"/>
              <a:t> text </a:t>
            </a:r>
          </a:p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Resize</a:t>
            </a:r>
            <a:r>
              <a:rPr lang="en-US" sz="2800" dirty="0"/>
              <a:t> terminal (</a:t>
            </a:r>
            <a:r>
              <a:rPr lang="en-US" sz="2800" dirty="0" err="1"/>
              <a:t>realloc</a:t>
            </a:r>
            <a:r>
              <a:rPr lang="en-US" sz="2800" dirty="0"/>
              <a:t>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211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5700-144A-4F48-8A97-D24C9B21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DATA STRUCTURE HANDLING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4C7F-340B-4EB0-B73B-3A396064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6567"/>
            <a:ext cx="11029615" cy="3142232"/>
          </a:xfrm>
        </p:spPr>
        <p:txBody>
          <a:bodyPr>
            <a:noAutofit/>
          </a:bodyPr>
          <a:lstStyle/>
          <a:p>
            <a:r>
              <a:rPr lang="en-US" sz="2200" dirty="0"/>
              <a:t>Initialize data structure + Run time memory access</a:t>
            </a:r>
          </a:p>
          <a:p>
            <a:r>
              <a:rPr lang="en-US" sz="2200" dirty="0"/>
              <a:t>Insert characters + Scrolling</a:t>
            </a:r>
          </a:p>
          <a:p>
            <a:r>
              <a:rPr lang="en-US" sz="2200" dirty="0"/>
              <a:t>Enter key functionality</a:t>
            </a:r>
          </a:p>
          <a:p>
            <a:r>
              <a:rPr lang="en-US" sz="2200" dirty="0"/>
              <a:t>Backspace functionality </a:t>
            </a:r>
          </a:p>
          <a:p>
            <a:r>
              <a:rPr lang="en-US" sz="2200" dirty="0"/>
              <a:t>Delete functionality </a:t>
            </a:r>
          </a:p>
          <a:p>
            <a:r>
              <a:rPr lang="en-US" sz="2200" dirty="0"/>
              <a:t>Print data structure </a:t>
            </a:r>
          </a:p>
          <a:p>
            <a:r>
              <a:rPr lang="en-US" sz="2200" dirty="0"/>
              <a:t>Tab functionality </a:t>
            </a:r>
          </a:p>
          <a:p>
            <a:r>
              <a:rPr lang="en-US" sz="2200" dirty="0"/>
              <a:t>Arrow keys movement</a:t>
            </a:r>
          </a:p>
          <a:p>
            <a:r>
              <a:rPr lang="en-US" sz="2200" dirty="0"/>
              <a:t>Mouse click for cursor movement </a:t>
            </a:r>
          </a:p>
          <a:p>
            <a:r>
              <a:rPr lang="en-US" sz="2200" dirty="0"/>
              <a:t>Destroy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40469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7CE3-D6B1-4662-8D3E-44A95230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A48E-A8A7-429C-9005-28FBDB5E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781886"/>
            <a:ext cx="11029615" cy="2076913"/>
          </a:xfrm>
        </p:spPr>
        <p:txBody>
          <a:bodyPr>
            <a:noAutofit/>
          </a:bodyPr>
          <a:lstStyle/>
          <a:p>
            <a:r>
              <a:rPr lang="en-US" sz="2200" dirty="0"/>
              <a:t>Search</a:t>
            </a:r>
          </a:p>
          <a:p>
            <a:r>
              <a:rPr lang="en-US" sz="2200" dirty="0"/>
              <a:t>Search and Replace</a:t>
            </a:r>
          </a:p>
          <a:p>
            <a:r>
              <a:rPr lang="en-US" sz="2200" dirty="0"/>
              <a:t>Copy</a:t>
            </a:r>
          </a:p>
          <a:p>
            <a:r>
              <a:rPr lang="en-US" sz="2200" dirty="0"/>
              <a:t>Cut</a:t>
            </a:r>
          </a:p>
          <a:p>
            <a:r>
              <a:rPr lang="en-US" sz="2200" dirty="0"/>
              <a:t>Paste</a:t>
            </a:r>
          </a:p>
          <a:p>
            <a:r>
              <a:rPr lang="en-US" sz="2200" dirty="0"/>
              <a:t>Delete Row</a:t>
            </a:r>
          </a:p>
          <a:p>
            <a:r>
              <a:rPr lang="en-US" sz="2200"/>
              <a:t>Copy Row</a:t>
            </a:r>
            <a:endParaRPr lang="en-US" sz="2200" dirty="0"/>
          </a:p>
          <a:p>
            <a:r>
              <a:rPr lang="en-US" sz="2200" dirty="0"/>
              <a:t>Select All + Copy / Cut / Backspace / Delete</a:t>
            </a:r>
          </a:p>
          <a:p>
            <a:r>
              <a:rPr lang="en-US" sz="2200" dirty="0"/>
              <a:t>Move cursor by word </a:t>
            </a:r>
          </a:p>
          <a:p>
            <a:endParaRPr lang="en-US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2732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4980-0D13-4CB6-BCAB-5AE898B6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A2077D-7976-4F50-9749-18475B978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638525"/>
              </p:ext>
            </p:extLst>
          </p:nvPr>
        </p:nvGraphicFramePr>
        <p:xfrm>
          <a:off x="506027" y="2068498"/>
          <a:ext cx="11248008" cy="448932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5353235">
                  <a:extLst>
                    <a:ext uri="{9D8B030D-6E8A-4147-A177-3AD203B41FA5}">
                      <a16:colId xmlns:a16="http://schemas.microsoft.com/office/drawing/2014/main" val="949701553"/>
                    </a:ext>
                  </a:extLst>
                </a:gridCol>
                <a:gridCol w="5894773">
                  <a:extLst>
                    <a:ext uri="{9D8B030D-6E8A-4147-A177-3AD203B41FA5}">
                      <a16:colId xmlns:a16="http://schemas.microsoft.com/office/drawing/2014/main" val="3649436638"/>
                    </a:ext>
                  </a:extLst>
                </a:gridCol>
              </a:tblGrid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Begin Editing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./</a:t>
                      </a:r>
                      <a:r>
                        <a:rPr lang="en-US" sz="1600" dirty="0" err="1">
                          <a:effectLst/>
                        </a:rPr>
                        <a:t>pluto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file_name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5060459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Quit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Ctrl Q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62115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Open New File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Ctrl O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4929026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Save as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S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785359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Search/Find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F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3859527"/>
                  </a:ext>
                </a:extLst>
              </a:tr>
              <a:tr h="33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Copy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C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493746"/>
                  </a:ext>
                </a:extLst>
              </a:tr>
              <a:tr h="33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Cut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X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692348"/>
                  </a:ext>
                </a:extLst>
              </a:tr>
              <a:tr h="33806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Paste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V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466526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Select All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A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623620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Delete Row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D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028526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Copy Row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Y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516241"/>
                  </a:ext>
                </a:extLst>
              </a:tr>
              <a:tr h="3230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 cursor to Next Word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Ctrl R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495167"/>
                  </a:ext>
                </a:extLst>
              </a:tr>
              <a:tr h="5677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Move cursor to Previous Word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Ctrl L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075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89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212</TotalTime>
  <Words>536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Gill Sans MT</vt:lpstr>
      <vt:lpstr>Times New Roman</vt:lpstr>
      <vt:lpstr>Wingdings 2</vt:lpstr>
      <vt:lpstr>Dividend</vt:lpstr>
      <vt:lpstr>TEXT EDITOR</vt:lpstr>
      <vt:lpstr>Necessity of a text editor</vt:lpstr>
      <vt:lpstr>conceptualization</vt:lpstr>
      <vt:lpstr>Data structure </vt:lpstr>
      <vt:lpstr>FILE HANDLING</vt:lpstr>
      <vt:lpstr>Initialize ncurses</vt:lpstr>
      <vt:lpstr>DATA STRUCTURE HANDLING</vt:lpstr>
      <vt:lpstr>features</vt:lpstr>
      <vt:lpstr>USAGE</vt:lpstr>
      <vt:lpstr>IMPROVEMENT AND FUTURE SCOPE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</dc:title>
  <dc:creator>Ishita Karna</dc:creator>
  <cp:lastModifiedBy>prathamesh shete</cp:lastModifiedBy>
  <cp:revision>29</cp:revision>
  <dcterms:created xsi:type="dcterms:W3CDTF">2018-12-21T16:44:36Z</dcterms:created>
  <dcterms:modified xsi:type="dcterms:W3CDTF">2018-12-22T07:45:48Z</dcterms:modified>
</cp:coreProperties>
</file>