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6" r:id="rId4"/>
    <p:sldId id="268" r:id="rId5"/>
    <p:sldId id="288" r:id="rId6"/>
    <p:sldId id="289" r:id="rId7"/>
    <p:sldId id="276" r:id="rId8"/>
    <p:sldId id="275" r:id="rId9"/>
    <p:sldId id="270" r:id="rId10"/>
    <p:sldId id="278" r:id="rId11"/>
    <p:sldId id="264" r:id="rId12"/>
    <p:sldId id="280" r:id="rId13"/>
    <p:sldId id="298" r:id="rId14"/>
    <p:sldId id="277" r:id="rId15"/>
    <p:sldId id="281" r:id="rId16"/>
    <p:sldId id="272" r:id="rId17"/>
    <p:sldId id="273" r:id="rId18"/>
    <p:sldId id="286" r:id="rId19"/>
    <p:sldId id="294" r:id="rId20"/>
    <p:sldId id="290" r:id="rId21"/>
    <p:sldId id="295" r:id="rId22"/>
    <p:sldId id="299" r:id="rId23"/>
    <p:sldId id="293" r:id="rId24"/>
    <p:sldId id="297" r:id="rId25"/>
    <p:sldId id="292" r:id="rId26"/>
    <p:sldId id="296" r:id="rId27"/>
    <p:sldId id="269" r:id="rId28"/>
    <p:sldId id="271" r:id="rId29"/>
    <p:sldId id="29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74828-48E9-43E3-9377-B047CF8E8EEC}" v="1634" dt="2021-08-03T10:46:36.211"/>
    <p1510:client id="{20BAE882-BCF2-468B-857B-47D35B5F6084}" v="345" dt="2021-08-02T20:49:21.774"/>
    <p1510:client id="{49DE5C1E-EF02-432F-9906-731B063E6483}" v="155" dt="2021-08-02T14:44:35.628"/>
    <p1510:client id="{59749447-61A5-41A8-9340-AE378962E4AC}" v="183" dt="2021-08-02T13:22:39.154"/>
    <p1510:client id="{610FDBA2-11E9-4968-BC26-A5D6CF7DB7C8}" v="160" dt="2021-08-02T17:25:32.956"/>
    <p1510:client id="{7D812A5A-A8D2-4945-B252-BB6C6A5419AD}" v="2052" dt="2021-08-03T10:39:17.228"/>
    <p1510:client id="{7E695793-441E-4CC9-B7AA-60CD2A5E3A93}" v="27" dt="2021-08-03T09:42:18.942"/>
    <p1510:client id="{7ECD3905-F5AF-4959-BF76-AC06E49407EA}" v="504" dt="2021-08-02T15:02:29.956"/>
    <p1510:client id="{82F79F24-1AEF-42E7-A8FD-20098B9B67D8}" v="86" dt="2021-08-03T10:09:36.532"/>
    <p1510:client id="{8366A362-8B91-4F23-A1A2-177B84F0A9EC}" v="819" dt="2021-08-02T16:05:10.606"/>
    <p1510:client id="{87F357A8-7355-4E95-AAB4-A4108849CF3F}" v="208" dt="2021-08-02T16:18:56.321"/>
    <p1510:client id="{907D09E4-9202-4AE9-B0C5-26FFEBA93B71}" v="85" dt="2021-08-02T14:20:26.641"/>
    <p1510:client id="{AD36A6DC-6C2D-4312-A5EB-81D338402BBF}" v="3" dt="2021-08-03T07:54:19.969"/>
    <p1510:client id="{B1506451-CC88-4559-B49A-BE344B75A983}" v="862" dt="2021-08-02T15:22:58.427"/>
    <p1510:client id="{C6B7FEAB-71B1-4EE6-A091-CFBAF2999673}" v="203" dt="2021-08-02T15:10:17.069"/>
    <p1510:client id="{DA5BF010-B472-4194-85AE-ADA95BCD2AD9}" v="38" dt="2021-08-02T13:46:04.501"/>
    <p1510:client id="{E675FD5E-C681-4A55-8DD3-750BC96BDE17}" v="13" dt="2021-08-03T09:10:31.392"/>
    <p1510:client id="{EB53643D-6B6E-49DE-A738-31C757D1787E}" v="1" dt="2021-08-03T10:30:58.052"/>
    <p1510:client id="{ED829880-5F47-DAC8-BEC8-7909FD376A95}" v="287" dt="2021-08-02T16:06:22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H Jit Woon" userId="S::jitwoon.koh.2020@mitb.smu.edu.sg::b8365f70-f713-4424-b3d0-54368f1ea3e8" providerId="AD" clId="Web-{0B98FC4E-28B5-431A-8990-CE183B4BAE36}"/>
    <pc:docChg chg="addSld modSld sldOrd">
      <pc:chgData name="KOH Jit Woon" userId="S::jitwoon.koh.2020@mitb.smu.edu.sg::b8365f70-f713-4424-b3d0-54368f1ea3e8" providerId="AD" clId="Web-{0B98FC4E-28B5-431A-8990-CE183B4BAE36}" dt="2021-06-11T11:43:22.577" v="132" actId="20577"/>
      <pc:docMkLst>
        <pc:docMk/>
      </pc:docMkLst>
      <pc:sldChg chg="modSp">
        <pc:chgData name="KOH Jit Woon" userId="S::jitwoon.koh.2020@mitb.smu.edu.sg::b8365f70-f713-4424-b3d0-54368f1ea3e8" providerId="AD" clId="Web-{0B98FC4E-28B5-431A-8990-CE183B4BAE36}" dt="2021-06-11T11:42:39.435" v="127" actId="20577"/>
        <pc:sldMkLst>
          <pc:docMk/>
          <pc:sldMk cId="2392282532" sldId="257"/>
        </pc:sldMkLst>
        <pc:spChg chg="mod">
          <ac:chgData name="KOH Jit Woon" userId="S::jitwoon.koh.2020@mitb.smu.edu.sg::b8365f70-f713-4424-b3d0-54368f1ea3e8" providerId="AD" clId="Web-{0B98FC4E-28B5-431A-8990-CE183B4BAE36}" dt="2021-06-11T11:42:39.435" v="127" actId="20577"/>
          <ac:spMkLst>
            <pc:docMk/>
            <pc:sldMk cId="2392282532" sldId="257"/>
            <ac:spMk id="3" creationId="{1C03050F-9F1B-4F7D-B982-BC4D61221586}"/>
          </ac:spMkLst>
        </pc:spChg>
      </pc:sldChg>
      <pc:sldChg chg="modSp">
        <pc:chgData name="KOH Jit Woon" userId="S::jitwoon.koh.2020@mitb.smu.edu.sg::b8365f70-f713-4424-b3d0-54368f1ea3e8" providerId="AD" clId="Web-{0B98FC4E-28B5-431A-8990-CE183B4BAE36}" dt="2021-06-11T10:07:35.177" v="41" actId="20577"/>
        <pc:sldMkLst>
          <pc:docMk/>
          <pc:sldMk cId="687238241" sldId="258"/>
        </pc:sldMkLst>
        <pc:spChg chg="mod">
          <ac:chgData name="KOH Jit Woon" userId="S::jitwoon.koh.2020@mitb.smu.edu.sg::b8365f70-f713-4424-b3d0-54368f1ea3e8" providerId="AD" clId="Web-{0B98FC4E-28B5-431A-8990-CE183B4BAE36}" dt="2021-06-11T10:07:35.177" v="41" actId="20577"/>
          <ac:spMkLst>
            <pc:docMk/>
            <pc:sldMk cId="687238241" sldId="258"/>
            <ac:spMk id="3" creationId="{E22CC572-2687-47F8-ABCA-76801B4234BF}"/>
          </ac:spMkLst>
        </pc:spChg>
      </pc:sldChg>
      <pc:sldChg chg="modSp">
        <pc:chgData name="KOH Jit Woon" userId="S::jitwoon.koh.2020@mitb.smu.edu.sg::b8365f70-f713-4424-b3d0-54368f1ea3e8" providerId="AD" clId="Web-{0B98FC4E-28B5-431A-8990-CE183B4BAE36}" dt="2021-06-11T11:43:22.577" v="132" actId="20577"/>
        <pc:sldMkLst>
          <pc:docMk/>
          <pc:sldMk cId="1577154351" sldId="261"/>
        </pc:sldMkLst>
        <pc:spChg chg="mod">
          <ac:chgData name="KOH Jit Woon" userId="S::jitwoon.koh.2020@mitb.smu.edu.sg::b8365f70-f713-4424-b3d0-54368f1ea3e8" providerId="AD" clId="Web-{0B98FC4E-28B5-431A-8990-CE183B4BAE36}" dt="2021-06-11T11:43:22.577" v="132" actId="20577"/>
          <ac:spMkLst>
            <pc:docMk/>
            <pc:sldMk cId="1577154351" sldId="261"/>
            <ac:spMk id="3" creationId="{66057E7E-6A76-4B30-90C1-DA5EF4F2C9B9}"/>
          </ac:spMkLst>
        </pc:spChg>
      </pc:sldChg>
      <pc:sldChg chg="modSp ord">
        <pc:chgData name="KOH Jit Woon" userId="S::jitwoon.koh.2020@mitb.smu.edu.sg::b8365f70-f713-4424-b3d0-54368f1ea3e8" providerId="AD" clId="Web-{0B98FC4E-28B5-431A-8990-CE183B4BAE36}" dt="2021-06-11T10:17:24.771" v="109" actId="20577"/>
        <pc:sldMkLst>
          <pc:docMk/>
          <pc:sldMk cId="2035157399" sldId="262"/>
        </pc:sldMkLst>
        <pc:spChg chg="mod">
          <ac:chgData name="KOH Jit Woon" userId="S::jitwoon.koh.2020@mitb.smu.edu.sg::b8365f70-f713-4424-b3d0-54368f1ea3e8" providerId="AD" clId="Web-{0B98FC4E-28B5-431A-8990-CE183B4BAE36}" dt="2021-06-11T10:07:55.255" v="54" actId="20577"/>
          <ac:spMkLst>
            <pc:docMk/>
            <pc:sldMk cId="2035157399" sldId="262"/>
            <ac:spMk id="2" creationId="{F5BD3914-FCC6-4F8E-8EC7-E486D4110BD7}"/>
          </ac:spMkLst>
        </pc:spChg>
        <pc:spChg chg="mod">
          <ac:chgData name="KOH Jit Woon" userId="S::jitwoon.koh.2020@mitb.smu.edu.sg::b8365f70-f713-4424-b3d0-54368f1ea3e8" providerId="AD" clId="Web-{0B98FC4E-28B5-431A-8990-CE183B4BAE36}" dt="2021-06-11T10:17:24.771" v="109" actId="20577"/>
          <ac:spMkLst>
            <pc:docMk/>
            <pc:sldMk cId="2035157399" sldId="262"/>
            <ac:spMk id="3" creationId="{E22CC572-2687-47F8-ABCA-76801B4234BF}"/>
          </ac:spMkLst>
        </pc:spChg>
      </pc:sldChg>
      <pc:sldChg chg="modSp new ord">
        <pc:chgData name="KOH Jit Woon" userId="S::jitwoon.koh.2020@mitb.smu.edu.sg::b8365f70-f713-4424-b3d0-54368f1ea3e8" providerId="AD" clId="Web-{0B98FC4E-28B5-431A-8990-CE183B4BAE36}" dt="2021-06-11T10:08:03.568" v="57"/>
        <pc:sldMkLst>
          <pc:docMk/>
          <pc:sldMk cId="2230946175" sldId="263"/>
        </pc:sldMkLst>
        <pc:spChg chg="mod">
          <ac:chgData name="KOH Jit Woon" userId="S::jitwoon.koh.2020@mitb.smu.edu.sg::b8365f70-f713-4424-b3d0-54368f1ea3e8" providerId="AD" clId="Web-{0B98FC4E-28B5-431A-8990-CE183B4BAE36}" dt="2021-06-11T10:07:47.521" v="51" actId="20577"/>
          <ac:spMkLst>
            <pc:docMk/>
            <pc:sldMk cId="2230946175" sldId="263"/>
            <ac:spMk id="2" creationId="{BE384797-B024-4E33-A445-CDCD22B99C79}"/>
          </ac:spMkLst>
        </pc:spChg>
      </pc:sldChg>
    </pc:docChg>
  </pc:docChgLst>
  <pc:docChgLst>
    <pc:chgData name="KOH Jit Woon" userId="S::jitwoon.koh.2020@mitb.smu.edu.sg::b8365f70-f713-4424-b3d0-54368f1ea3e8" providerId="AD" clId="Web-{AD36A6DC-6C2D-4312-A5EB-81D338402BBF}"/>
    <pc:docChg chg="modSld">
      <pc:chgData name="KOH Jit Woon" userId="S::jitwoon.koh.2020@mitb.smu.edu.sg::b8365f70-f713-4424-b3d0-54368f1ea3e8" providerId="AD" clId="Web-{AD36A6DC-6C2D-4312-A5EB-81D338402BBF}" dt="2021-08-03T07:54:02.312" v="0" actId="20577"/>
      <pc:docMkLst>
        <pc:docMk/>
      </pc:docMkLst>
      <pc:sldChg chg="modSp">
        <pc:chgData name="KOH Jit Woon" userId="S::jitwoon.koh.2020@mitb.smu.edu.sg::b8365f70-f713-4424-b3d0-54368f1ea3e8" providerId="AD" clId="Web-{AD36A6DC-6C2D-4312-A5EB-81D338402BBF}" dt="2021-08-03T07:54:02.312" v="0" actId="20577"/>
        <pc:sldMkLst>
          <pc:docMk/>
          <pc:sldMk cId="4039942676" sldId="269"/>
        </pc:sldMkLst>
        <pc:spChg chg="mod">
          <ac:chgData name="KOH Jit Woon" userId="S::jitwoon.koh.2020@mitb.smu.edu.sg::b8365f70-f713-4424-b3d0-54368f1ea3e8" providerId="AD" clId="Web-{AD36A6DC-6C2D-4312-A5EB-81D338402BBF}" dt="2021-08-03T07:54:02.312" v="0" actId="20577"/>
          <ac:spMkLst>
            <pc:docMk/>
            <pc:sldMk cId="4039942676" sldId="269"/>
            <ac:spMk id="2" creationId="{6A36F6AC-0EBC-47D2-957F-2C9BE53DFE64}"/>
          </ac:spMkLst>
        </pc:spChg>
      </pc:sldChg>
    </pc:docChg>
  </pc:docChgLst>
  <pc:docChgLst>
    <pc:chgData name="yeelee.low.2020@mitb.smu.edu.sg" userId="dfa2137b-22e7-47c4-ab5a-fff8f6811eeb" providerId="ADAL" clId="{610FDBA2-11E9-4968-BC26-A5D6CF7DB7C8}"/>
    <pc:docChg chg="custSel addSld modSld sldOrd">
      <pc:chgData name="yeelee.low.2020@mitb.smu.edu.sg" userId="dfa2137b-22e7-47c4-ab5a-fff8f6811eeb" providerId="ADAL" clId="{610FDBA2-11E9-4968-BC26-A5D6CF7DB7C8}" dt="2021-08-02T17:25:32.956" v="158" actId="1076"/>
      <pc:docMkLst>
        <pc:docMk/>
      </pc:docMkLst>
      <pc:sldChg chg="modSp mod">
        <pc:chgData name="yeelee.low.2020@mitb.smu.edu.sg" userId="dfa2137b-22e7-47c4-ab5a-fff8f6811eeb" providerId="ADAL" clId="{610FDBA2-11E9-4968-BC26-A5D6CF7DB7C8}" dt="2021-08-02T17:25:32.956" v="158" actId="1076"/>
        <pc:sldMkLst>
          <pc:docMk/>
          <pc:sldMk cId="1656721653" sldId="286"/>
        </pc:sldMkLst>
        <pc:graphicFrameChg chg="mod modGraphic">
          <ac:chgData name="yeelee.low.2020@mitb.smu.edu.sg" userId="dfa2137b-22e7-47c4-ab5a-fff8f6811eeb" providerId="ADAL" clId="{610FDBA2-11E9-4968-BC26-A5D6CF7DB7C8}" dt="2021-08-02T17:25:32.956" v="158" actId="1076"/>
          <ac:graphicFrameMkLst>
            <pc:docMk/>
            <pc:sldMk cId="1656721653" sldId="286"/>
            <ac:graphicFrameMk id="13" creationId="{3AFA38EA-DB70-408B-A14F-FE2C3F5A02E9}"/>
          </ac:graphicFrameMkLst>
        </pc:graphicFrameChg>
      </pc:sldChg>
      <pc:sldChg chg="modSp mod">
        <pc:chgData name="yeelee.low.2020@mitb.smu.edu.sg" userId="dfa2137b-22e7-47c4-ab5a-fff8f6811eeb" providerId="ADAL" clId="{610FDBA2-11E9-4968-BC26-A5D6CF7DB7C8}" dt="2021-08-02T17:25:10.610" v="156" actId="1076"/>
        <pc:sldMkLst>
          <pc:docMk/>
          <pc:sldMk cId="3076071725" sldId="290"/>
        </pc:sldMkLst>
        <pc:spChg chg="mod">
          <ac:chgData name="yeelee.low.2020@mitb.smu.edu.sg" userId="dfa2137b-22e7-47c4-ab5a-fff8f6811eeb" providerId="ADAL" clId="{610FDBA2-11E9-4968-BC26-A5D6CF7DB7C8}" dt="2021-08-02T16:32:05.276" v="106" actId="1076"/>
          <ac:spMkLst>
            <pc:docMk/>
            <pc:sldMk cId="3076071725" sldId="290"/>
            <ac:spMk id="7" creationId="{BCF0E789-5300-471D-B0B9-B08ECD9B2458}"/>
          </ac:spMkLst>
        </pc:spChg>
        <pc:graphicFrameChg chg="mod modGraphic">
          <ac:chgData name="yeelee.low.2020@mitb.smu.edu.sg" userId="dfa2137b-22e7-47c4-ab5a-fff8f6811eeb" providerId="ADAL" clId="{610FDBA2-11E9-4968-BC26-A5D6CF7DB7C8}" dt="2021-08-02T17:25:10.610" v="156" actId="1076"/>
          <ac:graphicFrameMkLst>
            <pc:docMk/>
            <pc:sldMk cId="3076071725" sldId="290"/>
            <ac:graphicFrameMk id="3" creationId="{1A36259D-914E-4DD7-B0BD-46B2B407985D}"/>
          </ac:graphicFrameMkLst>
        </pc:graphicFrameChg>
      </pc:sldChg>
      <pc:sldChg chg="addSp delSp modSp add mod">
        <pc:chgData name="yeelee.low.2020@mitb.smu.edu.sg" userId="dfa2137b-22e7-47c4-ab5a-fff8f6811eeb" providerId="ADAL" clId="{610FDBA2-11E9-4968-BC26-A5D6CF7DB7C8}" dt="2021-08-02T16:55:39.800" v="115" actId="1076"/>
        <pc:sldMkLst>
          <pc:docMk/>
          <pc:sldMk cId="2486026164" sldId="294"/>
        </pc:sldMkLst>
        <pc:graphicFrameChg chg="del modGraphic">
          <ac:chgData name="yeelee.low.2020@mitb.smu.edu.sg" userId="dfa2137b-22e7-47c4-ab5a-fff8f6811eeb" providerId="ADAL" clId="{610FDBA2-11E9-4968-BC26-A5D6CF7DB7C8}" dt="2021-08-02T16:55:33.069" v="111" actId="478"/>
          <ac:graphicFrameMkLst>
            <pc:docMk/>
            <pc:sldMk cId="2486026164" sldId="294"/>
            <ac:graphicFrameMk id="13" creationId="{3AFA38EA-DB70-408B-A14F-FE2C3F5A02E9}"/>
          </ac:graphicFrameMkLst>
        </pc:graphicFrameChg>
        <pc:picChg chg="add mod">
          <ac:chgData name="yeelee.low.2020@mitb.smu.edu.sg" userId="dfa2137b-22e7-47c4-ab5a-fff8f6811eeb" providerId="ADAL" clId="{610FDBA2-11E9-4968-BC26-A5D6CF7DB7C8}" dt="2021-08-02T16:55:39.800" v="115" actId="1076"/>
          <ac:picMkLst>
            <pc:docMk/>
            <pc:sldMk cId="2486026164" sldId="294"/>
            <ac:picMk id="1026" creationId="{FED4FAD6-1D54-443D-87F8-CF52354C2C31}"/>
          </ac:picMkLst>
        </pc:picChg>
      </pc:sldChg>
      <pc:sldChg chg="addSp delSp modSp add mod ord">
        <pc:chgData name="yeelee.low.2020@mitb.smu.edu.sg" userId="dfa2137b-22e7-47c4-ab5a-fff8f6811eeb" providerId="ADAL" clId="{610FDBA2-11E9-4968-BC26-A5D6CF7DB7C8}" dt="2021-08-02T16:59:41.323" v="148" actId="1076"/>
        <pc:sldMkLst>
          <pc:docMk/>
          <pc:sldMk cId="1872091265" sldId="295"/>
        </pc:sldMkLst>
        <pc:spChg chg="mod">
          <ac:chgData name="yeelee.low.2020@mitb.smu.edu.sg" userId="dfa2137b-22e7-47c4-ab5a-fff8f6811eeb" providerId="ADAL" clId="{610FDBA2-11E9-4968-BC26-A5D6CF7DB7C8}" dt="2021-08-02T16:56:14.922" v="143" actId="20577"/>
          <ac:spMkLst>
            <pc:docMk/>
            <pc:sldMk cId="1872091265" sldId="295"/>
            <ac:spMk id="2" creationId="{43AD384C-3C7C-4E14-A86B-EAD4CEDB1467}"/>
          </ac:spMkLst>
        </pc:spChg>
        <pc:picChg chg="del">
          <ac:chgData name="yeelee.low.2020@mitb.smu.edu.sg" userId="dfa2137b-22e7-47c4-ab5a-fff8f6811eeb" providerId="ADAL" clId="{610FDBA2-11E9-4968-BC26-A5D6CF7DB7C8}" dt="2021-08-02T16:59:30.154" v="144" actId="478"/>
          <ac:picMkLst>
            <pc:docMk/>
            <pc:sldMk cId="1872091265" sldId="295"/>
            <ac:picMk id="1026" creationId="{FED4FAD6-1D54-443D-87F8-CF52354C2C31}"/>
          </ac:picMkLst>
        </pc:picChg>
        <pc:picChg chg="add mod">
          <ac:chgData name="yeelee.low.2020@mitb.smu.edu.sg" userId="dfa2137b-22e7-47c4-ab5a-fff8f6811eeb" providerId="ADAL" clId="{610FDBA2-11E9-4968-BC26-A5D6CF7DB7C8}" dt="2021-08-02T16:59:41.323" v="148" actId="1076"/>
          <ac:picMkLst>
            <pc:docMk/>
            <pc:sldMk cId="1872091265" sldId="295"/>
            <ac:picMk id="2050" creationId="{ED08A7A0-ABB1-4F6E-80DF-97AA3FA67981}"/>
          </ac:picMkLst>
        </pc:picChg>
      </pc:sldChg>
    </pc:docChg>
  </pc:docChgLst>
  <pc:docChgLst>
    <pc:chgData name="KOH Jit Woon" userId="S::jitwoon.koh.2020@mitb.smu.edu.sg::b8365f70-f713-4424-b3d0-54368f1ea3e8" providerId="AD" clId="Web-{B1506451-CC88-4559-B49A-BE344B75A983}"/>
    <pc:docChg chg="addSld modSld sldOrd">
      <pc:chgData name="KOH Jit Woon" userId="S::jitwoon.koh.2020@mitb.smu.edu.sg::b8365f70-f713-4424-b3d0-54368f1ea3e8" providerId="AD" clId="Web-{B1506451-CC88-4559-B49A-BE344B75A983}" dt="2021-08-02T15:22:58.427" v="439" actId="14100"/>
      <pc:docMkLst>
        <pc:docMk/>
      </pc:docMkLst>
      <pc:sldChg chg="addSp delSp modSp">
        <pc:chgData name="KOH Jit Woon" userId="S::jitwoon.koh.2020@mitb.smu.edu.sg::b8365f70-f713-4424-b3d0-54368f1ea3e8" providerId="AD" clId="Web-{B1506451-CC88-4559-B49A-BE344B75A983}" dt="2021-08-02T15:07:08.809" v="11" actId="1076"/>
        <pc:sldMkLst>
          <pc:docMk/>
          <pc:sldMk cId="2392282532" sldId="257"/>
        </pc:sldMkLst>
        <pc:picChg chg="add mod">
          <ac:chgData name="KOH Jit Woon" userId="S::jitwoon.koh.2020@mitb.smu.edu.sg::b8365f70-f713-4424-b3d0-54368f1ea3e8" providerId="AD" clId="Web-{B1506451-CC88-4559-B49A-BE344B75A983}" dt="2021-08-02T15:07:08.809" v="11" actId="1076"/>
          <ac:picMkLst>
            <pc:docMk/>
            <pc:sldMk cId="2392282532" sldId="257"/>
            <ac:picMk id="3" creationId="{E446C86A-01D3-4622-9F06-F738036FEBF5}"/>
          </ac:picMkLst>
        </pc:picChg>
        <pc:picChg chg="del">
          <ac:chgData name="KOH Jit Woon" userId="S::jitwoon.koh.2020@mitb.smu.edu.sg::b8365f70-f713-4424-b3d0-54368f1ea3e8" providerId="AD" clId="Web-{B1506451-CC88-4559-B49A-BE344B75A983}" dt="2021-08-02T15:06:32.197" v="0"/>
          <ac:picMkLst>
            <pc:docMk/>
            <pc:sldMk cId="2392282532" sldId="257"/>
            <ac:picMk id="9" creationId="{B90AA21D-73B2-4221-9742-0E95417972C6}"/>
          </ac:picMkLst>
        </pc:picChg>
      </pc:sldChg>
      <pc:sldChg chg="modSp">
        <pc:chgData name="KOH Jit Woon" userId="S::jitwoon.koh.2020@mitb.smu.edu.sg::b8365f70-f713-4424-b3d0-54368f1ea3e8" providerId="AD" clId="Web-{B1506451-CC88-4559-B49A-BE344B75A983}" dt="2021-08-02T15:09:13.863" v="125" actId="20577"/>
        <pc:sldMkLst>
          <pc:docMk/>
          <pc:sldMk cId="3460290415" sldId="266"/>
        </pc:sldMkLst>
        <pc:spChg chg="mod">
          <ac:chgData name="KOH Jit Woon" userId="S::jitwoon.koh.2020@mitb.smu.edu.sg::b8365f70-f713-4424-b3d0-54368f1ea3e8" providerId="AD" clId="Web-{B1506451-CC88-4559-B49A-BE344B75A983}" dt="2021-08-02T15:09:13.863" v="125" actId="20577"/>
          <ac:spMkLst>
            <pc:docMk/>
            <pc:sldMk cId="3460290415" sldId="266"/>
            <ac:spMk id="8" creationId="{1BD585A1-7AC3-42FC-9A49-C7AFAE5A157C}"/>
          </ac:spMkLst>
        </pc:spChg>
      </pc:sldChg>
      <pc:sldChg chg="modSp">
        <pc:chgData name="KOH Jit Woon" userId="S::jitwoon.koh.2020@mitb.smu.edu.sg::b8365f70-f713-4424-b3d0-54368f1ea3e8" providerId="AD" clId="Web-{B1506451-CC88-4559-B49A-BE344B75A983}" dt="2021-08-02T15:15:35.823" v="288" actId="14100"/>
        <pc:sldMkLst>
          <pc:docMk/>
          <pc:sldMk cId="1032826117" sldId="268"/>
        </pc:sldMkLst>
        <pc:spChg chg="mod">
          <ac:chgData name="KOH Jit Woon" userId="S::jitwoon.koh.2020@mitb.smu.edu.sg::b8365f70-f713-4424-b3d0-54368f1ea3e8" providerId="AD" clId="Web-{B1506451-CC88-4559-B49A-BE344B75A983}" dt="2021-08-02T15:15:35.823" v="288" actId="14100"/>
          <ac:spMkLst>
            <pc:docMk/>
            <pc:sldMk cId="1032826117" sldId="268"/>
            <ac:spMk id="3" creationId="{5EAA719F-47BA-4EBF-8038-831AEB5196AE}"/>
          </ac:spMkLst>
        </pc:spChg>
      </pc:sldChg>
      <pc:sldChg chg="modSp">
        <pc:chgData name="KOH Jit Woon" userId="S::jitwoon.koh.2020@mitb.smu.edu.sg::b8365f70-f713-4424-b3d0-54368f1ea3e8" providerId="AD" clId="Web-{B1506451-CC88-4559-B49A-BE344B75A983}" dt="2021-08-02T15:12:42.500" v="281" actId="20577"/>
        <pc:sldMkLst>
          <pc:docMk/>
          <pc:sldMk cId="4039942676" sldId="269"/>
        </pc:sldMkLst>
        <pc:spChg chg="mod">
          <ac:chgData name="KOH Jit Woon" userId="S::jitwoon.koh.2020@mitb.smu.edu.sg::b8365f70-f713-4424-b3d0-54368f1ea3e8" providerId="AD" clId="Web-{B1506451-CC88-4559-B49A-BE344B75A983}" dt="2021-08-02T15:12:42.500" v="281" actId="20577"/>
          <ac:spMkLst>
            <pc:docMk/>
            <pc:sldMk cId="4039942676" sldId="269"/>
            <ac:spMk id="3" creationId="{87E11167-E1D2-4946-B4F9-1544096F1246}"/>
          </ac:spMkLst>
        </pc:spChg>
      </pc:sldChg>
      <pc:sldChg chg="modSp">
        <pc:chgData name="KOH Jit Woon" userId="S::jitwoon.koh.2020@mitb.smu.edu.sg::b8365f70-f713-4424-b3d0-54368f1ea3e8" providerId="AD" clId="Web-{B1506451-CC88-4559-B49A-BE344B75A983}" dt="2021-08-02T15:22:58.427" v="439" actId="14100"/>
        <pc:sldMkLst>
          <pc:docMk/>
          <pc:sldMk cId="2326035325" sldId="275"/>
        </pc:sldMkLst>
        <pc:picChg chg="mod">
          <ac:chgData name="KOH Jit Woon" userId="S::jitwoon.koh.2020@mitb.smu.edu.sg::b8365f70-f713-4424-b3d0-54368f1ea3e8" providerId="AD" clId="Web-{B1506451-CC88-4559-B49A-BE344B75A983}" dt="2021-08-02T15:22:58.427" v="439" actId="14100"/>
          <ac:picMkLst>
            <pc:docMk/>
            <pc:sldMk cId="2326035325" sldId="275"/>
            <ac:picMk id="5" creationId="{D5FB6B6E-8EF8-49AD-84B0-1C3B96CA2340}"/>
          </ac:picMkLst>
        </pc:picChg>
      </pc:sldChg>
      <pc:sldChg chg="addSp delSp modSp add ord replId">
        <pc:chgData name="KOH Jit Woon" userId="S::jitwoon.koh.2020@mitb.smu.edu.sg::b8365f70-f713-4424-b3d0-54368f1ea3e8" providerId="AD" clId="Web-{B1506451-CC88-4559-B49A-BE344B75A983}" dt="2021-08-02T15:20:51.685" v="385" actId="20577"/>
        <pc:sldMkLst>
          <pc:docMk/>
          <pc:sldMk cId="1951718018" sldId="288"/>
        </pc:sldMkLst>
        <pc:spChg chg="mod">
          <ac:chgData name="KOH Jit Woon" userId="S::jitwoon.koh.2020@mitb.smu.edu.sg::b8365f70-f713-4424-b3d0-54368f1ea3e8" providerId="AD" clId="Web-{B1506451-CC88-4559-B49A-BE344B75A983}" dt="2021-08-02T15:20:51.685" v="385" actId="20577"/>
          <ac:spMkLst>
            <pc:docMk/>
            <pc:sldMk cId="1951718018" sldId="288"/>
            <ac:spMk id="3" creationId="{5EAA719F-47BA-4EBF-8038-831AEB5196AE}"/>
          </ac:spMkLst>
        </pc:spChg>
        <pc:picChg chg="del">
          <ac:chgData name="KOH Jit Woon" userId="S::jitwoon.koh.2020@mitb.smu.edu.sg::b8365f70-f713-4424-b3d0-54368f1ea3e8" providerId="AD" clId="Web-{B1506451-CC88-4559-B49A-BE344B75A983}" dt="2021-08-02T15:14:47.320" v="284"/>
          <ac:picMkLst>
            <pc:docMk/>
            <pc:sldMk cId="1951718018" sldId="288"/>
            <ac:picMk id="4" creationId="{5B0CD056-2514-49ED-8C92-EF3005AE73D3}"/>
          </ac:picMkLst>
        </pc:picChg>
        <pc:picChg chg="del">
          <ac:chgData name="KOH Jit Woon" userId="S::jitwoon.koh.2020@mitb.smu.edu.sg::b8365f70-f713-4424-b3d0-54368f1ea3e8" providerId="AD" clId="Web-{B1506451-CC88-4559-B49A-BE344B75A983}" dt="2021-08-02T15:14:47.789" v="285"/>
          <ac:picMkLst>
            <pc:docMk/>
            <pc:sldMk cId="1951718018" sldId="288"/>
            <ac:picMk id="5" creationId="{2D577F7F-EE2A-481C-860E-433528311226}"/>
          </ac:picMkLst>
        </pc:picChg>
        <pc:picChg chg="add mod">
          <ac:chgData name="KOH Jit Woon" userId="S::jitwoon.koh.2020@mitb.smu.edu.sg::b8365f70-f713-4424-b3d0-54368f1ea3e8" providerId="AD" clId="Web-{B1506451-CC88-4559-B49A-BE344B75A983}" dt="2021-08-02T15:16:47.624" v="313" actId="14100"/>
          <ac:picMkLst>
            <pc:docMk/>
            <pc:sldMk cId="1951718018" sldId="288"/>
            <ac:picMk id="6" creationId="{88F9357D-72FE-4800-AD28-42FE8BA71700}"/>
          </ac:picMkLst>
        </pc:picChg>
      </pc:sldChg>
      <pc:sldChg chg="addSp delSp modSp add replId">
        <pc:chgData name="KOH Jit Woon" userId="S::jitwoon.koh.2020@mitb.smu.edu.sg::b8365f70-f713-4424-b3d0-54368f1ea3e8" providerId="AD" clId="Web-{B1506451-CC88-4559-B49A-BE344B75A983}" dt="2021-08-02T15:21:37.922" v="437" actId="14100"/>
        <pc:sldMkLst>
          <pc:docMk/>
          <pc:sldMk cId="3997667869" sldId="289"/>
        </pc:sldMkLst>
        <pc:spChg chg="mod">
          <ac:chgData name="KOH Jit Woon" userId="S::jitwoon.koh.2020@mitb.smu.edu.sg::b8365f70-f713-4424-b3d0-54368f1ea3e8" providerId="AD" clId="Web-{B1506451-CC88-4559-B49A-BE344B75A983}" dt="2021-08-02T15:21:37.922" v="437" actId="14100"/>
          <ac:spMkLst>
            <pc:docMk/>
            <pc:sldMk cId="3997667869" sldId="289"/>
            <ac:spMk id="3" creationId="{5EAA719F-47BA-4EBF-8038-831AEB5196AE}"/>
          </ac:spMkLst>
        </pc:spChg>
        <pc:picChg chg="add mod">
          <ac:chgData name="KOH Jit Woon" userId="S::jitwoon.koh.2020@mitb.smu.edu.sg::b8365f70-f713-4424-b3d0-54368f1ea3e8" providerId="AD" clId="Web-{B1506451-CC88-4559-B49A-BE344B75A983}" dt="2021-08-02T15:18:15.723" v="319" actId="14100"/>
          <ac:picMkLst>
            <pc:docMk/>
            <pc:sldMk cId="3997667869" sldId="289"/>
            <ac:picMk id="4" creationId="{0E70BA37-E8AD-453D-9F3E-458AC8368D8C}"/>
          </ac:picMkLst>
        </pc:picChg>
        <pc:picChg chg="del">
          <ac:chgData name="KOH Jit Woon" userId="S::jitwoon.koh.2020@mitb.smu.edu.sg::b8365f70-f713-4424-b3d0-54368f1ea3e8" providerId="AD" clId="Web-{B1506451-CC88-4559-B49A-BE344B75A983}" dt="2021-08-02T15:17:20.688" v="315"/>
          <ac:picMkLst>
            <pc:docMk/>
            <pc:sldMk cId="3997667869" sldId="289"/>
            <ac:picMk id="6" creationId="{88F9357D-72FE-4800-AD28-42FE8BA71700}"/>
          </ac:picMkLst>
        </pc:picChg>
      </pc:sldChg>
    </pc:docChg>
  </pc:docChgLst>
  <pc:docChgLst>
    <pc:chgData name="Michelle PANG Hui Qi," userId="5c355389-8339-4334-9d6c-851f47cc6e8a" providerId="ADAL" clId="{CB8B2EFD-65F1-4B33-BF76-72D2D15F68D2}"/>
    <pc:docChg chg="undo custSel modSld">
      <pc:chgData name="Michelle PANG Hui Qi," userId="5c355389-8339-4334-9d6c-851f47cc6e8a" providerId="ADAL" clId="{CB8B2EFD-65F1-4B33-BF76-72D2D15F68D2}" dt="2021-07-30T17:27:52.593" v="874" actId="20577"/>
      <pc:docMkLst>
        <pc:docMk/>
      </pc:docMkLst>
      <pc:sldChg chg="modSp mod">
        <pc:chgData name="Michelle PANG Hui Qi," userId="5c355389-8339-4334-9d6c-851f47cc6e8a" providerId="ADAL" clId="{CB8B2EFD-65F1-4B33-BF76-72D2D15F68D2}" dt="2021-07-30T17:16:08.898" v="276" actId="20577"/>
        <pc:sldMkLst>
          <pc:docMk/>
          <pc:sldMk cId="171671938" sldId="270"/>
        </pc:sldMkLst>
        <pc:spChg chg="mod">
          <ac:chgData name="Michelle PANG Hui Qi," userId="5c355389-8339-4334-9d6c-851f47cc6e8a" providerId="ADAL" clId="{CB8B2EFD-65F1-4B33-BF76-72D2D15F68D2}" dt="2021-07-30T17:16:08.898" v="276" actId="20577"/>
          <ac:spMkLst>
            <pc:docMk/>
            <pc:sldMk cId="171671938" sldId="270"/>
            <ac:spMk id="3" creationId="{5EAA719F-47BA-4EBF-8038-831AEB5196AE}"/>
          </ac:spMkLst>
        </pc:spChg>
      </pc:sldChg>
      <pc:sldChg chg="modSp mod">
        <pc:chgData name="Michelle PANG Hui Qi," userId="5c355389-8339-4334-9d6c-851f47cc6e8a" providerId="ADAL" clId="{CB8B2EFD-65F1-4B33-BF76-72D2D15F68D2}" dt="2021-07-30T17:27:52.593" v="874" actId="20577"/>
        <pc:sldMkLst>
          <pc:docMk/>
          <pc:sldMk cId="3693500262" sldId="278"/>
        </pc:sldMkLst>
        <pc:spChg chg="mod">
          <ac:chgData name="Michelle PANG Hui Qi," userId="5c355389-8339-4334-9d6c-851f47cc6e8a" providerId="ADAL" clId="{CB8B2EFD-65F1-4B33-BF76-72D2D15F68D2}" dt="2021-07-30T17:27:52.593" v="874" actId="20577"/>
          <ac:spMkLst>
            <pc:docMk/>
            <pc:sldMk cId="3693500262" sldId="278"/>
            <ac:spMk id="3" creationId="{5EAA719F-47BA-4EBF-8038-831AEB5196AE}"/>
          </ac:spMkLst>
        </pc:spChg>
      </pc:sldChg>
    </pc:docChg>
  </pc:docChgLst>
  <pc:docChgLst>
    <pc:chgData name="Sharon Mariam MATHEW" userId="S::smmathew.2020@mitb.smu.edu.sg::f582af5d-ce1d-4087-9299-1b1e4ab7d75d" providerId="AD" clId="Web-{FBF15654-BDB6-4E6F-A9DC-B07B2BED4C1A}"/>
    <pc:docChg chg="modSld">
      <pc:chgData name="Sharon Mariam MATHEW" userId="S::smmathew.2020@mitb.smu.edu.sg::f582af5d-ce1d-4087-9299-1b1e4ab7d75d" providerId="AD" clId="Web-{FBF15654-BDB6-4E6F-A9DC-B07B2BED4C1A}" dt="2021-07-30T09:31:35.030" v="6" actId="20577"/>
      <pc:docMkLst>
        <pc:docMk/>
      </pc:docMkLst>
      <pc:sldChg chg="modSp">
        <pc:chgData name="Sharon Mariam MATHEW" userId="S::smmathew.2020@mitb.smu.edu.sg::f582af5d-ce1d-4087-9299-1b1e4ab7d75d" providerId="AD" clId="Web-{FBF15654-BDB6-4E6F-A9DC-B07B2BED4C1A}" dt="2021-07-30T09:31:35.030" v="6" actId="20577"/>
        <pc:sldMkLst>
          <pc:docMk/>
          <pc:sldMk cId="2426601535" sldId="264"/>
        </pc:sldMkLst>
        <pc:spChg chg="mod">
          <ac:chgData name="Sharon Mariam MATHEW" userId="S::smmathew.2020@mitb.smu.edu.sg::f582af5d-ce1d-4087-9299-1b1e4ab7d75d" providerId="AD" clId="Web-{FBF15654-BDB6-4E6F-A9DC-B07B2BED4C1A}" dt="2021-07-30T09:31:35.030" v="6" actId="20577"/>
          <ac:spMkLst>
            <pc:docMk/>
            <pc:sldMk cId="2426601535" sldId="264"/>
            <ac:spMk id="3" creationId="{A30A945D-CA69-4D75-808D-09BF7F1E3AEA}"/>
          </ac:spMkLst>
        </pc:spChg>
      </pc:sldChg>
    </pc:docChg>
  </pc:docChgLst>
  <pc:docChgLst>
    <pc:chgData name="KOH Jit Woon" userId="S::jitwoon.koh.2020@mitb.smu.edu.sg::b8365f70-f713-4424-b3d0-54368f1ea3e8" providerId="AD" clId="Web-{87F357A8-7355-4E95-AAB4-A4108849CF3F}"/>
    <pc:docChg chg="delSld modSld sldOrd">
      <pc:chgData name="KOH Jit Woon" userId="S::jitwoon.koh.2020@mitb.smu.edu.sg::b8365f70-f713-4424-b3d0-54368f1ea3e8" providerId="AD" clId="Web-{87F357A8-7355-4E95-AAB4-A4108849CF3F}" dt="2021-08-02T16:18:56.321" v="134"/>
      <pc:docMkLst>
        <pc:docMk/>
      </pc:docMkLst>
      <pc:sldChg chg="delSp">
        <pc:chgData name="KOH Jit Woon" userId="S::jitwoon.koh.2020@mitb.smu.edu.sg::b8365f70-f713-4424-b3d0-54368f1ea3e8" providerId="AD" clId="Web-{87F357A8-7355-4E95-AAB4-A4108849CF3F}" dt="2021-08-02T16:17:40.163" v="41"/>
        <pc:sldMkLst>
          <pc:docMk/>
          <pc:sldMk cId="1308177574" sldId="282"/>
        </pc:sldMkLst>
        <pc:spChg chg="del">
          <ac:chgData name="KOH Jit Woon" userId="S::jitwoon.koh.2020@mitb.smu.edu.sg::b8365f70-f713-4424-b3d0-54368f1ea3e8" providerId="AD" clId="Web-{87F357A8-7355-4E95-AAB4-A4108849CF3F}" dt="2021-08-02T16:17:40.163" v="41"/>
          <ac:spMkLst>
            <pc:docMk/>
            <pc:sldMk cId="1308177574" sldId="282"/>
            <ac:spMk id="9" creationId="{1600D7EA-7319-4499-9F9D-037151C0BAB0}"/>
          </ac:spMkLst>
        </pc:spChg>
      </pc:sldChg>
      <pc:sldChg chg="del">
        <pc:chgData name="KOH Jit Woon" userId="S::jitwoon.koh.2020@mitb.smu.edu.sg::b8365f70-f713-4424-b3d0-54368f1ea3e8" providerId="AD" clId="Web-{87F357A8-7355-4E95-AAB4-A4108849CF3F}" dt="2021-08-02T16:18:15.164" v="121"/>
        <pc:sldMkLst>
          <pc:docMk/>
          <pc:sldMk cId="1735713314" sldId="284"/>
        </pc:sldMkLst>
      </pc:sldChg>
      <pc:sldChg chg="addSp delSp modSp">
        <pc:chgData name="KOH Jit Woon" userId="S::jitwoon.koh.2020@mitb.smu.edu.sg::b8365f70-f713-4424-b3d0-54368f1ea3e8" providerId="AD" clId="Web-{87F357A8-7355-4E95-AAB4-A4108849CF3F}" dt="2021-08-02T16:18:46.430" v="133" actId="20577"/>
        <pc:sldMkLst>
          <pc:docMk/>
          <pc:sldMk cId="1656721653" sldId="286"/>
        </pc:sldMkLst>
        <pc:spChg chg="add mod">
          <ac:chgData name="KOH Jit Woon" userId="S::jitwoon.koh.2020@mitb.smu.edu.sg::b8365f70-f713-4424-b3d0-54368f1ea3e8" providerId="AD" clId="Web-{87F357A8-7355-4E95-AAB4-A4108849CF3F}" dt="2021-08-02T16:18:46.430" v="133" actId="20577"/>
          <ac:spMkLst>
            <pc:docMk/>
            <pc:sldMk cId="1656721653" sldId="286"/>
            <ac:spMk id="2" creationId="{43AD384C-3C7C-4E14-A86B-EAD4CEDB1467}"/>
          </ac:spMkLst>
        </pc:spChg>
        <pc:spChg chg="del mod">
          <ac:chgData name="KOH Jit Woon" userId="S::jitwoon.koh.2020@mitb.smu.edu.sg::b8365f70-f713-4424-b3d0-54368f1ea3e8" providerId="AD" clId="Web-{87F357A8-7355-4E95-AAB4-A4108849CF3F}" dt="2021-08-02T16:18:38.117" v="123"/>
          <ac:spMkLst>
            <pc:docMk/>
            <pc:sldMk cId="1656721653" sldId="286"/>
            <ac:spMk id="7" creationId="{BCF0E789-5300-471D-B0B9-B08ECD9B2458}"/>
          </ac:spMkLst>
        </pc:spChg>
      </pc:sldChg>
      <pc:sldChg chg="modSp">
        <pc:chgData name="KOH Jit Woon" userId="S::jitwoon.koh.2020@mitb.smu.edu.sg::b8365f70-f713-4424-b3d0-54368f1ea3e8" providerId="AD" clId="Web-{87F357A8-7355-4E95-AAB4-A4108849CF3F}" dt="2021-08-02T15:30:50.275" v="0"/>
        <pc:sldMkLst>
          <pc:docMk/>
          <pc:sldMk cId="2810822347" sldId="287"/>
        </pc:sldMkLst>
        <pc:graphicFrameChg chg="modGraphic">
          <ac:chgData name="KOH Jit Woon" userId="S::jitwoon.koh.2020@mitb.smu.edu.sg::b8365f70-f713-4424-b3d0-54368f1ea3e8" providerId="AD" clId="Web-{87F357A8-7355-4E95-AAB4-A4108849CF3F}" dt="2021-08-02T15:30:50.275" v="0"/>
          <ac:graphicFrameMkLst>
            <pc:docMk/>
            <pc:sldMk cId="2810822347" sldId="287"/>
            <ac:graphicFrameMk id="3" creationId="{1A36259D-914E-4DD7-B0BD-46B2B407985D}"/>
          </ac:graphicFrameMkLst>
        </pc:graphicFrameChg>
      </pc:sldChg>
      <pc:sldChg chg="modSp">
        <pc:chgData name="KOH Jit Woon" userId="S::jitwoon.koh.2020@mitb.smu.edu.sg::b8365f70-f713-4424-b3d0-54368f1ea3e8" providerId="AD" clId="Web-{87F357A8-7355-4E95-AAB4-A4108849CF3F}" dt="2021-08-02T15:36:30.314" v="40" actId="20577"/>
        <pc:sldMkLst>
          <pc:docMk/>
          <pc:sldMk cId="3997667869" sldId="289"/>
        </pc:sldMkLst>
        <pc:spChg chg="mod">
          <ac:chgData name="KOH Jit Woon" userId="S::jitwoon.koh.2020@mitb.smu.edu.sg::b8365f70-f713-4424-b3d0-54368f1ea3e8" providerId="AD" clId="Web-{87F357A8-7355-4E95-AAB4-A4108849CF3F}" dt="2021-08-02T15:36:30.314" v="40" actId="20577"/>
          <ac:spMkLst>
            <pc:docMk/>
            <pc:sldMk cId="3997667869" sldId="289"/>
            <ac:spMk id="3" creationId="{5EAA719F-47BA-4EBF-8038-831AEB5196AE}"/>
          </ac:spMkLst>
        </pc:spChg>
      </pc:sldChg>
      <pc:sldChg chg="modSp ord">
        <pc:chgData name="KOH Jit Woon" userId="S::jitwoon.koh.2020@mitb.smu.edu.sg::b8365f70-f713-4424-b3d0-54368f1ea3e8" providerId="AD" clId="Web-{87F357A8-7355-4E95-AAB4-A4108849CF3F}" dt="2021-08-02T16:18:56.321" v="134"/>
        <pc:sldMkLst>
          <pc:docMk/>
          <pc:sldMk cId="785876431" sldId="291"/>
        </pc:sldMkLst>
        <pc:spChg chg="mod">
          <ac:chgData name="KOH Jit Woon" userId="S::jitwoon.koh.2020@mitb.smu.edu.sg::b8365f70-f713-4424-b3d0-54368f1ea3e8" providerId="AD" clId="Web-{87F357A8-7355-4E95-AAB4-A4108849CF3F}" dt="2021-08-02T16:18:03.101" v="120" actId="20577"/>
          <ac:spMkLst>
            <pc:docMk/>
            <pc:sldMk cId="785876431" sldId="291"/>
            <ac:spMk id="2" creationId="{4465726C-9D9F-4D6E-9D66-3C588409CF35}"/>
          </ac:spMkLst>
        </pc:spChg>
      </pc:sldChg>
    </pc:docChg>
  </pc:docChgLst>
  <pc:docChgLst>
    <pc:chgData name="KOH Jit Woon" userId="S::jitwoon.koh.2020@mitb.smu.edu.sg::b8365f70-f713-4424-b3d0-54368f1ea3e8" providerId="AD" clId="Web-{1700E5A2-8EAD-4601-A229-B23FC0C6E09F}"/>
    <pc:docChg chg="modSld">
      <pc:chgData name="KOH Jit Woon" userId="S::jitwoon.koh.2020@mitb.smu.edu.sg::b8365f70-f713-4424-b3d0-54368f1ea3e8" providerId="AD" clId="Web-{1700E5A2-8EAD-4601-A229-B23FC0C6E09F}" dt="2021-06-11T13:47:35.540" v="1" actId="20577"/>
      <pc:docMkLst>
        <pc:docMk/>
      </pc:docMkLst>
      <pc:sldChg chg="modSp">
        <pc:chgData name="KOH Jit Woon" userId="S::jitwoon.koh.2020@mitb.smu.edu.sg::b8365f70-f713-4424-b3d0-54368f1ea3e8" providerId="AD" clId="Web-{1700E5A2-8EAD-4601-A229-B23FC0C6E09F}" dt="2021-06-11T13:47:35.540" v="1" actId="20577"/>
        <pc:sldMkLst>
          <pc:docMk/>
          <pc:sldMk cId="1577154351" sldId="261"/>
        </pc:sldMkLst>
        <pc:spChg chg="mod">
          <ac:chgData name="KOH Jit Woon" userId="S::jitwoon.koh.2020@mitb.smu.edu.sg::b8365f70-f713-4424-b3d0-54368f1ea3e8" providerId="AD" clId="Web-{1700E5A2-8EAD-4601-A229-B23FC0C6E09F}" dt="2021-06-11T13:47:35.540" v="1" actId="20577"/>
          <ac:spMkLst>
            <pc:docMk/>
            <pc:sldMk cId="1577154351" sldId="261"/>
            <ac:spMk id="3" creationId="{66057E7E-6A76-4B30-90C1-DA5EF4F2C9B9}"/>
          </ac:spMkLst>
        </pc:spChg>
      </pc:sldChg>
    </pc:docChg>
  </pc:docChgLst>
  <pc:docChgLst>
    <pc:chgData name="Michelle PANG Hui Qi," userId="S::hqpang.2020@mitb.smu.edu.sg::5c355389-8339-4334-9d6c-851f47cc6e8a" providerId="AD" clId="Web-{20BAE882-BCF2-468B-857B-47D35B5F6084}"/>
    <pc:docChg chg="modSld">
      <pc:chgData name="Michelle PANG Hui Qi," userId="S::hqpang.2020@mitb.smu.edu.sg::5c355389-8339-4334-9d6c-851f47cc6e8a" providerId="AD" clId="Web-{20BAE882-BCF2-468B-857B-47D35B5F6084}" dt="2021-08-02T20:49:17.164" v="170" actId="20577"/>
      <pc:docMkLst>
        <pc:docMk/>
      </pc:docMkLst>
      <pc:sldChg chg="modSp">
        <pc:chgData name="Michelle PANG Hui Qi," userId="S::hqpang.2020@mitb.smu.edu.sg::5c355389-8339-4334-9d6c-851f47cc6e8a" providerId="AD" clId="Web-{20BAE882-BCF2-468B-857B-47D35B5F6084}" dt="2021-08-02T20:49:17.164" v="170" actId="20577"/>
        <pc:sldMkLst>
          <pc:docMk/>
          <pc:sldMk cId="4039942676" sldId="269"/>
        </pc:sldMkLst>
        <pc:spChg chg="mod">
          <ac:chgData name="Michelle PANG Hui Qi," userId="S::hqpang.2020@mitb.smu.edu.sg::5c355389-8339-4334-9d6c-851f47cc6e8a" providerId="AD" clId="Web-{20BAE882-BCF2-468B-857B-47D35B5F6084}" dt="2021-08-02T20:49:17.164" v="170" actId="20577"/>
          <ac:spMkLst>
            <pc:docMk/>
            <pc:sldMk cId="4039942676" sldId="269"/>
            <ac:spMk id="3" creationId="{87E11167-E1D2-4946-B4F9-1544096F1246}"/>
          </ac:spMkLst>
        </pc:spChg>
      </pc:sldChg>
      <pc:sldChg chg="modSp">
        <pc:chgData name="Michelle PANG Hui Qi," userId="S::hqpang.2020@mitb.smu.edu.sg::5c355389-8339-4334-9d6c-851f47cc6e8a" providerId="AD" clId="Web-{20BAE882-BCF2-468B-857B-47D35B5F6084}" dt="2021-08-02T20:42:26.706" v="20" actId="20577"/>
        <pc:sldMkLst>
          <pc:docMk/>
          <pc:sldMk cId="2398997450" sldId="271"/>
        </pc:sldMkLst>
        <pc:spChg chg="mod">
          <ac:chgData name="Michelle PANG Hui Qi," userId="S::hqpang.2020@mitb.smu.edu.sg::5c355389-8339-4334-9d6c-851f47cc6e8a" providerId="AD" clId="Web-{20BAE882-BCF2-468B-857B-47D35B5F6084}" dt="2021-08-02T20:42:26.706" v="20" actId="20577"/>
          <ac:spMkLst>
            <pc:docMk/>
            <pc:sldMk cId="2398997450" sldId="271"/>
            <ac:spMk id="3" creationId="{87E11167-E1D2-4946-B4F9-1544096F1246}"/>
          </ac:spMkLst>
        </pc:spChg>
      </pc:sldChg>
    </pc:docChg>
  </pc:docChgLst>
  <pc:docChgLst>
    <pc:chgData name="KOH Jit Woon" userId="S::jitwoon.koh.2020@mitb.smu.edu.sg::b8365f70-f713-4424-b3d0-54368f1ea3e8" providerId="AD" clId="Web-{475513C5-9D8A-4809-85EA-5E9F6E25E0A8}"/>
    <pc:docChg chg="addSld delSld modSld">
      <pc:chgData name="KOH Jit Woon" userId="S::jitwoon.koh.2020@mitb.smu.edu.sg::b8365f70-f713-4424-b3d0-54368f1ea3e8" providerId="AD" clId="Web-{475513C5-9D8A-4809-85EA-5E9F6E25E0A8}" dt="2021-06-11T18:21:00.752" v="334" actId="20577"/>
      <pc:docMkLst>
        <pc:docMk/>
      </pc:docMkLst>
      <pc:sldChg chg="modSp">
        <pc:chgData name="KOH Jit Woon" userId="S::jitwoon.koh.2020@mitb.smu.edu.sg::b8365f70-f713-4424-b3d0-54368f1ea3e8" providerId="AD" clId="Web-{475513C5-9D8A-4809-85EA-5E9F6E25E0A8}" dt="2021-06-11T18:20:53.970" v="331" actId="20577"/>
        <pc:sldMkLst>
          <pc:docMk/>
          <pc:sldMk cId="2392282532" sldId="257"/>
        </pc:sldMkLst>
        <pc:spChg chg="mod">
          <ac:chgData name="KOH Jit Woon" userId="S::jitwoon.koh.2020@mitb.smu.edu.sg::b8365f70-f713-4424-b3d0-54368f1ea3e8" providerId="AD" clId="Web-{475513C5-9D8A-4809-85EA-5E9F6E25E0A8}" dt="2021-06-11T18:20:53.970" v="331" actId="20577"/>
          <ac:spMkLst>
            <pc:docMk/>
            <pc:sldMk cId="2392282532" sldId="257"/>
            <ac:spMk id="3" creationId="{1C03050F-9F1B-4F7D-B982-BC4D61221586}"/>
          </ac:spMkLst>
        </pc:spChg>
      </pc:sldChg>
      <pc:sldChg chg="del">
        <pc:chgData name="KOH Jit Woon" userId="S::jitwoon.koh.2020@mitb.smu.edu.sg::b8365f70-f713-4424-b3d0-54368f1ea3e8" providerId="AD" clId="Web-{475513C5-9D8A-4809-85EA-5E9F6E25E0A8}" dt="2021-06-11T18:02:59.557" v="130"/>
        <pc:sldMkLst>
          <pc:docMk/>
          <pc:sldMk cId="687238241" sldId="258"/>
        </pc:sldMkLst>
      </pc:sldChg>
      <pc:sldChg chg="addSp delSp modSp">
        <pc:chgData name="KOH Jit Woon" userId="S::jitwoon.koh.2020@mitb.smu.edu.sg::b8365f70-f713-4424-b3d0-54368f1ea3e8" providerId="AD" clId="Web-{475513C5-9D8A-4809-85EA-5E9F6E25E0A8}" dt="2021-06-11T18:21:00.752" v="334" actId="20577"/>
        <pc:sldMkLst>
          <pc:docMk/>
          <pc:sldMk cId="1577154351" sldId="261"/>
        </pc:sldMkLst>
        <pc:spChg chg="mod">
          <ac:chgData name="KOH Jit Woon" userId="S::jitwoon.koh.2020@mitb.smu.edu.sg::b8365f70-f713-4424-b3d0-54368f1ea3e8" providerId="AD" clId="Web-{475513C5-9D8A-4809-85EA-5E9F6E25E0A8}" dt="2021-06-11T18:21:00.752" v="334" actId="20577"/>
          <ac:spMkLst>
            <pc:docMk/>
            <pc:sldMk cId="1577154351" sldId="261"/>
            <ac:spMk id="2" creationId="{66574D6B-344A-486B-A336-C4C6A6D52E67}"/>
          </ac:spMkLst>
        </pc:spChg>
        <pc:spChg chg="mod">
          <ac:chgData name="KOH Jit Woon" userId="S::jitwoon.koh.2020@mitb.smu.edu.sg::b8365f70-f713-4424-b3d0-54368f1ea3e8" providerId="AD" clId="Web-{475513C5-9D8A-4809-85EA-5E9F6E25E0A8}" dt="2021-06-11T18:20:47.595" v="328" actId="20577"/>
          <ac:spMkLst>
            <pc:docMk/>
            <pc:sldMk cId="1577154351" sldId="261"/>
            <ac:spMk id="3" creationId="{66057E7E-6A76-4B30-90C1-DA5EF4F2C9B9}"/>
          </ac:spMkLst>
        </pc:spChg>
        <pc:graphicFrameChg chg="add del mod modGraphic">
          <ac:chgData name="KOH Jit Woon" userId="S::jitwoon.koh.2020@mitb.smu.edu.sg::b8365f70-f713-4424-b3d0-54368f1ea3e8" providerId="AD" clId="Web-{475513C5-9D8A-4809-85EA-5E9F6E25E0A8}" dt="2021-06-11T18:20:16.219" v="316"/>
          <ac:graphicFrameMkLst>
            <pc:docMk/>
            <pc:sldMk cId="1577154351" sldId="261"/>
            <ac:graphicFrameMk id="5" creationId="{731BA321-A584-4520-8B14-67433E1B2FEA}"/>
          </ac:graphicFrameMkLst>
        </pc:graphicFrameChg>
        <pc:graphicFrameChg chg="add del mod">
          <ac:chgData name="KOH Jit Woon" userId="S::jitwoon.koh.2020@mitb.smu.edu.sg::b8365f70-f713-4424-b3d0-54368f1ea3e8" providerId="AD" clId="Web-{475513C5-9D8A-4809-85EA-5E9F6E25E0A8}" dt="2021-06-11T18:10:16.520" v="186"/>
          <ac:graphicFrameMkLst>
            <pc:docMk/>
            <pc:sldMk cId="1577154351" sldId="261"/>
            <ac:graphicFrameMk id="7" creationId="{3E7F4352-DA5F-4654-8622-64C03A001136}"/>
          </ac:graphicFrameMkLst>
        </pc:graphicFrameChg>
      </pc:sldChg>
      <pc:sldChg chg="modSp">
        <pc:chgData name="KOH Jit Woon" userId="S::jitwoon.koh.2020@mitb.smu.edu.sg::b8365f70-f713-4424-b3d0-54368f1ea3e8" providerId="AD" clId="Web-{475513C5-9D8A-4809-85EA-5E9F6E25E0A8}" dt="2021-06-11T18:01:04.493" v="122" actId="20577"/>
        <pc:sldMkLst>
          <pc:docMk/>
          <pc:sldMk cId="2230946175" sldId="263"/>
        </pc:sldMkLst>
        <pc:spChg chg="mod">
          <ac:chgData name="KOH Jit Woon" userId="S::jitwoon.koh.2020@mitb.smu.edu.sg::b8365f70-f713-4424-b3d0-54368f1ea3e8" providerId="AD" clId="Web-{475513C5-9D8A-4809-85EA-5E9F6E25E0A8}" dt="2021-06-11T18:01:04.493" v="122" actId="20577"/>
          <ac:spMkLst>
            <pc:docMk/>
            <pc:sldMk cId="2230946175" sldId="263"/>
            <ac:spMk id="3" creationId="{A30A945D-CA69-4D75-808D-09BF7F1E3AEA}"/>
          </ac:spMkLst>
        </pc:spChg>
      </pc:sldChg>
      <pc:sldChg chg="modSp">
        <pc:chgData name="KOH Jit Woon" userId="S::jitwoon.koh.2020@mitb.smu.edu.sg::b8365f70-f713-4424-b3d0-54368f1ea3e8" providerId="AD" clId="Web-{475513C5-9D8A-4809-85EA-5E9F6E25E0A8}" dt="2021-06-11T17:56:57.988" v="103" actId="20577"/>
        <pc:sldMkLst>
          <pc:docMk/>
          <pc:sldMk cId="2426601535" sldId="264"/>
        </pc:sldMkLst>
        <pc:spChg chg="mod">
          <ac:chgData name="KOH Jit Woon" userId="S::jitwoon.koh.2020@mitb.smu.edu.sg::b8365f70-f713-4424-b3d0-54368f1ea3e8" providerId="AD" clId="Web-{475513C5-9D8A-4809-85EA-5E9F6E25E0A8}" dt="2021-06-11T17:56:57.988" v="103" actId="20577"/>
          <ac:spMkLst>
            <pc:docMk/>
            <pc:sldMk cId="2426601535" sldId="264"/>
            <ac:spMk id="3" creationId="{A30A945D-CA69-4D75-808D-09BF7F1E3AEA}"/>
          </ac:spMkLst>
        </pc:spChg>
      </pc:sldChg>
      <pc:sldChg chg="modSp">
        <pc:chgData name="KOH Jit Woon" userId="S::jitwoon.koh.2020@mitb.smu.edu.sg::b8365f70-f713-4424-b3d0-54368f1ea3e8" providerId="AD" clId="Web-{475513C5-9D8A-4809-85EA-5E9F6E25E0A8}" dt="2021-06-11T17:35:39.305" v="2" actId="20577"/>
        <pc:sldMkLst>
          <pc:docMk/>
          <pc:sldMk cId="2690746452" sldId="265"/>
        </pc:sldMkLst>
        <pc:spChg chg="mod">
          <ac:chgData name="KOH Jit Woon" userId="S::jitwoon.koh.2020@mitb.smu.edu.sg::b8365f70-f713-4424-b3d0-54368f1ea3e8" providerId="AD" clId="Web-{475513C5-9D8A-4809-85EA-5E9F6E25E0A8}" dt="2021-06-11T17:35:39.305" v="2" actId="20577"/>
          <ac:spMkLst>
            <pc:docMk/>
            <pc:sldMk cId="2690746452" sldId="265"/>
            <ac:spMk id="3" creationId="{694DA02E-9B91-4133-9324-4D32ED6116AC}"/>
          </ac:spMkLst>
        </pc:spChg>
      </pc:sldChg>
      <pc:sldChg chg="modSp new del">
        <pc:chgData name="KOH Jit Woon" userId="S::jitwoon.koh.2020@mitb.smu.edu.sg::b8365f70-f713-4424-b3d0-54368f1ea3e8" providerId="AD" clId="Web-{475513C5-9D8A-4809-85EA-5E9F6E25E0A8}" dt="2021-06-11T18:02:54.151" v="129"/>
        <pc:sldMkLst>
          <pc:docMk/>
          <pc:sldMk cId="1322320569" sldId="267"/>
        </pc:sldMkLst>
        <pc:spChg chg="mod">
          <ac:chgData name="KOH Jit Woon" userId="S::jitwoon.koh.2020@mitb.smu.edu.sg::b8365f70-f713-4424-b3d0-54368f1ea3e8" providerId="AD" clId="Web-{475513C5-9D8A-4809-85EA-5E9F6E25E0A8}" dt="2021-06-11T18:01:17.087" v="128" actId="20577"/>
          <ac:spMkLst>
            <pc:docMk/>
            <pc:sldMk cId="1322320569" sldId="267"/>
            <ac:spMk id="2" creationId="{75C0F4E4-A2E1-4139-9B89-268E15B022ED}"/>
          </ac:spMkLst>
        </pc:spChg>
      </pc:sldChg>
    </pc:docChg>
  </pc:docChgLst>
  <pc:docChgLst>
    <pc:chgData name="KOH Jit Woon" userId="S::jitwoon.koh.2020@mitb.smu.edu.sg::b8365f70-f713-4424-b3d0-54368f1ea3e8" providerId="AD" clId="Web-{6C99484C-73F4-460E-B32D-EB81150AADD1}"/>
    <pc:docChg chg="addSld modSld sldOrd">
      <pc:chgData name="KOH Jit Woon" userId="S::jitwoon.koh.2020@mitb.smu.edu.sg::b8365f70-f713-4424-b3d0-54368f1ea3e8" providerId="AD" clId="Web-{6C99484C-73F4-460E-B32D-EB81150AADD1}" dt="2021-06-11T13:27:15.001" v="67"/>
      <pc:docMkLst>
        <pc:docMk/>
      </pc:docMkLst>
      <pc:sldChg chg="modSp">
        <pc:chgData name="KOH Jit Woon" userId="S::jitwoon.koh.2020@mitb.smu.edu.sg::b8365f70-f713-4424-b3d0-54368f1ea3e8" providerId="AD" clId="Web-{6C99484C-73F4-460E-B32D-EB81150AADD1}" dt="2021-06-11T13:27:04.470" v="60" actId="20577"/>
        <pc:sldMkLst>
          <pc:docMk/>
          <pc:sldMk cId="2392282532" sldId="257"/>
        </pc:sldMkLst>
        <pc:spChg chg="mod">
          <ac:chgData name="KOH Jit Woon" userId="S::jitwoon.koh.2020@mitb.smu.edu.sg::b8365f70-f713-4424-b3d0-54368f1ea3e8" providerId="AD" clId="Web-{6C99484C-73F4-460E-B32D-EB81150AADD1}" dt="2021-06-11T13:27:04.470" v="60" actId="20577"/>
          <ac:spMkLst>
            <pc:docMk/>
            <pc:sldMk cId="2392282532" sldId="257"/>
            <ac:spMk id="3" creationId="{1C03050F-9F1B-4F7D-B982-BC4D61221586}"/>
          </ac:spMkLst>
        </pc:spChg>
      </pc:sldChg>
      <pc:sldChg chg="modSp">
        <pc:chgData name="KOH Jit Woon" userId="S::jitwoon.koh.2020@mitb.smu.edu.sg::b8365f70-f713-4424-b3d0-54368f1ea3e8" providerId="AD" clId="Web-{6C99484C-73F4-460E-B32D-EB81150AADD1}" dt="2021-06-11T13:21:09.900" v="1" actId="20577"/>
        <pc:sldMkLst>
          <pc:docMk/>
          <pc:sldMk cId="1577154351" sldId="261"/>
        </pc:sldMkLst>
        <pc:spChg chg="mod">
          <ac:chgData name="KOH Jit Woon" userId="S::jitwoon.koh.2020@mitb.smu.edu.sg::b8365f70-f713-4424-b3d0-54368f1ea3e8" providerId="AD" clId="Web-{6C99484C-73F4-460E-B32D-EB81150AADD1}" dt="2021-06-11T13:21:09.900" v="1" actId="20577"/>
          <ac:spMkLst>
            <pc:docMk/>
            <pc:sldMk cId="1577154351" sldId="261"/>
            <ac:spMk id="3" creationId="{66057E7E-6A76-4B30-90C1-DA5EF4F2C9B9}"/>
          </ac:spMkLst>
        </pc:spChg>
      </pc:sldChg>
      <pc:sldChg chg="modSp add ord replId">
        <pc:chgData name="KOH Jit Woon" userId="S::jitwoon.koh.2020@mitb.smu.edu.sg::b8365f70-f713-4424-b3d0-54368f1ea3e8" providerId="AD" clId="Web-{6C99484C-73F4-460E-B32D-EB81150AADD1}" dt="2021-06-11T13:27:15.001" v="67"/>
        <pc:sldMkLst>
          <pc:docMk/>
          <pc:sldMk cId="2426601535" sldId="264"/>
        </pc:sldMkLst>
        <pc:spChg chg="mod">
          <ac:chgData name="KOH Jit Woon" userId="S::jitwoon.koh.2020@mitb.smu.edu.sg::b8365f70-f713-4424-b3d0-54368f1ea3e8" providerId="AD" clId="Web-{6C99484C-73F4-460E-B32D-EB81150AADD1}" dt="2021-06-11T13:27:13.095" v="66" actId="20577"/>
          <ac:spMkLst>
            <pc:docMk/>
            <pc:sldMk cId="2426601535" sldId="264"/>
            <ac:spMk id="2" creationId="{BE384797-B024-4E33-A445-CDCD22B99C79}"/>
          </ac:spMkLst>
        </pc:spChg>
      </pc:sldChg>
    </pc:docChg>
  </pc:docChgLst>
  <pc:docChgLst>
    <pc:chgData name="LOW Yee Lee" userId="S::yeelee.low.2020@mitb.smu.edu.sg::dfa2137b-22e7-47c4-ab5a-fff8f6811eeb" providerId="AD" clId="Web-{82F79F24-1AEF-42E7-A8FD-20098B9B67D8}"/>
    <pc:docChg chg="modSld">
      <pc:chgData name="LOW Yee Lee" userId="S::yeelee.low.2020@mitb.smu.edu.sg::dfa2137b-22e7-47c4-ab5a-fff8f6811eeb" providerId="AD" clId="Web-{82F79F24-1AEF-42E7-A8FD-20098B9B67D8}" dt="2021-08-03T10:09:36.516" v="42" actId="20577"/>
      <pc:docMkLst>
        <pc:docMk/>
      </pc:docMkLst>
      <pc:sldChg chg="modSp">
        <pc:chgData name="LOW Yee Lee" userId="S::yeelee.low.2020@mitb.smu.edu.sg::dfa2137b-22e7-47c4-ab5a-fff8f6811eeb" providerId="AD" clId="Web-{82F79F24-1AEF-42E7-A8FD-20098B9B67D8}" dt="2021-08-03T10:09:36.516" v="42" actId="20577"/>
        <pc:sldMkLst>
          <pc:docMk/>
          <pc:sldMk cId="2398997450" sldId="271"/>
        </pc:sldMkLst>
        <pc:spChg chg="mod">
          <ac:chgData name="LOW Yee Lee" userId="S::yeelee.low.2020@mitb.smu.edu.sg::dfa2137b-22e7-47c4-ab5a-fff8f6811eeb" providerId="AD" clId="Web-{82F79F24-1AEF-42E7-A8FD-20098B9B67D8}" dt="2021-08-03T10:09:36.516" v="42" actId="20577"/>
          <ac:spMkLst>
            <pc:docMk/>
            <pc:sldMk cId="2398997450" sldId="271"/>
            <ac:spMk id="3" creationId="{87E11167-E1D2-4946-B4F9-1544096F1246}"/>
          </ac:spMkLst>
        </pc:spChg>
      </pc:sldChg>
    </pc:docChg>
  </pc:docChgLst>
  <pc:docChgLst>
    <pc:chgData name="KOH Jit Woon" userId="S::jitwoon.koh.2020@mitb.smu.edu.sg::b8365f70-f713-4424-b3d0-54368f1ea3e8" providerId="AD" clId="Web-{F2896FF9-ABEE-4B2E-94BF-DBE6366DB04E}"/>
    <pc:docChg chg="addSld modSld">
      <pc:chgData name="KOH Jit Woon" userId="S::jitwoon.koh.2020@mitb.smu.edu.sg::b8365f70-f713-4424-b3d0-54368f1ea3e8" providerId="AD" clId="Web-{F2896FF9-ABEE-4B2E-94BF-DBE6366DB04E}" dt="2021-06-11T16:46:57.045" v="7" actId="20577"/>
      <pc:docMkLst>
        <pc:docMk/>
      </pc:docMkLst>
      <pc:sldChg chg="modSp">
        <pc:chgData name="KOH Jit Woon" userId="S::jitwoon.koh.2020@mitb.smu.edu.sg::b8365f70-f713-4424-b3d0-54368f1ea3e8" providerId="AD" clId="Web-{F2896FF9-ABEE-4B2E-94BF-DBE6366DB04E}" dt="2021-06-11T16:43:54.166" v="2" actId="20577"/>
        <pc:sldMkLst>
          <pc:docMk/>
          <pc:sldMk cId="2392282532" sldId="257"/>
        </pc:sldMkLst>
        <pc:spChg chg="mod">
          <ac:chgData name="KOH Jit Woon" userId="S::jitwoon.koh.2020@mitb.smu.edu.sg::b8365f70-f713-4424-b3d0-54368f1ea3e8" providerId="AD" clId="Web-{F2896FF9-ABEE-4B2E-94BF-DBE6366DB04E}" dt="2021-06-11T16:43:54.166" v="2" actId="20577"/>
          <ac:spMkLst>
            <pc:docMk/>
            <pc:sldMk cId="2392282532" sldId="257"/>
            <ac:spMk id="3" creationId="{1C03050F-9F1B-4F7D-B982-BC4D61221586}"/>
          </ac:spMkLst>
        </pc:spChg>
      </pc:sldChg>
      <pc:sldChg chg="modSp new">
        <pc:chgData name="KOH Jit Woon" userId="S::jitwoon.koh.2020@mitb.smu.edu.sg::b8365f70-f713-4424-b3d0-54368f1ea3e8" providerId="AD" clId="Web-{F2896FF9-ABEE-4B2E-94BF-DBE6366DB04E}" dt="2021-06-11T16:46:57.045" v="7" actId="20577"/>
        <pc:sldMkLst>
          <pc:docMk/>
          <pc:sldMk cId="2690746452" sldId="265"/>
        </pc:sldMkLst>
        <pc:spChg chg="mod">
          <ac:chgData name="KOH Jit Woon" userId="S::jitwoon.koh.2020@mitb.smu.edu.sg::b8365f70-f713-4424-b3d0-54368f1ea3e8" providerId="AD" clId="Web-{F2896FF9-ABEE-4B2E-94BF-DBE6366DB04E}" dt="2021-06-11T16:46:57.045" v="7" actId="20577"/>
          <ac:spMkLst>
            <pc:docMk/>
            <pc:sldMk cId="2690746452" sldId="265"/>
            <ac:spMk id="2" creationId="{DD0970F0-8520-47A4-B510-87C2340C7A65}"/>
          </ac:spMkLst>
        </pc:spChg>
      </pc:sldChg>
    </pc:docChg>
  </pc:docChgLst>
  <pc:docChgLst>
    <pc:chgData name="LOW Yee Lee" userId="S::yeelee.low.2020@mitb.smu.edu.sg::dfa2137b-22e7-47c4-ab5a-fff8f6811eeb" providerId="AD" clId="Web-{C6B7FEAB-71B1-4EE6-A091-CFBAF2999673}"/>
    <pc:docChg chg="addSld modSld">
      <pc:chgData name="LOW Yee Lee" userId="S::yeelee.low.2020@mitb.smu.edu.sg::dfa2137b-22e7-47c4-ab5a-fff8f6811eeb" providerId="AD" clId="Web-{C6B7FEAB-71B1-4EE6-A091-CFBAF2999673}" dt="2021-08-02T15:10:17.069" v="115" actId="1076"/>
      <pc:docMkLst>
        <pc:docMk/>
      </pc:docMkLst>
      <pc:sldChg chg="addSp modSp">
        <pc:chgData name="LOW Yee Lee" userId="S::yeelee.low.2020@mitb.smu.edu.sg::dfa2137b-22e7-47c4-ab5a-fff8f6811eeb" providerId="AD" clId="Web-{C6B7FEAB-71B1-4EE6-A091-CFBAF2999673}" dt="2021-08-02T14:57:44.585" v="79" actId="14100"/>
        <pc:sldMkLst>
          <pc:docMk/>
          <pc:sldMk cId="449797946" sldId="272"/>
        </pc:sldMkLst>
        <pc:spChg chg="mod">
          <ac:chgData name="LOW Yee Lee" userId="S::yeelee.low.2020@mitb.smu.edu.sg::dfa2137b-22e7-47c4-ab5a-fff8f6811eeb" providerId="AD" clId="Web-{C6B7FEAB-71B1-4EE6-A091-CFBAF2999673}" dt="2021-08-02T14:10:08.966" v="68" actId="20577"/>
          <ac:spMkLst>
            <pc:docMk/>
            <pc:sldMk cId="449797946" sldId="272"/>
            <ac:spMk id="2" creationId="{BE384797-B024-4E33-A445-CDCD22B99C79}"/>
          </ac:spMkLst>
        </pc:spChg>
        <pc:spChg chg="mod">
          <ac:chgData name="LOW Yee Lee" userId="S::yeelee.low.2020@mitb.smu.edu.sg::dfa2137b-22e7-47c4-ab5a-fff8f6811eeb" providerId="AD" clId="Web-{C6B7FEAB-71B1-4EE6-A091-CFBAF2999673}" dt="2021-08-02T14:57:44.585" v="79" actId="14100"/>
          <ac:spMkLst>
            <pc:docMk/>
            <pc:sldMk cId="449797946" sldId="272"/>
            <ac:spMk id="7" creationId="{ACAB7C41-9061-4415-BD7B-9EFECCFA9172}"/>
          </ac:spMkLst>
        </pc:spChg>
        <pc:spChg chg="add mod">
          <ac:chgData name="LOW Yee Lee" userId="S::yeelee.low.2020@mitb.smu.edu.sg::dfa2137b-22e7-47c4-ab5a-fff8f6811eeb" providerId="AD" clId="Web-{C6B7FEAB-71B1-4EE6-A091-CFBAF2999673}" dt="2021-08-02T14:10:01.701" v="67" actId="1076"/>
          <ac:spMkLst>
            <pc:docMk/>
            <pc:sldMk cId="449797946" sldId="272"/>
            <ac:spMk id="8" creationId="{4F042FF1-777B-40C8-A154-458010069376}"/>
          </ac:spMkLst>
        </pc:spChg>
      </pc:sldChg>
      <pc:sldChg chg="addSp delSp modSp">
        <pc:chgData name="LOW Yee Lee" userId="S::yeelee.low.2020@mitb.smu.edu.sg::dfa2137b-22e7-47c4-ab5a-fff8f6811eeb" providerId="AD" clId="Web-{C6B7FEAB-71B1-4EE6-A091-CFBAF2999673}" dt="2021-08-02T15:10:17.069" v="115" actId="1076"/>
        <pc:sldMkLst>
          <pc:docMk/>
          <pc:sldMk cId="4098546670" sldId="273"/>
        </pc:sldMkLst>
        <pc:picChg chg="add mod">
          <ac:chgData name="LOW Yee Lee" userId="S::yeelee.low.2020@mitb.smu.edu.sg::dfa2137b-22e7-47c4-ab5a-fff8f6811eeb" providerId="AD" clId="Web-{C6B7FEAB-71B1-4EE6-A091-CFBAF2999673}" dt="2021-08-02T15:01:17.933" v="93" actId="14100"/>
          <ac:picMkLst>
            <pc:docMk/>
            <pc:sldMk cId="4098546670" sldId="273"/>
            <ac:picMk id="4" creationId="{9FA365A6-DBE9-459D-8B79-7743E7F085A3}"/>
          </ac:picMkLst>
        </pc:picChg>
        <pc:picChg chg="add mod">
          <ac:chgData name="LOW Yee Lee" userId="S::yeelee.low.2020@mitb.smu.edu.sg::dfa2137b-22e7-47c4-ab5a-fff8f6811eeb" providerId="AD" clId="Web-{C6B7FEAB-71B1-4EE6-A091-CFBAF2999673}" dt="2021-08-02T15:09:55.897" v="111" actId="1076"/>
          <ac:picMkLst>
            <pc:docMk/>
            <pc:sldMk cId="4098546670" sldId="273"/>
            <ac:picMk id="5" creationId="{A05BBDE2-96AD-4E78-9A27-BC95F5A18BF4}"/>
          </ac:picMkLst>
        </pc:picChg>
        <pc:picChg chg="add mod">
          <ac:chgData name="LOW Yee Lee" userId="S::yeelee.low.2020@mitb.smu.edu.sg::dfa2137b-22e7-47c4-ab5a-fff8f6811eeb" providerId="AD" clId="Web-{C6B7FEAB-71B1-4EE6-A091-CFBAF2999673}" dt="2021-08-02T15:10:08.225" v="114" actId="1076"/>
          <ac:picMkLst>
            <pc:docMk/>
            <pc:sldMk cId="4098546670" sldId="273"/>
            <ac:picMk id="6" creationId="{D22F6A99-C989-42AD-AFA6-57E39D3761C2}"/>
          </ac:picMkLst>
        </pc:picChg>
        <pc:picChg chg="add del mod">
          <ac:chgData name="LOW Yee Lee" userId="S::yeelee.low.2020@mitb.smu.edu.sg::dfa2137b-22e7-47c4-ab5a-fff8f6811eeb" providerId="AD" clId="Web-{C6B7FEAB-71B1-4EE6-A091-CFBAF2999673}" dt="2021-08-02T15:04:18.687" v="104"/>
          <ac:picMkLst>
            <pc:docMk/>
            <pc:sldMk cId="4098546670" sldId="273"/>
            <ac:picMk id="7" creationId="{FFEB140F-780D-4205-A318-067B1CF4F1E5}"/>
          </ac:picMkLst>
        </pc:picChg>
        <pc:picChg chg="add mod">
          <ac:chgData name="LOW Yee Lee" userId="S::yeelee.low.2020@mitb.smu.edu.sg::dfa2137b-22e7-47c4-ab5a-fff8f6811eeb" providerId="AD" clId="Web-{C6B7FEAB-71B1-4EE6-A091-CFBAF2999673}" dt="2021-08-02T15:10:17.069" v="115" actId="1076"/>
          <ac:picMkLst>
            <pc:docMk/>
            <pc:sldMk cId="4098546670" sldId="273"/>
            <ac:picMk id="8" creationId="{EA2383DD-1046-4BC5-B4BA-46BA4E2254C6}"/>
          </ac:picMkLst>
        </pc:picChg>
      </pc:sldChg>
      <pc:sldChg chg="add replId">
        <pc:chgData name="LOW Yee Lee" userId="S::yeelee.low.2020@mitb.smu.edu.sg::dfa2137b-22e7-47c4-ab5a-fff8f6811eeb" providerId="AD" clId="Web-{C6B7FEAB-71B1-4EE6-A091-CFBAF2999673}" dt="2021-08-02T14:59:32.447" v="80"/>
        <pc:sldMkLst>
          <pc:docMk/>
          <pc:sldMk cId="3540034128" sldId="285"/>
        </pc:sldMkLst>
      </pc:sldChg>
      <pc:sldChg chg="modSp add replId">
        <pc:chgData name="LOW Yee Lee" userId="S::yeelee.low.2020@mitb.smu.edu.sg::dfa2137b-22e7-47c4-ab5a-fff8f6811eeb" providerId="AD" clId="Web-{C6B7FEAB-71B1-4EE6-A091-CFBAF2999673}" dt="2021-08-02T14:59:53.229" v="88" actId="20577"/>
        <pc:sldMkLst>
          <pc:docMk/>
          <pc:sldMk cId="1656721653" sldId="286"/>
        </pc:sldMkLst>
        <pc:spChg chg="mod">
          <ac:chgData name="LOW Yee Lee" userId="S::yeelee.low.2020@mitb.smu.edu.sg::dfa2137b-22e7-47c4-ab5a-fff8f6811eeb" providerId="AD" clId="Web-{C6B7FEAB-71B1-4EE6-A091-CFBAF2999673}" dt="2021-08-02T14:59:53.229" v="88" actId="20577"/>
          <ac:spMkLst>
            <pc:docMk/>
            <pc:sldMk cId="1656721653" sldId="286"/>
            <ac:spMk id="7" creationId="{BCF0E789-5300-471D-B0B9-B08ECD9B2458}"/>
          </ac:spMkLst>
        </pc:spChg>
      </pc:sldChg>
    </pc:docChg>
  </pc:docChgLst>
  <pc:docChgLst>
    <pc:chgData name="LOW Yee Lee" userId="S::yeelee.low.2020@mitb.smu.edu.sg::dfa2137b-22e7-47c4-ab5a-fff8f6811eeb" providerId="AD" clId="Web-{8366A362-8B91-4F23-A1A2-177B84F0A9EC}"/>
    <pc:docChg chg="delSld modSld sldOrd">
      <pc:chgData name="LOW Yee Lee" userId="S::yeelee.low.2020@mitb.smu.edu.sg::dfa2137b-22e7-47c4-ab5a-fff8f6811eeb" providerId="AD" clId="Web-{8366A362-8B91-4F23-A1A2-177B84F0A9EC}" dt="2021-08-02T16:05:10.606" v="660"/>
      <pc:docMkLst>
        <pc:docMk/>
      </pc:docMkLst>
      <pc:sldChg chg="modSp">
        <pc:chgData name="LOW Yee Lee" userId="S::yeelee.low.2020@mitb.smu.edu.sg::dfa2137b-22e7-47c4-ab5a-fff8f6811eeb" providerId="AD" clId="Web-{8366A362-8B91-4F23-A1A2-177B84F0A9EC}" dt="2021-08-02T15:24:25.348" v="17" actId="20577"/>
        <pc:sldMkLst>
          <pc:docMk/>
          <pc:sldMk cId="449797946" sldId="272"/>
        </pc:sldMkLst>
        <pc:spChg chg="mod">
          <ac:chgData name="LOW Yee Lee" userId="S::yeelee.low.2020@mitb.smu.edu.sg::dfa2137b-22e7-47c4-ab5a-fff8f6811eeb" providerId="AD" clId="Web-{8366A362-8B91-4F23-A1A2-177B84F0A9EC}" dt="2021-08-02T15:24:25.348" v="17" actId="20577"/>
          <ac:spMkLst>
            <pc:docMk/>
            <pc:sldMk cId="449797946" sldId="272"/>
            <ac:spMk id="3" creationId="{A30A945D-CA69-4D75-808D-09BF7F1E3AEA}"/>
          </ac:spMkLst>
        </pc:spChg>
      </pc:sldChg>
      <pc:sldChg chg="addSp delSp modSp">
        <pc:chgData name="LOW Yee Lee" userId="S::yeelee.low.2020@mitb.smu.edu.sg::dfa2137b-22e7-47c4-ab5a-fff8f6811eeb" providerId="AD" clId="Web-{8366A362-8B91-4F23-A1A2-177B84F0A9EC}" dt="2021-08-02T15:39:09.769" v="136" actId="1076"/>
        <pc:sldMkLst>
          <pc:docMk/>
          <pc:sldMk cId="4098546670" sldId="273"/>
        </pc:sldMkLst>
        <pc:spChg chg="mod">
          <ac:chgData name="LOW Yee Lee" userId="S::yeelee.low.2020@mitb.smu.edu.sg::dfa2137b-22e7-47c4-ab5a-fff8f6811eeb" providerId="AD" clId="Web-{8366A362-8B91-4F23-A1A2-177B84F0A9EC}" dt="2021-08-02T15:37:02.173" v="123" actId="20577"/>
          <ac:spMkLst>
            <pc:docMk/>
            <pc:sldMk cId="4098546670" sldId="273"/>
            <ac:spMk id="3" creationId="{A30A945D-CA69-4D75-808D-09BF7F1E3AEA}"/>
          </ac:spMkLst>
        </pc:spChg>
        <pc:picChg chg="mod">
          <ac:chgData name="LOW Yee Lee" userId="S::yeelee.low.2020@mitb.smu.edu.sg::dfa2137b-22e7-47c4-ab5a-fff8f6811eeb" providerId="AD" clId="Web-{8366A362-8B91-4F23-A1A2-177B84F0A9EC}" dt="2021-08-02T15:39:09.769" v="136" actId="1076"/>
          <ac:picMkLst>
            <pc:docMk/>
            <pc:sldMk cId="4098546670" sldId="273"/>
            <ac:picMk id="4" creationId="{9FA365A6-DBE9-459D-8B79-7743E7F085A3}"/>
          </ac:picMkLst>
        </pc:picChg>
        <pc:picChg chg="mod">
          <ac:chgData name="LOW Yee Lee" userId="S::yeelee.low.2020@mitb.smu.edu.sg::dfa2137b-22e7-47c4-ab5a-fff8f6811eeb" providerId="AD" clId="Web-{8366A362-8B91-4F23-A1A2-177B84F0A9EC}" dt="2021-08-02T15:38:56.097" v="132" actId="1076"/>
          <ac:picMkLst>
            <pc:docMk/>
            <pc:sldMk cId="4098546670" sldId="273"/>
            <ac:picMk id="5" creationId="{A05BBDE2-96AD-4E78-9A27-BC95F5A18BF4}"/>
          </ac:picMkLst>
        </pc:picChg>
        <pc:picChg chg="del mod">
          <ac:chgData name="LOW Yee Lee" userId="S::yeelee.low.2020@mitb.smu.edu.sg::dfa2137b-22e7-47c4-ab5a-fff8f6811eeb" providerId="AD" clId="Web-{8366A362-8B91-4F23-A1A2-177B84F0A9EC}" dt="2021-08-02T15:34:02.123" v="95"/>
          <ac:picMkLst>
            <pc:docMk/>
            <pc:sldMk cId="4098546670" sldId="273"/>
            <ac:picMk id="6" creationId="{D22F6A99-C989-42AD-AFA6-57E39D3761C2}"/>
          </ac:picMkLst>
        </pc:picChg>
        <pc:picChg chg="add mod">
          <ac:chgData name="LOW Yee Lee" userId="S::yeelee.low.2020@mitb.smu.edu.sg::dfa2137b-22e7-47c4-ab5a-fff8f6811eeb" providerId="AD" clId="Web-{8366A362-8B91-4F23-A1A2-177B84F0A9EC}" dt="2021-08-02T15:39:06.628" v="135" actId="1076"/>
          <ac:picMkLst>
            <pc:docMk/>
            <pc:sldMk cId="4098546670" sldId="273"/>
            <ac:picMk id="7" creationId="{040C83CC-AC4D-4E7C-8FA3-516006EE82B8}"/>
          </ac:picMkLst>
        </pc:picChg>
        <pc:picChg chg="mod">
          <ac:chgData name="LOW Yee Lee" userId="S::yeelee.low.2020@mitb.smu.edu.sg::dfa2137b-22e7-47c4-ab5a-fff8f6811eeb" providerId="AD" clId="Web-{8366A362-8B91-4F23-A1A2-177B84F0A9EC}" dt="2021-08-02T15:38:47.065" v="129" actId="14100"/>
          <ac:picMkLst>
            <pc:docMk/>
            <pc:sldMk cId="4098546670" sldId="273"/>
            <ac:picMk id="8" creationId="{EA2383DD-1046-4BC5-B4BA-46BA4E2254C6}"/>
          </ac:picMkLst>
        </pc:picChg>
        <pc:picChg chg="add mod">
          <ac:chgData name="LOW Yee Lee" userId="S::yeelee.low.2020@mitb.smu.edu.sg::dfa2137b-22e7-47c4-ab5a-fff8f6811eeb" providerId="AD" clId="Web-{8366A362-8B91-4F23-A1A2-177B84F0A9EC}" dt="2021-08-02T15:39:00.800" v="134" actId="1076"/>
          <ac:picMkLst>
            <pc:docMk/>
            <pc:sldMk cId="4098546670" sldId="273"/>
            <ac:picMk id="9" creationId="{B2B29A0E-6BC7-4F78-BB38-61EA2ABBE24D}"/>
          </ac:picMkLst>
        </pc:picChg>
        <pc:picChg chg="add del mod">
          <ac:chgData name="LOW Yee Lee" userId="S::yeelee.low.2020@mitb.smu.edu.sg::dfa2137b-22e7-47c4-ab5a-fff8f6811eeb" providerId="AD" clId="Web-{8366A362-8B91-4F23-A1A2-177B84F0A9EC}" dt="2021-08-02T15:34:02.779" v="96"/>
          <ac:picMkLst>
            <pc:docMk/>
            <pc:sldMk cId="4098546670" sldId="273"/>
            <ac:picMk id="10" creationId="{66A753EF-6416-4A34-AA49-BAD394AE5F47}"/>
          </ac:picMkLst>
        </pc:picChg>
        <pc:picChg chg="add mod">
          <ac:chgData name="LOW Yee Lee" userId="S::yeelee.low.2020@mitb.smu.edu.sg::dfa2137b-22e7-47c4-ab5a-fff8f6811eeb" providerId="AD" clId="Web-{8366A362-8B91-4F23-A1A2-177B84F0A9EC}" dt="2021-08-02T15:38:58.753" v="133" actId="1076"/>
          <ac:picMkLst>
            <pc:docMk/>
            <pc:sldMk cId="4098546670" sldId="273"/>
            <ac:picMk id="11" creationId="{62B99B54-C51C-4B49-9D5D-D6A34578EA88}"/>
          </ac:picMkLst>
        </pc:picChg>
      </pc:sldChg>
      <pc:sldChg chg="ord">
        <pc:chgData name="LOW Yee Lee" userId="S::yeelee.low.2020@mitb.smu.edu.sg::dfa2137b-22e7-47c4-ab5a-fff8f6811eeb" providerId="AD" clId="Web-{8366A362-8B91-4F23-A1A2-177B84F0A9EC}" dt="2021-08-02T15:27:41.070" v="30"/>
        <pc:sldMkLst>
          <pc:docMk/>
          <pc:sldMk cId="1308177574" sldId="282"/>
        </pc:sldMkLst>
      </pc:sldChg>
      <pc:sldChg chg="del ord">
        <pc:chgData name="LOW Yee Lee" userId="S::yeelee.low.2020@mitb.smu.edu.sg::dfa2137b-22e7-47c4-ab5a-fff8f6811eeb" providerId="AD" clId="Web-{8366A362-8B91-4F23-A1A2-177B84F0A9EC}" dt="2021-08-02T15:54:34.018" v="598"/>
        <pc:sldMkLst>
          <pc:docMk/>
          <pc:sldMk cId="3540034128" sldId="285"/>
        </pc:sldMkLst>
      </pc:sldChg>
      <pc:sldChg chg="addSp delSp modSp ord">
        <pc:chgData name="LOW Yee Lee" userId="S::yeelee.low.2020@mitb.smu.edu.sg::dfa2137b-22e7-47c4-ab5a-fff8f6811eeb" providerId="AD" clId="Web-{8366A362-8B91-4F23-A1A2-177B84F0A9EC}" dt="2021-08-02T16:05:10.606" v="660"/>
        <pc:sldMkLst>
          <pc:docMk/>
          <pc:sldMk cId="1656721653" sldId="286"/>
        </pc:sldMkLst>
        <pc:graphicFrameChg chg="del mod modGraphic">
          <ac:chgData name="LOW Yee Lee" userId="S::yeelee.low.2020@mitb.smu.edu.sg::dfa2137b-22e7-47c4-ab5a-fff8f6811eeb" providerId="AD" clId="Web-{8366A362-8B91-4F23-A1A2-177B84F0A9EC}" dt="2021-08-02T15:45:36.509" v="177"/>
          <ac:graphicFrameMkLst>
            <pc:docMk/>
            <pc:sldMk cId="1656721653" sldId="286"/>
            <ac:graphicFrameMk id="3" creationId="{1A36259D-914E-4DD7-B0BD-46B2B407985D}"/>
          </ac:graphicFrameMkLst>
        </pc:graphicFrameChg>
        <pc:graphicFrameChg chg="add del mod">
          <ac:chgData name="LOW Yee Lee" userId="S::yeelee.low.2020@mitb.smu.edu.sg::dfa2137b-22e7-47c4-ab5a-fff8f6811eeb" providerId="AD" clId="Web-{8366A362-8B91-4F23-A1A2-177B84F0A9EC}" dt="2021-08-02T15:42:53.429" v="154"/>
          <ac:graphicFrameMkLst>
            <pc:docMk/>
            <pc:sldMk cId="1656721653" sldId="286"/>
            <ac:graphicFrameMk id="4" creationId="{B2329CB3-19C3-43D8-8D10-FCA5A1C57619}"/>
          </ac:graphicFrameMkLst>
        </pc:graphicFrameChg>
        <pc:graphicFrameChg chg="add del mod">
          <ac:chgData name="LOW Yee Lee" userId="S::yeelee.low.2020@mitb.smu.edu.sg::dfa2137b-22e7-47c4-ab5a-fff8f6811eeb" providerId="AD" clId="Web-{8366A362-8B91-4F23-A1A2-177B84F0A9EC}" dt="2021-08-02T15:42:56.741" v="156"/>
          <ac:graphicFrameMkLst>
            <pc:docMk/>
            <pc:sldMk cId="1656721653" sldId="286"/>
            <ac:graphicFrameMk id="6" creationId="{F6154A72-1DB8-4F0A-9CAB-3245D14069D3}"/>
          </ac:graphicFrameMkLst>
        </pc:graphicFrameChg>
        <pc:graphicFrameChg chg="add del mod">
          <ac:chgData name="LOW Yee Lee" userId="S::yeelee.low.2020@mitb.smu.edu.sg::dfa2137b-22e7-47c4-ab5a-fff8f6811eeb" providerId="AD" clId="Web-{8366A362-8B91-4F23-A1A2-177B84F0A9EC}" dt="2021-08-02T15:42:59.991" v="158"/>
          <ac:graphicFrameMkLst>
            <pc:docMk/>
            <pc:sldMk cId="1656721653" sldId="286"/>
            <ac:graphicFrameMk id="9" creationId="{B6CAEF08-15A5-4519-A54B-20FC801B2D07}"/>
          </ac:graphicFrameMkLst>
        </pc:graphicFrameChg>
        <pc:graphicFrameChg chg="add del mod">
          <ac:chgData name="LOW Yee Lee" userId="S::yeelee.low.2020@mitb.smu.edu.sg::dfa2137b-22e7-47c4-ab5a-fff8f6811eeb" providerId="AD" clId="Web-{8366A362-8B91-4F23-A1A2-177B84F0A9EC}" dt="2021-08-02T15:45:15.540" v="163"/>
          <ac:graphicFrameMkLst>
            <pc:docMk/>
            <pc:sldMk cId="1656721653" sldId="286"/>
            <ac:graphicFrameMk id="11" creationId="{4D817C4E-63FB-42B5-ADC6-BA5A26DB4A09}"/>
          </ac:graphicFrameMkLst>
        </pc:graphicFrameChg>
        <pc:graphicFrameChg chg="add mod modGraphic">
          <ac:chgData name="LOW Yee Lee" userId="S::yeelee.low.2020@mitb.smu.edu.sg::dfa2137b-22e7-47c4-ab5a-fff8f6811eeb" providerId="AD" clId="Web-{8366A362-8B91-4F23-A1A2-177B84F0A9EC}" dt="2021-08-02T15:57:45.443" v="654"/>
          <ac:graphicFrameMkLst>
            <pc:docMk/>
            <pc:sldMk cId="1656721653" sldId="286"/>
            <ac:graphicFrameMk id="13" creationId="{3AFA38EA-DB70-408B-A14F-FE2C3F5A02E9}"/>
          </ac:graphicFrameMkLst>
        </pc:graphicFrameChg>
        <pc:graphicFrameChg chg="add del mod">
          <ac:chgData name="LOW Yee Lee" userId="S::yeelee.low.2020@mitb.smu.edu.sg::dfa2137b-22e7-47c4-ab5a-fff8f6811eeb" providerId="AD" clId="Web-{8366A362-8B91-4F23-A1A2-177B84F0A9EC}" dt="2021-08-02T16:04:31.402" v="656"/>
          <ac:graphicFrameMkLst>
            <pc:docMk/>
            <pc:sldMk cId="1656721653" sldId="286"/>
            <ac:graphicFrameMk id="15" creationId="{8C2B6BAF-DD4A-4C1B-855D-2130BDC2C20B}"/>
          </ac:graphicFrameMkLst>
        </pc:graphicFrameChg>
        <pc:graphicFrameChg chg="add del mod">
          <ac:chgData name="LOW Yee Lee" userId="S::yeelee.low.2020@mitb.smu.edu.sg::dfa2137b-22e7-47c4-ab5a-fff8f6811eeb" providerId="AD" clId="Web-{8366A362-8B91-4F23-A1A2-177B84F0A9EC}" dt="2021-08-02T16:04:42.840" v="658"/>
          <ac:graphicFrameMkLst>
            <pc:docMk/>
            <pc:sldMk cId="1656721653" sldId="286"/>
            <ac:graphicFrameMk id="17" creationId="{29F31485-F2A4-4FC3-8EA3-811893FBBEF9}"/>
          </ac:graphicFrameMkLst>
        </pc:graphicFrameChg>
        <pc:graphicFrameChg chg="add del mod">
          <ac:chgData name="LOW Yee Lee" userId="S::yeelee.low.2020@mitb.smu.edu.sg::dfa2137b-22e7-47c4-ab5a-fff8f6811eeb" providerId="AD" clId="Web-{8366A362-8B91-4F23-A1A2-177B84F0A9EC}" dt="2021-08-02T16:05:10.606" v="660"/>
          <ac:graphicFrameMkLst>
            <pc:docMk/>
            <pc:sldMk cId="1656721653" sldId="286"/>
            <ac:graphicFrameMk id="19" creationId="{A7F0968E-479F-4863-BED6-EAAB911CCF4A}"/>
          </ac:graphicFrameMkLst>
        </pc:graphicFrameChg>
      </pc:sldChg>
      <pc:sldChg chg="del ord">
        <pc:chgData name="LOW Yee Lee" userId="S::yeelee.low.2020@mitb.smu.edu.sg::dfa2137b-22e7-47c4-ab5a-fff8f6811eeb" providerId="AD" clId="Web-{8366A362-8B91-4F23-A1A2-177B84F0A9EC}" dt="2021-08-02T15:54:34.018" v="599"/>
        <pc:sldMkLst>
          <pc:docMk/>
          <pc:sldMk cId="2810822347" sldId="287"/>
        </pc:sldMkLst>
      </pc:sldChg>
      <pc:sldChg chg="ord">
        <pc:chgData name="LOW Yee Lee" userId="S::yeelee.low.2020@mitb.smu.edu.sg::dfa2137b-22e7-47c4-ab5a-fff8f6811eeb" providerId="AD" clId="Web-{8366A362-8B91-4F23-A1A2-177B84F0A9EC}" dt="2021-08-02T15:54:12.502" v="596"/>
        <pc:sldMkLst>
          <pc:docMk/>
          <pc:sldMk cId="3076071725" sldId="290"/>
        </pc:sldMkLst>
      </pc:sldChg>
    </pc:docChg>
  </pc:docChgLst>
  <pc:docChgLst>
    <pc:chgData name="KOH Jit Woon" userId="S::jitwoon.koh.2020@mitb.smu.edu.sg::b8365f70-f713-4424-b3d0-54368f1ea3e8" providerId="AD" clId="Web-{0CD15A49-F276-4C5E-AD25-8D2B1BF3CAAB}"/>
    <pc:docChg chg="modSld">
      <pc:chgData name="KOH Jit Woon" userId="S::jitwoon.koh.2020@mitb.smu.edu.sg::b8365f70-f713-4424-b3d0-54368f1ea3e8" providerId="AD" clId="Web-{0CD15A49-F276-4C5E-AD25-8D2B1BF3CAAB}" dt="2021-06-11T12:46:32.160" v="1" actId="20577"/>
      <pc:docMkLst>
        <pc:docMk/>
      </pc:docMkLst>
      <pc:sldChg chg="modSp">
        <pc:chgData name="KOH Jit Woon" userId="S::jitwoon.koh.2020@mitb.smu.edu.sg::b8365f70-f713-4424-b3d0-54368f1ea3e8" providerId="AD" clId="Web-{0CD15A49-F276-4C5E-AD25-8D2B1BF3CAAB}" dt="2021-06-11T12:46:32.160" v="1" actId="20577"/>
        <pc:sldMkLst>
          <pc:docMk/>
          <pc:sldMk cId="2392282532" sldId="257"/>
        </pc:sldMkLst>
        <pc:spChg chg="mod">
          <ac:chgData name="KOH Jit Woon" userId="S::jitwoon.koh.2020@mitb.smu.edu.sg::b8365f70-f713-4424-b3d0-54368f1ea3e8" providerId="AD" clId="Web-{0CD15A49-F276-4C5E-AD25-8D2B1BF3CAAB}" dt="2021-06-11T12:46:32.160" v="1" actId="20577"/>
          <ac:spMkLst>
            <pc:docMk/>
            <pc:sldMk cId="2392282532" sldId="257"/>
            <ac:spMk id="3" creationId="{1C03050F-9F1B-4F7D-B982-BC4D61221586}"/>
          </ac:spMkLst>
        </pc:spChg>
      </pc:sldChg>
    </pc:docChg>
  </pc:docChgLst>
  <pc:docChgLst>
    <pc:chgData name="KOH Jit Woon" userId="S::jitwoon.koh.2020@mitb.smu.edu.sg::b8365f70-f713-4424-b3d0-54368f1ea3e8" providerId="AD" clId="Web-{3906D7EF-6418-40DC-93A2-67479A651672}"/>
    <pc:docChg chg="modSld">
      <pc:chgData name="KOH Jit Woon" userId="S::jitwoon.koh.2020@mitb.smu.edu.sg::b8365f70-f713-4424-b3d0-54368f1ea3e8" providerId="AD" clId="Web-{3906D7EF-6418-40DC-93A2-67479A651672}" dt="2021-08-01T03:12:09.126" v="1" actId="20577"/>
      <pc:docMkLst>
        <pc:docMk/>
      </pc:docMkLst>
      <pc:sldChg chg="modSp">
        <pc:chgData name="KOH Jit Woon" userId="S::jitwoon.koh.2020@mitb.smu.edu.sg::b8365f70-f713-4424-b3d0-54368f1ea3e8" providerId="AD" clId="Web-{3906D7EF-6418-40DC-93A2-67479A651672}" dt="2021-08-01T03:12:09.126" v="1" actId="20577"/>
        <pc:sldMkLst>
          <pc:docMk/>
          <pc:sldMk cId="2426601535" sldId="264"/>
        </pc:sldMkLst>
        <pc:spChg chg="mod">
          <ac:chgData name="KOH Jit Woon" userId="S::jitwoon.koh.2020@mitb.smu.edu.sg::b8365f70-f713-4424-b3d0-54368f1ea3e8" providerId="AD" clId="Web-{3906D7EF-6418-40DC-93A2-67479A651672}" dt="2021-08-01T03:12:09.126" v="1" actId="20577"/>
          <ac:spMkLst>
            <pc:docMk/>
            <pc:sldMk cId="2426601535" sldId="264"/>
            <ac:spMk id="2" creationId="{BE384797-B024-4E33-A445-CDCD22B99C79}"/>
          </ac:spMkLst>
        </pc:spChg>
      </pc:sldChg>
    </pc:docChg>
  </pc:docChgLst>
  <pc:docChgLst>
    <pc:chgData name="KOH Jit Woon" userId="S::jitwoon.koh.2020@mitb.smu.edu.sg::b8365f70-f713-4424-b3d0-54368f1ea3e8" providerId="AD" clId="Web-{7ECD3905-F5AF-4959-BF76-AC06E49407EA}"/>
    <pc:docChg chg="addSld delSld modSld sldOrd">
      <pc:chgData name="KOH Jit Woon" userId="S::jitwoon.koh.2020@mitb.smu.edu.sg::b8365f70-f713-4424-b3d0-54368f1ea3e8" providerId="AD" clId="Web-{7ECD3905-F5AF-4959-BF76-AC06E49407EA}" dt="2021-08-02T15:02:29.941" v="301" actId="20577"/>
      <pc:docMkLst>
        <pc:docMk/>
      </pc:docMkLst>
      <pc:sldChg chg="modSp">
        <pc:chgData name="KOH Jit Woon" userId="S::jitwoon.koh.2020@mitb.smu.edu.sg::b8365f70-f713-4424-b3d0-54368f1ea3e8" providerId="AD" clId="Web-{7ECD3905-F5AF-4959-BF76-AC06E49407EA}" dt="2021-08-02T14:54:47.039" v="43" actId="20577"/>
        <pc:sldMkLst>
          <pc:docMk/>
          <pc:sldMk cId="4039942676" sldId="269"/>
        </pc:sldMkLst>
        <pc:spChg chg="mod">
          <ac:chgData name="KOH Jit Woon" userId="S::jitwoon.koh.2020@mitb.smu.edu.sg::b8365f70-f713-4424-b3d0-54368f1ea3e8" providerId="AD" clId="Web-{7ECD3905-F5AF-4959-BF76-AC06E49407EA}" dt="2021-08-02T14:54:47.039" v="43" actId="20577"/>
          <ac:spMkLst>
            <pc:docMk/>
            <pc:sldMk cId="4039942676" sldId="269"/>
            <ac:spMk id="2" creationId="{6A36F6AC-0EBC-47D2-957F-2C9BE53DFE64}"/>
          </ac:spMkLst>
        </pc:spChg>
      </pc:sldChg>
      <pc:sldChg chg="modSp">
        <pc:chgData name="KOH Jit Woon" userId="S::jitwoon.koh.2020@mitb.smu.edu.sg::b8365f70-f713-4424-b3d0-54368f1ea3e8" providerId="AD" clId="Web-{7ECD3905-F5AF-4959-BF76-AC06E49407EA}" dt="2021-08-02T15:02:29.941" v="301" actId="20577"/>
        <pc:sldMkLst>
          <pc:docMk/>
          <pc:sldMk cId="2398997450" sldId="271"/>
        </pc:sldMkLst>
        <pc:spChg chg="mod">
          <ac:chgData name="KOH Jit Woon" userId="S::jitwoon.koh.2020@mitb.smu.edu.sg::b8365f70-f713-4424-b3d0-54368f1ea3e8" providerId="AD" clId="Web-{7ECD3905-F5AF-4959-BF76-AC06E49407EA}" dt="2021-08-02T14:54:39.508" v="31" actId="20577"/>
          <ac:spMkLst>
            <pc:docMk/>
            <pc:sldMk cId="2398997450" sldId="271"/>
            <ac:spMk id="2" creationId="{6A36F6AC-0EBC-47D2-957F-2C9BE53DFE64}"/>
          </ac:spMkLst>
        </pc:spChg>
        <pc:spChg chg="mod">
          <ac:chgData name="KOH Jit Woon" userId="S::jitwoon.koh.2020@mitb.smu.edu.sg::b8365f70-f713-4424-b3d0-54368f1ea3e8" providerId="AD" clId="Web-{7ECD3905-F5AF-4959-BF76-AC06E49407EA}" dt="2021-08-02T15:02:29.941" v="301" actId="20577"/>
          <ac:spMkLst>
            <pc:docMk/>
            <pc:sldMk cId="2398997450" sldId="271"/>
            <ac:spMk id="3" creationId="{87E11167-E1D2-4946-B4F9-1544096F1246}"/>
          </ac:spMkLst>
        </pc:spChg>
      </pc:sldChg>
      <pc:sldChg chg="addSp delSp modSp">
        <pc:chgData name="KOH Jit Woon" userId="S::jitwoon.koh.2020@mitb.smu.edu.sg::b8365f70-f713-4424-b3d0-54368f1ea3e8" providerId="AD" clId="Web-{7ECD3905-F5AF-4959-BF76-AC06E49407EA}" dt="2021-08-02T15:00:43.403" v="182" actId="20577"/>
        <pc:sldMkLst>
          <pc:docMk/>
          <pc:sldMk cId="1308177574" sldId="282"/>
        </pc:sldMkLst>
        <pc:spChg chg="del mod">
          <ac:chgData name="KOH Jit Woon" userId="S::jitwoon.koh.2020@mitb.smu.edu.sg::b8365f70-f713-4424-b3d0-54368f1ea3e8" providerId="AD" clId="Web-{7ECD3905-F5AF-4959-BF76-AC06E49407EA}" dt="2021-08-02T14:55:34.917" v="58"/>
          <ac:spMkLst>
            <pc:docMk/>
            <pc:sldMk cId="1308177574" sldId="282"/>
            <ac:spMk id="5" creationId="{E52D7439-372B-45E2-9B98-F50A7C5713B9}"/>
          </ac:spMkLst>
        </pc:spChg>
        <pc:spChg chg="mod">
          <ac:chgData name="KOH Jit Woon" userId="S::jitwoon.koh.2020@mitb.smu.edu.sg::b8365f70-f713-4424-b3d0-54368f1ea3e8" providerId="AD" clId="Web-{7ECD3905-F5AF-4959-BF76-AC06E49407EA}" dt="2021-08-02T15:00:43.403" v="182" actId="20577"/>
          <ac:spMkLst>
            <pc:docMk/>
            <pc:sldMk cId="1308177574" sldId="282"/>
            <ac:spMk id="7" creationId="{BCF0E789-5300-471D-B0B9-B08ECD9B2458}"/>
          </ac:spMkLst>
        </pc:spChg>
        <pc:graphicFrameChg chg="mod modGraphic">
          <ac:chgData name="KOH Jit Woon" userId="S::jitwoon.koh.2020@mitb.smu.edu.sg::b8365f70-f713-4424-b3d0-54368f1ea3e8" providerId="AD" clId="Web-{7ECD3905-F5AF-4959-BF76-AC06E49407EA}" dt="2021-08-02T14:59:16.101" v="150"/>
          <ac:graphicFrameMkLst>
            <pc:docMk/>
            <pc:sldMk cId="1308177574" sldId="282"/>
            <ac:graphicFrameMk id="3" creationId="{1A36259D-914E-4DD7-B0BD-46B2B407985D}"/>
          </ac:graphicFrameMkLst>
        </pc:graphicFrameChg>
        <pc:graphicFrameChg chg="add del mod modGraphic">
          <ac:chgData name="KOH Jit Woon" userId="S::jitwoon.koh.2020@mitb.smu.edu.sg::b8365f70-f713-4424-b3d0-54368f1ea3e8" providerId="AD" clId="Web-{7ECD3905-F5AF-4959-BF76-AC06E49407EA}" dt="2021-08-02T14:56:43.030" v="67"/>
          <ac:graphicFrameMkLst>
            <pc:docMk/>
            <pc:sldMk cId="1308177574" sldId="282"/>
            <ac:graphicFrameMk id="6" creationId="{334F4B04-A6D9-43B9-A08E-057465D07DF9}"/>
          </ac:graphicFrameMkLst>
        </pc:graphicFrameChg>
      </pc:sldChg>
      <pc:sldChg chg="del">
        <pc:chgData name="KOH Jit Woon" userId="S::jitwoon.koh.2020@mitb.smu.edu.sg::b8365f70-f713-4424-b3d0-54368f1ea3e8" providerId="AD" clId="Web-{7ECD3905-F5AF-4959-BF76-AC06E49407EA}" dt="2021-08-02T14:53:07.940" v="9"/>
        <pc:sldMkLst>
          <pc:docMk/>
          <pc:sldMk cId="2142197780" sldId="283"/>
        </pc:sldMkLst>
      </pc:sldChg>
      <pc:sldChg chg="modSp add mod ord replId modShow">
        <pc:chgData name="KOH Jit Woon" userId="S::jitwoon.koh.2020@mitb.smu.edu.sg::b8365f70-f713-4424-b3d0-54368f1ea3e8" providerId="AD" clId="Web-{7ECD3905-F5AF-4959-BF76-AC06E49407EA}" dt="2021-08-02T15:01:27.750" v="226"/>
        <pc:sldMkLst>
          <pc:docMk/>
          <pc:sldMk cId="1735713314" sldId="284"/>
        </pc:sldMkLst>
        <pc:spChg chg="mod">
          <ac:chgData name="KOH Jit Woon" userId="S::jitwoon.koh.2020@mitb.smu.edu.sg::b8365f70-f713-4424-b3d0-54368f1ea3e8" providerId="AD" clId="Web-{7ECD3905-F5AF-4959-BF76-AC06E49407EA}" dt="2021-08-02T14:59:00.397" v="149" actId="1076"/>
          <ac:spMkLst>
            <pc:docMk/>
            <pc:sldMk cId="1735713314" sldId="284"/>
            <ac:spMk id="5" creationId="{E52D7439-372B-45E2-9B98-F50A7C5713B9}"/>
          </ac:spMkLst>
        </pc:spChg>
        <pc:spChg chg="mod">
          <ac:chgData name="KOH Jit Woon" userId="S::jitwoon.koh.2020@mitb.smu.edu.sg::b8365f70-f713-4424-b3d0-54368f1ea3e8" providerId="AD" clId="Web-{7ECD3905-F5AF-4959-BF76-AC06E49407EA}" dt="2021-08-02T14:55:23.588" v="56" actId="20577"/>
          <ac:spMkLst>
            <pc:docMk/>
            <pc:sldMk cId="1735713314" sldId="284"/>
            <ac:spMk id="7" creationId="{BCF0E789-5300-471D-B0B9-B08ECD9B2458}"/>
          </ac:spMkLst>
        </pc:spChg>
        <pc:graphicFrameChg chg="mod modGraphic">
          <ac:chgData name="KOH Jit Woon" userId="S::jitwoon.koh.2020@mitb.smu.edu.sg::b8365f70-f713-4424-b3d0-54368f1ea3e8" providerId="AD" clId="Web-{7ECD3905-F5AF-4959-BF76-AC06E49407EA}" dt="2021-08-02T15:01:27.750" v="226"/>
          <ac:graphicFrameMkLst>
            <pc:docMk/>
            <pc:sldMk cId="1735713314" sldId="284"/>
            <ac:graphicFrameMk id="6" creationId="{334F4B04-A6D9-43B9-A08E-057465D07DF9}"/>
          </ac:graphicFrameMkLst>
        </pc:graphicFrameChg>
      </pc:sldChg>
      <pc:sldChg chg="modSp add del replId">
        <pc:chgData name="KOH Jit Woon" userId="S::jitwoon.koh.2020@mitb.smu.edu.sg::b8365f70-f713-4424-b3d0-54368f1ea3e8" providerId="AD" clId="Web-{7ECD3905-F5AF-4959-BF76-AC06E49407EA}" dt="2021-08-02T15:00:47.747" v="183"/>
        <pc:sldMkLst>
          <pc:docMk/>
          <pc:sldMk cId="1650100846" sldId="287"/>
        </pc:sldMkLst>
        <pc:spChg chg="mod">
          <ac:chgData name="KOH Jit Woon" userId="S::jitwoon.koh.2020@mitb.smu.edu.sg::b8365f70-f713-4424-b3d0-54368f1ea3e8" providerId="AD" clId="Web-{7ECD3905-F5AF-4959-BF76-AC06E49407EA}" dt="2021-08-02T15:00:01.057" v="161" actId="20577"/>
          <ac:spMkLst>
            <pc:docMk/>
            <pc:sldMk cId="1650100846" sldId="287"/>
            <ac:spMk id="7" creationId="{BCF0E789-5300-471D-B0B9-B08ECD9B2458}"/>
          </ac:spMkLst>
        </pc:spChg>
      </pc:sldChg>
      <pc:sldChg chg="modSp add replId">
        <pc:chgData name="KOH Jit Woon" userId="S::jitwoon.koh.2020@mitb.smu.edu.sg::b8365f70-f713-4424-b3d0-54368f1ea3e8" providerId="AD" clId="Web-{7ECD3905-F5AF-4959-BF76-AC06E49407EA}" dt="2021-08-02T15:00:58.529" v="194" actId="20577"/>
        <pc:sldMkLst>
          <pc:docMk/>
          <pc:sldMk cId="2810822347" sldId="287"/>
        </pc:sldMkLst>
        <pc:spChg chg="mod">
          <ac:chgData name="KOH Jit Woon" userId="S::jitwoon.koh.2020@mitb.smu.edu.sg::b8365f70-f713-4424-b3d0-54368f1ea3e8" providerId="AD" clId="Web-{7ECD3905-F5AF-4959-BF76-AC06E49407EA}" dt="2021-08-02T15:00:58.529" v="194" actId="20577"/>
          <ac:spMkLst>
            <pc:docMk/>
            <pc:sldMk cId="2810822347" sldId="287"/>
            <ac:spMk id="7" creationId="{BCF0E789-5300-471D-B0B9-B08ECD9B2458}"/>
          </ac:spMkLst>
        </pc:spChg>
      </pc:sldChg>
    </pc:docChg>
  </pc:docChgLst>
  <pc:docChgLst>
    <pc:chgData name="LIM Minhan" userId="788418f6-2704-457d-85e8-59d038a9125a" providerId="ADAL" clId="{01974828-48E9-43E3-9377-B047CF8E8EEC}"/>
    <pc:docChg chg="undo redo custSel addSld delSld modSld sldOrd">
      <pc:chgData name="LIM Minhan" userId="788418f6-2704-457d-85e8-59d038a9125a" providerId="ADAL" clId="{01974828-48E9-43E3-9377-B047CF8E8EEC}" dt="2021-08-03T10:46:36.211" v="1796" actId="14100"/>
      <pc:docMkLst>
        <pc:docMk/>
      </pc:docMkLst>
      <pc:sldChg chg="ord">
        <pc:chgData name="LIM Minhan" userId="788418f6-2704-457d-85e8-59d038a9125a" providerId="ADAL" clId="{01974828-48E9-43E3-9377-B047CF8E8EEC}" dt="2021-08-03T10:26:12.450" v="1785"/>
        <pc:sldMkLst>
          <pc:docMk/>
          <pc:sldMk cId="4039942676" sldId="269"/>
        </pc:sldMkLst>
      </pc:sldChg>
      <pc:sldChg chg="modSp mod">
        <pc:chgData name="LIM Minhan" userId="788418f6-2704-457d-85e8-59d038a9125a" providerId="ADAL" clId="{01974828-48E9-43E3-9377-B047CF8E8EEC}" dt="2021-08-03T09:34:17.021" v="1783" actId="20577"/>
        <pc:sldMkLst>
          <pc:docMk/>
          <pc:sldMk cId="2398997450" sldId="271"/>
        </pc:sldMkLst>
        <pc:spChg chg="mod">
          <ac:chgData name="LIM Minhan" userId="788418f6-2704-457d-85e8-59d038a9125a" providerId="ADAL" clId="{01974828-48E9-43E3-9377-B047CF8E8EEC}" dt="2021-08-03T09:34:17.021" v="1783" actId="20577"/>
          <ac:spMkLst>
            <pc:docMk/>
            <pc:sldMk cId="2398997450" sldId="271"/>
            <ac:spMk id="3" creationId="{87E11167-E1D2-4946-B4F9-1544096F1246}"/>
          </ac:spMkLst>
        </pc:spChg>
      </pc:sldChg>
      <pc:sldChg chg="modSp mod">
        <pc:chgData name="LIM Minhan" userId="788418f6-2704-457d-85e8-59d038a9125a" providerId="ADAL" clId="{01974828-48E9-43E3-9377-B047CF8E8EEC}" dt="2021-08-03T08:39:50.922" v="1553" actId="20577"/>
        <pc:sldMkLst>
          <pc:docMk/>
          <pc:sldMk cId="4098546670" sldId="273"/>
        </pc:sldMkLst>
        <pc:spChg chg="mod">
          <ac:chgData name="LIM Minhan" userId="788418f6-2704-457d-85e8-59d038a9125a" providerId="ADAL" clId="{01974828-48E9-43E3-9377-B047CF8E8EEC}" dt="2021-08-03T08:39:50.922" v="1553" actId="20577"/>
          <ac:spMkLst>
            <pc:docMk/>
            <pc:sldMk cId="4098546670" sldId="273"/>
            <ac:spMk id="2" creationId="{BE384797-B024-4E33-A445-CDCD22B99C79}"/>
          </ac:spMkLst>
        </pc:spChg>
      </pc:sldChg>
      <pc:sldChg chg="addSp delSp modSp mod ord modShow">
        <pc:chgData name="LIM Minhan" userId="788418f6-2704-457d-85e8-59d038a9125a" providerId="ADAL" clId="{01974828-48E9-43E3-9377-B047CF8E8EEC}" dt="2021-08-02T17:28:45.885" v="521"/>
        <pc:sldMkLst>
          <pc:docMk/>
          <pc:sldMk cId="1308177574" sldId="282"/>
        </pc:sldMkLst>
        <pc:spChg chg="mod">
          <ac:chgData name="LIM Minhan" userId="788418f6-2704-457d-85e8-59d038a9125a" providerId="ADAL" clId="{01974828-48E9-43E3-9377-B047CF8E8EEC}" dt="2021-08-02T16:15:30.046" v="428" actId="20577"/>
          <ac:spMkLst>
            <pc:docMk/>
            <pc:sldMk cId="1308177574" sldId="282"/>
            <ac:spMk id="7" creationId="{BCF0E789-5300-471D-B0B9-B08ECD9B2458}"/>
          </ac:spMkLst>
        </pc:spChg>
        <pc:spChg chg="add mod">
          <ac:chgData name="LIM Minhan" userId="788418f6-2704-457d-85e8-59d038a9125a" providerId="ADAL" clId="{01974828-48E9-43E3-9377-B047CF8E8EEC}" dt="2021-08-02T16:15:13.760" v="411" actId="207"/>
          <ac:spMkLst>
            <pc:docMk/>
            <pc:sldMk cId="1308177574" sldId="282"/>
            <ac:spMk id="9" creationId="{1600D7EA-7319-4499-9F9D-037151C0BAB0}"/>
          </ac:spMkLst>
        </pc:spChg>
        <pc:graphicFrameChg chg="del">
          <ac:chgData name="LIM Minhan" userId="788418f6-2704-457d-85e8-59d038a9125a" providerId="ADAL" clId="{01974828-48E9-43E3-9377-B047CF8E8EEC}" dt="2021-08-02T15:49:38.992" v="204" actId="478"/>
          <ac:graphicFrameMkLst>
            <pc:docMk/>
            <pc:sldMk cId="1308177574" sldId="282"/>
            <ac:graphicFrameMk id="3" creationId="{1A36259D-914E-4DD7-B0BD-46B2B407985D}"/>
          </ac:graphicFrameMkLst>
        </pc:graphicFrameChg>
        <pc:graphicFrameChg chg="add mod modGraphic">
          <ac:chgData name="LIM Minhan" userId="788418f6-2704-457d-85e8-59d038a9125a" providerId="ADAL" clId="{01974828-48E9-43E3-9377-B047CF8E8EEC}" dt="2021-08-02T16:17:43.644" v="430" actId="203"/>
          <ac:graphicFrameMkLst>
            <pc:docMk/>
            <pc:sldMk cId="1308177574" sldId="282"/>
            <ac:graphicFrameMk id="8" creationId="{3B3A1912-535E-4166-914A-E3050B44DF4D}"/>
          </ac:graphicFrameMkLst>
        </pc:graphicFrameChg>
      </pc:sldChg>
      <pc:sldChg chg="modSp mod">
        <pc:chgData name="LIM Minhan" userId="788418f6-2704-457d-85e8-59d038a9125a" providerId="ADAL" clId="{01974828-48E9-43E3-9377-B047CF8E8EEC}" dt="2021-08-02T15:47:28.029" v="202" actId="242"/>
        <pc:sldMkLst>
          <pc:docMk/>
          <pc:sldMk cId="3540034128" sldId="285"/>
        </pc:sldMkLst>
        <pc:spChg chg="mod">
          <ac:chgData name="LIM Minhan" userId="788418f6-2704-457d-85e8-59d038a9125a" providerId="ADAL" clId="{01974828-48E9-43E3-9377-B047CF8E8EEC}" dt="2021-08-02T15:22:05.852" v="59" actId="20577"/>
          <ac:spMkLst>
            <pc:docMk/>
            <pc:sldMk cId="3540034128" sldId="285"/>
            <ac:spMk id="7" creationId="{BCF0E789-5300-471D-B0B9-B08ECD9B2458}"/>
          </ac:spMkLst>
        </pc:spChg>
        <pc:graphicFrameChg chg="mod modGraphic">
          <ac:chgData name="LIM Minhan" userId="788418f6-2704-457d-85e8-59d038a9125a" providerId="ADAL" clId="{01974828-48E9-43E3-9377-B047CF8E8EEC}" dt="2021-08-02T15:47:28.029" v="202" actId="242"/>
          <ac:graphicFrameMkLst>
            <pc:docMk/>
            <pc:sldMk cId="3540034128" sldId="285"/>
            <ac:graphicFrameMk id="3" creationId="{1A36259D-914E-4DD7-B0BD-46B2B407985D}"/>
          </ac:graphicFrameMkLst>
        </pc:graphicFrameChg>
      </pc:sldChg>
      <pc:sldChg chg="modSp mod">
        <pc:chgData name="LIM Minhan" userId="788418f6-2704-457d-85e8-59d038a9125a" providerId="ADAL" clId="{01974828-48E9-43E3-9377-B047CF8E8EEC}" dt="2021-08-02T15:22:24.231" v="87" actId="404"/>
        <pc:sldMkLst>
          <pc:docMk/>
          <pc:sldMk cId="1656721653" sldId="286"/>
        </pc:sldMkLst>
        <pc:spChg chg="mod">
          <ac:chgData name="LIM Minhan" userId="788418f6-2704-457d-85e8-59d038a9125a" providerId="ADAL" clId="{01974828-48E9-43E3-9377-B047CF8E8EEC}" dt="2021-08-02T15:22:24.231" v="87" actId="404"/>
          <ac:spMkLst>
            <pc:docMk/>
            <pc:sldMk cId="1656721653" sldId="286"/>
            <ac:spMk id="7" creationId="{BCF0E789-5300-471D-B0B9-B08ECD9B2458}"/>
          </ac:spMkLst>
        </pc:spChg>
      </pc:sldChg>
      <pc:sldChg chg="modSp mod">
        <pc:chgData name="LIM Minhan" userId="788418f6-2704-457d-85e8-59d038a9125a" providerId="ADAL" clId="{01974828-48E9-43E3-9377-B047CF8E8EEC}" dt="2021-08-02T15:21:59.885" v="51" actId="20577"/>
        <pc:sldMkLst>
          <pc:docMk/>
          <pc:sldMk cId="2810822347" sldId="287"/>
        </pc:sldMkLst>
        <pc:spChg chg="mod">
          <ac:chgData name="LIM Minhan" userId="788418f6-2704-457d-85e8-59d038a9125a" providerId="ADAL" clId="{01974828-48E9-43E3-9377-B047CF8E8EEC}" dt="2021-08-02T15:21:59.885" v="51" actId="20577"/>
          <ac:spMkLst>
            <pc:docMk/>
            <pc:sldMk cId="2810822347" sldId="287"/>
            <ac:spMk id="7" creationId="{BCF0E789-5300-471D-B0B9-B08ECD9B2458}"/>
          </ac:spMkLst>
        </pc:spChg>
      </pc:sldChg>
      <pc:sldChg chg="add">
        <pc:chgData name="LIM Minhan" userId="788418f6-2704-457d-85e8-59d038a9125a" providerId="ADAL" clId="{01974828-48E9-43E3-9377-B047CF8E8EEC}" dt="2021-08-02T15:49:28.837" v="203" actId="2890"/>
        <pc:sldMkLst>
          <pc:docMk/>
          <pc:sldMk cId="3076071725" sldId="290"/>
        </pc:sldMkLst>
      </pc:sldChg>
      <pc:sldChg chg="addSp delSp modSp add mod ord modShow">
        <pc:chgData name="LIM Minhan" userId="788418f6-2704-457d-85e8-59d038a9125a" providerId="ADAL" clId="{01974828-48E9-43E3-9377-B047CF8E8EEC}" dt="2021-08-02T17:28:45.885" v="521"/>
        <pc:sldMkLst>
          <pc:docMk/>
          <pc:sldMk cId="785876431" sldId="291"/>
        </pc:sldMkLst>
        <pc:spChg chg="add mod">
          <ac:chgData name="LIM Minhan" userId="788418f6-2704-457d-85e8-59d038a9125a" providerId="ADAL" clId="{01974828-48E9-43E3-9377-B047CF8E8EEC}" dt="2021-08-02T16:18:31.867" v="443" actId="20577"/>
          <ac:spMkLst>
            <pc:docMk/>
            <pc:sldMk cId="785876431" sldId="291"/>
            <ac:spMk id="2" creationId="{4465726C-9D9F-4D6E-9D66-3C588409CF35}"/>
          </ac:spMkLst>
        </pc:spChg>
        <pc:spChg chg="mod">
          <ac:chgData name="LIM Minhan" userId="788418f6-2704-457d-85e8-59d038a9125a" providerId="ADAL" clId="{01974828-48E9-43E3-9377-B047CF8E8EEC}" dt="2021-08-02T16:15:23.793" v="421" actId="20577"/>
          <ac:spMkLst>
            <pc:docMk/>
            <pc:sldMk cId="785876431" sldId="291"/>
            <ac:spMk id="7" creationId="{BCF0E789-5300-471D-B0B9-B08ECD9B2458}"/>
          </ac:spMkLst>
        </pc:spChg>
        <pc:graphicFrameChg chg="add del mod">
          <ac:chgData name="LIM Minhan" userId="788418f6-2704-457d-85e8-59d038a9125a" providerId="ADAL" clId="{01974828-48E9-43E3-9377-B047CF8E8EEC}" dt="2021-08-02T16:52:34.492" v="475"/>
          <ac:graphicFrameMkLst>
            <pc:docMk/>
            <pc:sldMk cId="785876431" sldId="291"/>
            <ac:graphicFrameMk id="5" creationId="{B487008C-7DE7-4D37-8E28-03192088516F}"/>
          </ac:graphicFrameMkLst>
        </pc:graphicFrameChg>
        <pc:graphicFrameChg chg="add del mod">
          <ac:chgData name="LIM Minhan" userId="788418f6-2704-457d-85e8-59d038a9125a" providerId="ADAL" clId="{01974828-48E9-43E3-9377-B047CF8E8EEC}" dt="2021-08-02T16:52:34.062" v="472"/>
          <ac:graphicFrameMkLst>
            <pc:docMk/>
            <pc:sldMk cId="785876431" sldId="291"/>
            <ac:graphicFrameMk id="6" creationId="{31B0AA30-2ECE-4D10-B350-F01020A01EAA}"/>
          </ac:graphicFrameMkLst>
        </pc:graphicFrameChg>
        <pc:graphicFrameChg chg="mod modGraphic">
          <ac:chgData name="LIM Minhan" userId="788418f6-2704-457d-85e8-59d038a9125a" providerId="ADAL" clId="{01974828-48E9-43E3-9377-B047CF8E8EEC}" dt="2021-08-02T16:52:35.428" v="476" actId="2166"/>
          <ac:graphicFrameMkLst>
            <pc:docMk/>
            <pc:sldMk cId="785876431" sldId="291"/>
            <ac:graphicFrameMk id="8" creationId="{3B3A1912-535E-4166-914A-E3050B44DF4D}"/>
          </ac:graphicFrameMkLst>
        </pc:graphicFrameChg>
      </pc:sldChg>
      <pc:sldChg chg="addSp delSp modSp add mod ord">
        <pc:chgData name="LIM Minhan" userId="788418f6-2704-457d-85e8-59d038a9125a" providerId="ADAL" clId="{01974828-48E9-43E3-9377-B047CF8E8EEC}" dt="2021-08-03T03:39:34.008" v="1552" actId="27918"/>
        <pc:sldMkLst>
          <pc:docMk/>
          <pc:sldMk cId="1917747881" sldId="292"/>
        </pc:sldMkLst>
        <pc:graphicFrameChg chg="add del mod">
          <ac:chgData name="LIM Minhan" userId="788418f6-2704-457d-85e8-59d038a9125a" providerId="ADAL" clId="{01974828-48E9-43E3-9377-B047CF8E8EEC}" dt="2021-08-02T17:04:01.741" v="495" actId="478"/>
          <ac:graphicFrameMkLst>
            <pc:docMk/>
            <pc:sldMk cId="1917747881" sldId="292"/>
            <ac:graphicFrameMk id="4" creationId="{E1425DF9-8E45-4480-B506-60ABDB04F998}"/>
          </ac:graphicFrameMkLst>
        </pc:graphicFrameChg>
        <pc:graphicFrameChg chg="add del mod">
          <ac:chgData name="LIM Minhan" userId="788418f6-2704-457d-85e8-59d038a9125a" providerId="ADAL" clId="{01974828-48E9-43E3-9377-B047CF8E8EEC}" dt="2021-08-02T17:03:55.885" v="490" actId="21"/>
          <ac:graphicFrameMkLst>
            <pc:docMk/>
            <pc:sldMk cId="1917747881" sldId="292"/>
            <ac:graphicFrameMk id="5" creationId="{647FFFD3-F338-42D7-8537-A581821C3761}"/>
          </ac:graphicFrameMkLst>
        </pc:graphicFrameChg>
        <pc:graphicFrameChg chg="add del mod">
          <ac:chgData name="LIM Minhan" userId="788418f6-2704-457d-85e8-59d038a9125a" providerId="ADAL" clId="{01974828-48E9-43E3-9377-B047CF8E8EEC}" dt="2021-08-02T17:03:59.701" v="494"/>
          <ac:graphicFrameMkLst>
            <pc:docMk/>
            <pc:sldMk cId="1917747881" sldId="292"/>
            <ac:graphicFrameMk id="6" creationId="{2FB5A5AA-21B3-427A-A570-2F37A7519A2A}"/>
          </ac:graphicFrameMkLst>
        </pc:graphicFrameChg>
        <pc:graphicFrameChg chg="mod modGraphic">
          <ac:chgData name="LIM Minhan" userId="788418f6-2704-457d-85e8-59d038a9125a" providerId="ADAL" clId="{01974828-48E9-43E3-9377-B047CF8E8EEC}" dt="2021-08-02T17:47:48.550" v="634" actId="242"/>
          <ac:graphicFrameMkLst>
            <pc:docMk/>
            <pc:sldMk cId="1917747881" sldId="292"/>
            <ac:graphicFrameMk id="8" creationId="{3B3A1912-535E-4166-914A-E3050B44DF4D}"/>
          </ac:graphicFrameMkLst>
        </pc:graphicFrameChg>
        <pc:graphicFrameChg chg="add mod modGraphic">
          <ac:chgData name="LIM Minhan" userId="788418f6-2704-457d-85e8-59d038a9125a" providerId="ADAL" clId="{01974828-48E9-43E3-9377-B047CF8E8EEC}" dt="2021-08-02T18:37:01.897" v="992" actId="114"/>
          <ac:graphicFrameMkLst>
            <pc:docMk/>
            <pc:sldMk cId="1917747881" sldId="292"/>
            <ac:graphicFrameMk id="9" creationId="{EF661450-B95D-484E-ACED-C3F93C270272}"/>
          </ac:graphicFrameMkLst>
        </pc:graphicFrameChg>
      </pc:sldChg>
      <pc:sldChg chg="addSp delSp modSp add mod ord">
        <pc:chgData name="LIM Minhan" userId="788418f6-2704-457d-85e8-59d038a9125a" providerId="ADAL" clId="{01974828-48E9-43E3-9377-B047CF8E8EEC}" dt="2021-08-02T18:06:41.956" v="690" actId="313"/>
        <pc:sldMkLst>
          <pc:docMk/>
          <pc:sldMk cId="1675580795" sldId="293"/>
        </pc:sldMkLst>
        <pc:spChg chg="del">
          <ac:chgData name="LIM Minhan" userId="788418f6-2704-457d-85e8-59d038a9125a" providerId="ADAL" clId="{01974828-48E9-43E3-9377-B047CF8E8EEC}" dt="2021-08-02T16:52:54.053" v="481" actId="478"/>
          <ac:spMkLst>
            <pc:docMk/>
            <pc:sldMk cId="1675580795" sldId="293"/>
            <ac:spMk id="2" creationId="{4465726C-9D9F-4D6E-9D66-3C588409CF35}"/>
          </ac:spMkLst>
        </pc:spChg>
        <pc:graphicFrameChg chg="add mod modGraphic">
          <ac:chgData name="LIM Minhan" userId="788418f6-2704-457d-85e8-59d038a9125a" providerId="ADAL" clId="{01974828-48E9-43E3-9377-B047CF8E8EEC}" dt="2021-08-02T18:06:41.956" v="690" actId="313"/>
          <ac:graphicFrameMkLst>
            <pc:docMk/>
            <pc:sldMk cId="1675580795" sldId="293"/>
            <ac:graphicFrameMk id="3" creationId="{4306F2A9-F31F-4FFA-8119-60B7AA962211}"/>
          </ac:graphicFrameMkLst>
        </pc:graphicFrameChg>
        <pc:graphicFrameChg chg="add mod">
          <ac:chgData name="LIM Minhan" userId="788418f6-2704-457d-85e8-59d038a9125a" providerId="ADAL" clId="{01974828-48E9-43E3-9377-B047CF8E8EEC}" dt="2021-08-02T16:52:50.792" v="480"/>
          <ac:graphicFrameMkLst>
            <pc:docMk/>
            <pc:sldMk cId="1675580795" sldId="293"/>
            <ac:graphicFrameMk id="5" creationId="{A93C62FA-886C-4D3A-835B-CF490AF9D471}"/>
          </ac:graphicFrameMkLst>
        </pc:graphicFrameChg>
        <pc:graphicFrameChg chg="mod modGraphic">
          <ac:chgData name="LIM Minhan" userId="788418f6-2704-457d-85e8-59d038a9125a" providerId="ADAL" clId="{01974828-48E9-43E3-9377-B047CF8E8EEC}" dt="2021-08-02T17:31:22.529" v="537"/>
          <ac:graphicFrameMkLst>
            <pc:docMk/>
            <pc:sldMk cId="1675580795" sldId="293"/>
            <ac:graphicFrameMk id="8" creationId="{3B3A1912-535E-4166-914A-E3050B44DF4D}"/>
          </ac:graphicFrameMkLst>
        </pc:graphicFrameChg>
      </pc:sldChg>
      <pc:sldChg chg="modSp mod">
        <pc:chgData name="LIM Minhan" userId="788418f6-2704-457d-85e8-59d038a9125a" providerId="ADAL" clId="{01974828-48E9-43E3-9377-B047CF8E8EEC}" dt="2021-08-02T17:03:05.039" v="486" actId="20577"/>
        <pc:sldMkLst>
          <pc:docMk/>
          <pc:sldMk cId="1872091265" sldId="295"/>
        </pc:sldMkLst>
        <pc:spChg chg="mod">
          <ac:chgData name="LIM Minhan" userId="788418f6-2704-457d-85e8-59d038a9125a" providerId="ADAL" clId="{01974828-48E9-43E3-9377-B047CF8E8EEC}" dt="2021-08-02T17:03:05.039" v="486" actId="20577"/>
          <ac:spMkLst>
            <pc:docMk/>
            <pc:sldMk cId="1872091265" sldId="295"/>
            <ac:spMk id="2" creationId="{43AD384C-3C7C-4E14-A86B-EAD4CEDB1467}"/>
          </ac:spMkLst>
        </pc:spChg>
      </pc:sldChg>
      <pc:sldChg chg="addSp delSp modSp add mod">
        <pc:chgData name="LIM Minhan" userId="788418f6-2704-457d-85e8-59d038a9125a" providerId="ADAL" clId="{01974828-48E9-43E3-9377-B047CF8E8EEC}" dt="2021-08-03T03:29:58.045" v="1536" actId="14100"/>
        <pc:sldMkLst>
          <pc:docMk/>
          <pc:sldMk cId="4088213813" sldId="296"/>
        </pc:sldMkLst>
        <pc:graphicFrameChg chg="del">
          <ac:chgData name="LIM Minhan" userId="788418f6-2704-457d-85e8-59d038a9125a" providerId="ADAL" clId="{01974828-48E9-43E3-9377-B047CF8E8EEC}" dt="2021-08-02T17:19:37.287" v="501" actId="478"/>
          <ac:graphicFrameMkLst>
            <pc:docMk/>
            <pc:sldMk cId="4088213813" sldId="296"/>
            <ac:graphicFrameMk id="8" creationId="{3B3A1912-535E-4166-914A-E3050B44DF4D}"/>
          </ac:graphicFrameMkLst>
        </pc:graphicFrameChg>
        <pc:picChg chg="add del mod">
          <ac:chgData name="LIM Minhan" userId="788418f6-2704-457d-85e8-59d038a9125a" providerId="ADAL" clId="{01974828-48E9-43E3-9377-B047CF8E8EEC}" dt="2021-08-03T03:29:35.419" v="1534" actId="478"/>
          <ac:picMkLst>
            <pc:docMk/>
            <pc:sldMk cId="4088213813" sldId="296"/>
            <ac:picMk id="3" creationId="{C89823AC-DF32-4511-9F62-235120647B9F}"/>
          </ac:picMkLst>
        </pc:picChg>
        <pc:picChg chg="add del mod">
          <ac:chgData name="LIM Minhan" userId="788418f6-2704-457d-85e8-59d038a9125a" providerId="ADAL" clId="{01974828-48E9-43E3-9377-B047CF8E8EEC}" dt="2021-08-02T17:27:22.911" v="518" actId="478"/>
          <ac:picMkLst>
            <pc:docMk/>
            <pc:sldMk cId="4088213813" sldId="296"/>
            <ac:picMk id="6" creationId="{9CB66AE6-EB5E-48A3-A8EE-FABAD1BB201D}"/>
          </ac:picMkLst>
        </pc:picChg>
        <pc:picChg chg="add mod">
          <ac:chgData name="LIM Minhan" userId="788418f6-2704-457d-85e8-59d038a9125a" providerId="ADAL" clId="{01974828-48E9-43E3-9377-B047CF8E8EEC}" dt="2021-08-03T03:29:58.045" v="1536" actId="14100"/>
          <ac:picMkLst>
            <pc:docMk/>
            <pc:sldMk cId="4088213813" sldId="296"/>
            <ac:picMk id="9" creationId="{DBE03469-07C6-4FC6-8359-B488A5210FF0}"/>
          </ac:picMkLst>
        </pc:picChg>
      </pc:sldChg>
      <pc:sldChg chg="addSp delSp modSp add mod">
        <pc:chgData name="LIM Minhan" userId="788418f6-2704-457d-85e8-59d038a9125a" providerId="ADAL" clId="{01974828-48E9-43E3-9377-B047CF8E8EEC}" dt="2021-08-03T03:36:50.118" v="1550" actId="1038"/>
        <pc:sldMkLst>
          <pc:docMk/>
          <pc:sldMk cId="1105617580" sldId="297"/>
        </pc:sldMkLst>
        <pc:spChg chg="del">
          <ac:chgData name="LIM Minhan" userId="788418f6-2704-457d-85e8-59d038a9125a" providerId="ADAL" clId="{01974828-48E9-43E3-9377-B047CF8E8EEC}" dt="2021-08-02T17:26:47.178" v="510" actId="478"/>
          <ac:spMkLst>
            <pc:docMk/>
            <pc:sldMk cId="1105617580" sldId="297"/>
            <ac:spMk id="2" creationId="{4465726C-9D9F-4D6E-9D66-3C588409CF35}"/>
          </ac:spMkLst>
        </pc:spChg>
        <pc:graphicFrameChg chg="del">
          <ac:chgData name="LIM Minhan" userId="788418f6-2704-457d-85e8-59d038a9125a" providerId="ADAL" clId="{01974828-48E9-43E3-9377-B047CF8E8EEC}" dt="2021-08-02T17:26:43.863" v="509" actId="478"/>
          <ac:graphicFrameMkLst>
            <pc:docMk/>
            <pc:sldMk cId="1105617580" sldId="297"/>
            <ac:graphicFrameMk id="8" creationId="{3B3A1912-535E-4166-914A-E3050B44DF4D}"/>
          </ac:graphicFrameMkLst>
        </pc:graphicFrameChg>
        <pc:picChg chg="add del mod">
          <ac:chgData name="LIM Minhan" userId="788418f6-2704-457d-85e8-59d038a9125a" providerId="ADAL" clId="{01974828-48E9-43E3-9377-B047CF8E8EEC}" dt="2021-08-03T03:27:09.876" v="1520" actId="478"/>
          <ac:picMkLst>
            <pc:docMk/>
            <pc:sldMk cId="1105617580" sldId="297"/>
            <ac:picMk id="4" creationId="{C796F8BD-630E-40C6-801A-444314426F39}"/>
          </ac:picMkLst>
        </pc:picChg>
        <pc:picChg chg="add mod">
          <ac:chgData name="LIM Minhan" userId="788418f6-2704-457d-85e8-59d038a9125a" providerId="ADAL" clId="{01974828-48E9-43E3-9377-B047CF8E8EEC}" dt="2021-08-03T03:36:50.118" v="1550" actId="1038"/>
          <ac:picMkLst>
            <pc:docMk/>
            <pc:sldMk cId="1105617580" sldId="297"/>
            <ac:picMk id="9" creationId="{6EFA2BA6-8AEB-4374-86EE-F40CE5B046EF}"/>
          </ac:picMkLst>
        </pc:picChg>
      </pc:sldChg>
      <pc:sldChg chg="addSp delSp modSp add mod chgLayout modNotesTx">
        <pc:chgData name="LIM Minhan" userId="788418f6-2704-457d-85e8-59d038a9125a" providerId="ADAL" clId="{01974828-48E9-43E3-9377-B047CF8E8EEC}" dt="2021-08-03T10:46:36.211" v="1796" actId="14100"/>
        <pc:sldMkLst>
          <pc:docMk/>
          <pc:sldMk cId="2577362707" sldId="299"/>
        </pc:sldMkLst>
        <pc:spChg chg="mod ord">
          <ac:chgData name="LIM Minhan" userId="788418f6-2704-457d-85e8-59d038a9125a" providerId="ADAL" clId="{01974828-48E9-43E3-9377-B047CF8E8EEC}" dt="2021-08-03T10:46:07.577" v="1788" actId="700"/>
          <ac:spMkLst>
            <pc:docMk/>
            <pc:sldMk cId="2577362707" sldId="299"/>
            <ac:spMk id="2" creationId="{BE384797-B024-4E33-A445-CDCD22B99C79}"/>
          </ac:spMkLst>
        </pc:spChg>
        <pc:spChg chg="mod ord">
          <ac:chgData name="LIM Minhan" userId="788418f6-2704-457d-85e8-59d038a9125a" providerId="ADAL" clId="{01974828-48E9-43E3-9377-B047CF8E8EEC}" dt="2021-08-03T10:46:36.211" v="1796" actId="14100"/>
          <ac:spMkLst>
            <pc:docMk/>
            <pc:sldMk cId="2577362707" sldId="299"/>
            <ac:spMk id="3" creationId="{A30A945D-CA69-4D75-808D-09BF7F1E3AEA}"/>
          </ac:spMkLst>
        </pc:spChg>
        <pc:spChg chg="add mod">
          <ac:chgData name="LIM Minhan" userId="788418f6-2704-457d-85e8-59d038a9125a" providerId="ADAL" clId="{01974828-48E9-43E3-9377-B047CF8E8EEC}" dt="2021-08-03T03:14:41.264" v="1471" actId="552"/>
          <ac:spMkLst>
            <pc:docMk/>
            <pc:sldMk cId="2577362707" sldId="299"/>
            <ac:spMk id="14" creationId="{9F9F8B81-C8D6-4DDE-97E1-D92B506C523B}"/>
          </ac:spMkLst>
        </pc:spChg>
        <pc:spChg chg="add mod">
          <ac:chgData name="LIM Minhan" userId="788418f6-2704-457d-85e8-59d038a9125a" providerId="ADAL" clId="{01974828-48E9-43E3-9377-B047CF8E8EEC}" dt="2021-08-03T03:15:14.610" v="1475" actId="1076"/>
          <ac:spMkLst>
            <pc:docMk/>
            <pc:sldMk cId="2577362707" sldId="299"/>
            <ac:spMk id="15" creationId="{13CA311D-1C95-4B24-A5C7-E4BB3693D60C}"/>
          </ac:spMkLst>
        </pc:spChg>
        <pc:spChg chg="add mod">
          <ac:chgData name="LIM Minhan" userId="788418f6-2704-457d-85e8-59d038a9125a" providerId="ADAL" clId="{01974828-48E9-43E3-9377-B047CF8E8EEC}" dt="2021-08-03T03:15:23.324" v="1476" actId="14100"/>
          <ac:spMkLst>
            <pc:docMk/>
            <pc:sldMk cId="2577362707" sldId="299"/>
            <ac:spMk id="16" creationId="{4DA72DE2-E180-4994-BD73-97C668F24568}"/>
          </ac:spMkLst>
        </pc:spChg>
        <pc:spChg chg="add mod">
          <ac:chgData name="LIM Minhan" userId="788418f6-2704-457d-85e8-59d038a9125a" providerId="ADAL" clId="{01974828-48E9-43E3-9377-B047CF8E8EEC}" dt="2021-08-03T03:14:58.451" v="1473" actId="1076"/>
          <ac:spMkLst>
            <pc:docMk/>
            <pc:sldMk cId="2577362707" sldId="299"/>
            <ac:spMk id="17" creationId="{75902726-9E85-423F-BD31-3D0E9DDDCD0A}"/>
          </ac:spMkLst>
        </pc:spChg>
        <pc:spChg chg="add mod">
          <ac:chgData name="LIM Minhan" userId="788418f6-2704-457d-85e8-59d038a9125a" providerId="ADAL" clId="{01974828-48E9-43E3-9377-B047CF8E8EEC}" dt="2021-08-03T03:14:49.583" v="1472" actId="1076"/>
          <ac:spMkLst>
            <pc:docMk/>
            <pc:sldMk cId="2577362707" sldId="299"/>
            <ac:spMk id="18" creationId="{64CC2B29-674B-47BD-8FC7-97A8EB819818}"/>
          </ac:spMkLst>
        </pc:spChg>
        <pc:spChg chg="add del mod">
          <ac:chgData name="LIM Minhan" userId="788418f6-2704-457d-85e8-59d038a9125a" providerId="ADAL" clId="{01974828-48E9-43E3-9377-B047CF8E8EEC}" dt="2021-08-03T10:46:01.518" v="1786" actId="6264"/>
          <ac:spMkLst>
            <pc:docMk/>
            <pc:sldMk cId="2577362707" sldId="299"/>
            <ac:spMk id="19" creationId="{80F7CC6E-8B20-43C0-994A-BEE2E9401ECA}"/>
          </ac:spMkLst>
        </pc:spChg>
        <pc:spChg chg="add del mod">
          <ac:chgData name="LIM Minhan" userId="788418f6-2704-457d-85e8-59d038a9125a" providerId="ADAL" clId="{01974828-48E9-43E3-9377-B047CF8E8EEC}" dt="2021-08-03T10:46:01.518" v="1786" actId="6264"/>
          <ac:spMkLst>
            <pc:docMk/>
            <pc:sldMk cId="2577362707" sldId="299"/>
            <ac:spMk id="20" creationId="{B0B9C303-2A10-4961-8D42-DA34079D515F}"/>
          </ac:spMkLst>
        </pc:spChg>
        <pc:spChg chg="add del mod">
          <ac:chgData name="LIM Minhan" userId="788418f6-2704-457d-85e8-59d038a9125a" providerId="ADAL" clId="{01974828-48E9-43E3-9377-B047CF8E8EEC}" dt="2021-08-03T10:46:03.102" v="1787" actId="6264"/>
          <ac:spMkLst>
            <pc:docMk/>
            <pc:sldMk cId="2577362707" sldId="299"/>
            <ac:spMk id="21" creationId="{C893946B-A2A4-4D28-B579-16D2A964C5A5}"/>
          </ac:spMkLst>
        </pc:spChg>
        <pc:spChg chg="add del mod">
          <ac:chgData name="LIM Minhan" userId="788418f6-2704-457d-85e8-59d038a9125a" providerId="ADAL" clId="{01974828-48E9-43E3-9377-B047CF8E8EEC}" dt="2021-08-03T10:46:03.102" v="1787" actId="6264"/>
          <ac:spMkLst>
            <pc:docMk/>
            <pc:sldMk cId="2577362707" sldId="299"/>
            <ac:spMk id="22" creationId="{2BB0A324-1838-4794-8C24-78C083FFE379}"/>
          </ac:spMkLst>
        </pc:spChg>
        <pc:picChg chg="del">
          <ac:chgData name="LIM Minhan" userId="788418f6-2704-457d-85e8-59d038a9125a" providerId="ADAL" clId="{01974828-48E9-43E3-9377-B047CF8E8EEC}" dt="2021-08-03T02:33:45.984" v="1402" actId="478"/>
          <ac:picMkLst>
            <pc:docMk/>
            <pc:sldMk cId="2577362707" sldId="299"/>
            <ac:picMk id="4" creationId="{9FA365A6-DBE9-459D-8B79-7743E7F085A3}"/>
          </ac:picMkLst>
        </pc:picChg>
        <pc:picChg chg="del">
          <ac:chgData name="LIM Minhan" userId="788418f6-2704-457d-85e8-59d038a9125a" providerId="ADAL" clId="{01974828-48E9-43E3-9377-B047CF8E8EEC}" dt="2021-08-03T02:33:45.984" v="1402" actId="478"/>
          <ac:picMkLst>
            <pc:docMk/>
            <pc:sldMk cId="2577362707" sldId="299"/>
            <ac:picMk id="5" creationId="{A05BBDE2-96AD-4E78-9A27-BC95F5A18BF4}"/>
          </ac:picMkLst>
        </pc:picChg>
        <pc:picChg chg="del">
          <ac:chgData name="LIM Minhan" userId="788418f6-2704-457d-85e8-59d038a9125a" providerId="ADAL" clId="{01974828-48E9-43E3-9377-B047CF8E8EEC}" dt="2021-08-03T02:33:45.984" v="1402" actId="478"/>
          <ac:picMkLst>
            <pc:docMk/>
            <pc:sldMk cId="2577362707" sldId="299"/>
            <ac:picMk id="7" creationId="{040C83CC-AC4D-4E7C-8FA3-516006EE82B8}"/>
          </ac:picMkLst>
        </pc:picChg>
        <pc:picChg chg="del">
          <ac:chgData name="LIM Minhan" userId="788418f6-2704-457d-85e8-59d038a9125a" providerId="ADAL" clId="{01974828-48E9-43E3-9377-B047CF8E8EEC}" dt="2021-08-03T02:33:45.984" v="1402" actId="478"/>
          <ac:picMkLst>
            <pc:docMk/>
            <pc:sldMk cId="2577362707" sldId="299"/>
            <ac:picMk id="8" creationId="{EA2383DD-1046-4BC5-B4BA-46BA4E2254C6}"/>
          </ac:picMkLst>
        </pc:picChg>
        <pc:picChg chg="del">
          <ac:chgData name="LIM Minhan" userId="788418f6-2704-457d-85e8-59d038a9125a" providerId="ADAL" clId="{01974828-48E9-43E3-9377-B047CF8E8EEC}" dt="2021-08-03T02:33:45.984" v="1402" actId="478"/>
          <ac:picMkLst>
            <pc:docMk/>
            <pc:sldMk cId="2577362707" sldId="299"/>
            <ac:picMk id="9" creationId="{B2B29A0E-6BC7-4F78-BB38-61EA2ABBE24D}"/>
          </ac:picMkLst>
        </pc:picChg>
        <pc:picChg chg="add mod modCrop">
          <ac:chgData name="LIM Minhan" userId="788418f6-2704-457d-85e8-59d038a9125a" providerId="ADAL" clId="{01974828-48E9-43E3-9377-B047CF8E8EEC}" dt="2021-08-03T02:58:31.570" v="1452" actId="1076"/>
          <ac:picMkLst>
            <pc:docMk/>
            <pc:sldMk cId="2577362707" sldId="299"/>
            <ac:picMk id="10" creationId="{261FA2C5-164A-4E4D-B3D7-D466D40CCBD8}"/>
          </ac:picMkLst>
        </pc:picChg>
        <pc:picChg chg="del">
          <ac:chgData name="LIM Minhan" userId="788418f6-2704-457d-85e8-59d038a9125a" providerId="ADAL" clId="{01974828-48E9-43E3-9377-B047CF8E8EEC}" dt="2021-08-03T02:33:45.984" v="1402" actId="478"/>
          <ac:picMkLst>
            <pc:docMk/>
            <pc:sldMk cId="2577362707" sldId="299"/>
            <ac:picMk id="11" creationId="{62B99B54-C51C-4B49-9D5D-D6A34578EA88}"/>
          </ac:picMkLst>
        </pc:picChg>
        <pc:picChg chg="add mod">
          <ac:chgData name="LIM Minhan" userId="788418f6-2704-457d-85e8-59d038a9125a" providerId="ADAL" clId="{01974828-48E9-43E3-9377-B047CF8E8EEC}" dt="2021-08-03T03:10:12.982" v="1460" actId="1440"/>
          <ac:picMkLst>
            <pc:docMk/>
            <pc:sldMk cId="2577362707" sldId="299"/>
            <ac:picMk id="13" creationId="{519B0F9E-EC27-43E6-A9F3-53687A4D93E1}"/>
          </ac:picMkLst>
        </pc:picChg>
      </pc:sldChg>
      <pc:sldChg chg="addSp delSp modSp new add del mod ord">
        <pc:chgData name="LIM Minhan" userId="788418f6-2704-457d-85e8-59d038a9125a" providerId="ADAL" clId="{01974828-48E9-43E3-9377-B047CF8E8EEC}" dt="2021-08-03T03:36:17.609" v="1537" actId="47"/>
        <pc:sldMkLst>
          <pc:docMk/>
          <pc:sldMk cId="2807609634" sldId="300"/>
        </pc:sldMkLst>
        <pc:picChg chg="add mod modCrop">
          <ac:chgData name="LIM Minhan" userId="788418f6-2704-457d-85e8-59d038a9125a" providerId="ADAL" clId="{01974828-48E9-43E3-9377-B047CF8E8EEC}" dt="2021-08-03T03:24:59.561" v="1514" actId="732"/>
          <ac:picMkLst>
            <pc:docMk/>
            <pc:sldMk cId="2807609634" sldId="300"/>
            <ac:picMk id="5" creationId="{28A021F9-A357-44F4-AFD3-449976810B2A}"/>
          </ac:picMkLst>
        </pc:picChg>
        <pc:picChg chg="add del mod modCrop">
          <ac:chgData name="LIM Minhan" userId="788418f6-2704-457d-85e8-59d038a9125a" providerId="ADAL" clId="{01974828-48E9-43E3-9377-B047CF8E8EEC}" dt="2021-08-03T03:26:49.557" v="1517" actId="21"/>
          <ac:picMkLst>
            <pc:docMk/>
            <pc:sldMk cId="2807609634" sldId="300"/>
            <ac:picMk id="7" creationId="{DB69B52A-5AF0-4741-AFED-D473BD081CA8}"/>
          </ac:picMkLst>
        </pc:picChg>
      </pc:sldChg>
    </pc:docChg>
  </pc:docChgLst>
  <pc:docChgLst>
    <pc:chgData name="KOH Jit Woon" userId="S::jitwoon.koh.2020@mitb.smu.edu.sg::b8365f70-f713-4424-b3d0-54368f1ea3e8" providerId="AD" clId="Web-{471042B6-223B-44D1-9B44-65E3811DD73E}"/>
    <pc:docChg chg="addSld delSld modSld">
      <pc:chgData name="KOH Jit Woon" userId="S::jitwoon.koh.2020@mitb.smu.edu.sg::b8365f70-f713-4424-b3d0-54368f1ea3e8" providerId="AD" clId="Web-{471042B6-223B-44D1-9B44-65E3811DD73E}" dt="2021-06-20T18:10:44.688" v="133" actId="20577"/>
      <pc:docMkLst>
        <pc:docMk/>
      </pc:docMkLst>
      <pc:sldChg chg="modSp">
        <pc:chgData name="KOH Jit Woon" userId="S::jitwoon.koh.2020@mitb.smu.edu.sg::b8365f70-f713-4424-b3d0-54368f1ea3e8" providerId="AD" clId="Web-{471042B6-223B-44D1-9B44-65E3811DD73E}" dt="2021-06-20T18:10:44.688" v="133" actId="20577"/>
        <pc:sldMkLst>
          <pc:docMk/>
          <pc:sldMk cId="2392282532" sldId="257"/>
        </pc:sldMkLst>
        <pc:spChg chg="mod">
          <ac:chgData name="KOH Jit Woon" userId="S::jitwoon.koh.2020@mitb.smu.edu.sg::b8365f70-f713-4424-b3d0-54368f1ea3e8" providerId="AD" clId="Web-{471042B6-223B-44D1-9B44-65E3811DD73E}" dt="2021-06-20T18:10:44.688" v="133" actId="20577"/>
          <ac:spMkLst>
            <pc:docMk/>
            <pc:sldMk cId="2392282532" sldId="257"/>
            <ac:spMk id="3" creationId="{1C03050F-9F1B-4F7D-B982-BC4D61221586}"/>
          </ac:spMkLst>
        </pc:spChg>
      </pc:sldChg>
      <pc:sldChg chg="del">
        <pc:chgData name="KOH Jit Woon" userId="S::jitwoon.koh.2020@mitb.smu.edu.sg::b8365f70-f713-4424-b3d0-54368f1ea3e8" providerId="AD" clId="Web-{471042B6-223B-44D1-9B44-65E3811DD73E}" dt="2021-06-20T17:19:01.330" v="0"/>
        <pc:sldMkLst>
          <pc:docMk/>
          <pc:sldMk cId="2230946175" sldId="263"/>
        </pc:sldMkLst>
      </pc:sldChg>
      <pc:sldChg chg="modSp">
        <pc:chgData name="KOH Jit Woon" userId="S::jitwoon.koh.2020@mitb.smu.edu.sg::b8365f70-f713-4424-b3d0-54368f1ea3e8" providerId="AD" clId="Web-{471042B6-223B-44D1-9B44-65E3811DD73E}" dt="2021-06-20T17:27:34.947" v="132" actId="20577"/>
        <pc:sldMkLst>
          <pc:docMk/>
          <pc:sldMk cId="1032826117" sldId="268"/>
        </pc:sldMkLst>
        <pc:spChg chg="mod">
          <ac:chgData name="KOH Jit Woon" userId="S::jitwoon.koh.2020@mitb.smu.edu.sg::b8365f70-f713-4424-b3d0-54368f1ea3e8" providerId="AD" clId="Web-{471042B6-223B-44D1-9B44-65E3811DD73E}" dt="2021-06-20T17:27:34.947" v="132" actId="20577"/>
          <ac:spMkLst>
            <pc:docMk/>
            <pc:sldMk cId="1032826117" sldId="268"/>
            <ac:spMk id="3" creationId="{5EAA719F-47BA-4EBF-8038-831AEB5196AE}"/>
          </ac:spMkLst>
        </pc:spChg>
      </pc:sldChg>
      <pc:sldChg chg="new">
        <pc:chgData name="KOH Jit Woon" userId="S::jitwoon.koh.2020@mitb.smu.edu.sg::b8365f70-f713-4424-b3d0-54368f1ea3e8" providerId="AD" clId="Web-{471042B6-223B-44D1-9B44-65E3811DD73E}" dt="2021-06-20T17:24:54.024" v="1"/>
        <pc:sldMkLst>
          <pc:docMk/>
          <pc:sldMk cId="905587365" sldId="270"/>
        </pc:sldMkLst>
      </pc:sldChg>
    </pc:docChg>
  </pc:docChgLst>
  <pc:docChgLst>
    <pc:chgData name="KOH Jit Woon" userId="S::jitwoon.koh.2020@mitb.smu.edu.sg::b8365f70-f713-4424-b3d0-54368f1ea3e8" providerId="AD" clId="Web-{1DAF2123-4482-416D-B186-E120946CDD91}"/>
    <pc:docChg chg="addSld modSld">
      <pc:chgData name="KOH Jit Woon" userId="S::jitwoon.koh.2020@mitb.smu.edu.sg::b8365f70-f713-4424-b3d0-54368f1ea3e8" providerId="AD" clId="Web-{1DAF2123-4482-416D-B186-E120946CDD91}" dt="2021-06-11T17:29:51.969" v="256" actId="20577"/>
      <pc:docMkLst>
        <pc:docMk/>
      </pc:docMkLst>
      <pc:sldChg chg="modSp">
        <pc:chgData name="KOH Jit Woon" userId="S::jitwoon.koh.2020@mitb.smu.edu.sg::b8365f70-f713-4424-b3d0-54368f1ea3e8" providerId="AD" clId="Web-{1DAF2123-4482-416D-B186-E120946CDD91}" dt="2021-06-11T17:23:34.728" v="201" actId="20577"/>
        <pc:sldMkLst>
          <pc:docMk/>
          <pc:sldMk cId="2392282532" sldId="257"/>
        </pc:sldMkLst>
        <pc:spChg chg="mod">
          <ac:chgData name="KOH Jit Woon" userId="S::jitwoon.koh.2020@mitb.smu.edu.sg::b8365f70-f713-4424-b3d0-54368f1ea3e8" providerId="AD" clId="Web-{1DAF2123-4482-416D-B186-E120946CDD91}" dt="2021-06-11T17:23:34.728" v="201" actId="20577"/>
          <ac:spMkLst>
            <pc:docMk/>
            <pc:sldMk cId="2392282532" sldId="257"/>
            <ac:spMk id="3" creationId="{1C03050F-9F1B-4F7D-B982-BC4D61221586}"/>
          </ac:spMkLst>
        </pc:spChg>
      </pc:sldChg>
      <pc:sldChg chg="addSp delSp modSp modNotes">
        <pc:chgData name="KOH Jit Woon" userId="S::jitwoon.koh.2020@mitb.smu.edu.sg::b8365f70-f713-4424-b3d0-54368f1ea3e8" providerId="AD" clId="Web-{1DAF2123-4482-416D-B186-E120946CDD91}" dt="2021-06-11T17:29:51.969" v="256" actId="20577"/>
        <pc:sldMkLst>
          <pc:docMk/>
          <pc:sldMk cId="1577154351" sldId="261"/>
        </pc:sldMkLst>
        <pc:spChg chg="mod">
          <ac:chgData name="KOH Jit Woon" userId="S::jitwoon.koh.2020@mitb.smu.edu.sg::b8365f70-f713-4424-b3d0-54368f1ea3e8" providerId="AD" clId="Web-{1DAF2123-4482-416D-B186-E120946CDD91}" dt="2021-06-11T17:29:51.969" v="256" actId="20577"/>
          <ac:spMkLst>
            <pc:docMk/>
            <pc:sldMk cId="1577154351" sldId="261"/>
            <ac:spMk id="3" creationId="{66057E7E-6A76-4B30-90C1-DA5EF4F2C9B9}"/>
          </ac:spMkLst>
        </pc:spChg>
        <pc:graphicFrameChg chg="add del mod">
          <ac:chgData name="KOH Jit Woon" userId="S::jitwoon.koh.2020@mitb.smu.edu.sg::b8365f70-f713-4424-b3d0-54368f1ea3e8" providerId="AD" clId="Web-{1DAF2123-4482-416D-B186-E120946CDD91}" dt="2021-06-11T17:29:03.187" v="231"/>
          <ac:graphicFrameMkLst>
            <pc:docMk/>
            <pc:sldMk cId="1577154351" sldId="261"/>
            <ac:graphicFrameMk id="5" creationId="{49010165-0664-46E2-AAB6-578530E03E6B}"/>
          </ac:graphicFrameMkLst>
        </pc:graphicFrameChg>
      </pc:sldChg>
      <pc:sldChg chg="mod modShow">
        <pc:chgData name="KOH Jit Woon" userId="S::jitwoon.koh.2020@mitb.smu.edu.sg::b8365f70-f713-4424-b3d0-54368f1ea3e8" providerId="AD" clId="Web-{1DAF2123-4482-416D-B186-E120946CDD91}" dt="2021-06-11T17:24:05.353" v="209"/>
        <pc:sldMkLst>
          <pc:docMk/>
          <pc:sldMk cId="2035157399" sldId="262"/>
        </pc:sldMkLst>
      </pc:sldChg>
      <pc:sldChg chg="modSp">
        <pc:chgData name="KOH Jit Woon" userId="S::jitwoon.koh.2020@mitb.smu.edu.sg::b8365f70-f713-4424-b3d0-54368f1ea3e8" providerId="AD" clId="Web-{1DAF2123-4482-416D-B186-E120946CDD91}" dt="2021-06-11T17:28:12.045" v="216" actId="20577"/>
        <pc:sldMkLst>
          <pc:docMk/>
          <pc:sldMk cId="2426601535" sldId="264"/>
        </pc:sldMkLst>
        <pc:spChg chg="mod">
          <ac:chgData name="KOH Jit Woon" userId="S::jitwoon.koh.2020@mitb.smu.edu.sg::b8365f70-f713-4424-b3d0-54368f1ea3e8" providerId="AD" clId="Web-{1DAF2123-4482-416D-B186-E120946CDD91}" dt="2021-06-11T17:28:12.045" v="216" actId="20577"/>
          <ac:spMkLst>
            <pc:docMk/>
            <pc:sldMk cId="2426601535" sldId="264"/>
            <ac:spMk id="3" creationId="{A30A945D-CA69-4D75-808D-09BF7F1E3AEA}"/>
          </ac:spMkLst>
        </pc:spChg>
      </pc:sldChg>
      <pc:sldChg chg="modSp mod modShow">
        <pc:chgData name="KOH Jit Woon" userId="S::jitwoon.koh.2020@mitb.smu.edu.sg::b8365f70-f713-4424-b3d0-54368f1ea3e8" providerId="AD" clId="Web-{1DAF2123-4482-416D-B186-E120946CDD91}" dt="2021-06-11T17:28:16.655" v="218" actId="20577"/>
        <pc:sldMkLst>
          <pc:docMk/>
          <pc:sldMk cId="2690746452" sldId="265"/>
        </pc:sldMkLst>
        <pc:spChg chg="mod">
          <ac:chgData name="KOH Jit Woon" userId="S::jitwoon.koh.2020@mitb.smu.edu.sg::b8365f70-f713-4424-b3d0-54368f1ea3e8" providerId="AD" clId="Web-{1DAF2123-4482-416D-B186-E120946CDD91}" dt="2021-06-11T17:28:16.655" v="218" actId="20577"/>
          <ac:spMkLst>
            <pc:docMk/>
            <pc:sldMk cId="2690746452" sldId="265"/>
            <ac:spMk id="3" creationId="{694DA02E-9B91-4133-9324-4D32ED6116AC}"/>
          </ac:spMkLst>
        </pc:spChg>
      </pc:sldChg>
      <pc:sldChg chg="addSp delSp modSp new">
        <pc:chgData name="KOH Jit Woon" userId="S::jitwoon.koh.2020@mitb.smu.edu.sg::b8365f70-f713-4424-b3d0-54368f1ea3e8" providerId="AD" clId="Web-{1DAF2123-4482-416D-B186-E120946CDD91}" dt="2021-06-11T17:18:05.738" v="189" actId="20577"/>
        <pc:sldMkLst>
          <pc:docMk/>
          <pc:sldMk cId="3460290415" sldId="266"/>
        </pc:sldMkLst>
        <pc:spChg chg="mod">
          <ac:chgData name="KOH Jit Woon" userId="S::jitwoon.koh.2020@mitb.smu.edu.sg::b8365f70-f713-4424-b3d0-54368f1ea3e8" providerId="AD" clId="Web-{1DAF2123-4482-416D-B186-E120946CDD91}" dt="2021-06-11T16:52:35.581" v="17" actId="20577"/>
          <ac:spMkLst>
            <pc:docMk/>
            <pc:sldMk cId="3460290415" sldId="266"/>
            <ac:spMk id="2" creationId="{9B4BE83D-38C4-4F2E-ACCE-303CDE7455BD}"/>
          </ac:spMkLst>
        </pc:spChg>
        <pc:spChg chg="del">
          <ac:chgData name="KOH Jit Woon" userId="S::jitwoon.koh.2020@mitb.smu.edu.sg::b8365f70-f713-4424-b3d0-54368f1ea3e8" providerId="AD" clId="Web-{1DAF2123-4482-416D-B186-E120946CDD91}" dt="2021-06-11T16:52:37.097" v="18"/>
          <ac:spMkLst>
            <pc:docMk/>
            <pc:sldMk cId="3460290415" sldId="266"/>
            <ac:spMk id="3" creationId="{A99E6217-18EF-4C2E-B7F8-39202553F4E9}"/>
          </ac:spMkLst>
        </pc:spChg>
        <pc:spChg chg="add mod">
          <ac:chgData name="KOH Jit Woon" userId="S::jitwoon.koh.2020@mitb.smu.edu.sg::b8365f70-f713-4424-b3d0-54368f1ea3e8" providerId="AD" clId="Web-{1DAF2123-4482-416D-B186-E120946CDD91}" dt="2021-06-11T17:18:05.738" v="189" actId="20577"/>
          <ac:spMkLst>
            <pc:docMk/>
            <pc:sldMk cId="3460290415" sldId="266"/>
            <ac:spMk id="5" creationId="{54BD53DF-B164-4972-89FF-47C0722AAD6C}"/>
          </ac:spMkLst>
        </pc:spChg>
        <pc:picChg chg="add mod ord">
          <ac:chgData name="KOH Jit Woon" userId="S::jitwoon.koh.2020@mitb.smu.edu.sg::b8365f70-f713-4424-b3d0-54368f1ea3e8" providerId="AD" clId="Web-{1DAF2123-4482-416D-B186-E120946CDD91}" dt="2021-06-11T17:03:56.828" v="175" actId="1076"/>
          <ac:picMkLst>
            <pc:docMk/>
            <pc:sldMk cId="3460290415" sldId="266"/>
            <ac:picMk id="4" creationId="{FC8A7AAF-8E94-494C-9245-1F1E9BE3F1D4}"/>
          </ac:picMkLst>
        </pc:picChg>
      </pc:sldChg>
    </pc:docChg>
  </pc:docChgLst>
  <pc:docChgLst>
    <pc:chgData name="Sharon Mariam MATHEW" userId="f582af5d-ce1d-4087-9299-1b1e4ab7d75d" providerId="ADAL" clId="{7D812A5A-A8D2-4945-B252-BB6C6A5419AD}"/>
    <pc:docChg chg="undo custSel addSld delSld modSld sldOrd">
      <pc:chgData name="Sharon Mariam MATHEW" userId="f582af5d-ce1d-4087-9299-1b1e4ab7d75d" providerId="ADAL" clId="{7D812A5A-A8D2-4945-B252-BB6C6A5419AD}" dt="2021-08-03T10:39:17.228" v="4464" actId="1076"/>
      <pc:docMkLst>
        <pc:docMk/>
      </pc:docMkLst>
      <pc:sldChg chg="addSp delSp modSp mod">
        <pc:chgData name="Sharon Mariam MATHEW" userId="f582af5d-ce1d-4087-9299-1b1e4ab7d75d" providerId="ADAL" clId="{7D812A5A-A8D2-4945-B252-BB6C6A5419AD}" dt="2021-08-03T10:38:56.573" v="4461" actId="20577"/>
        <pc:sldMkLst>
          <pc:docMk/>
          <pc:sldMk cId="2426601535" sldId="264"/>
        </pc:sldMkLst>
        <pc:spChg chg="mod">
          <ac:chgData name="Sharon Mariam MATHEW" userId="f582af5d-ce1d-4087-9299-1b1e4ab7d75d" providerId="ADAL" clId="{7D812A5A-A8D2-4945-B252-BB6C6A5419AD}" dt="2021-07-30T08:18:12.828" v="404" actId="1076"/>
          <ac:spMkLst>
            <pc:docMk/>
            <pc:sldMk cId="2426601535" sldId="264"/>
            <ac:spMk id="2" creationId="{BE384797-B024-4E33-A445-CDCD22B99C79}"/>
          </ac:spMkLst>
        </pc:spChg>
        <pc:spChg chg="mod">
          <ac:chgData name="Sharon Mariam MATHEW" userId="f582af5d-ce1d-4087-9299-1b1e4ab7d75d" providerId="ADAL" clId="{7D812A5A-A8D2-4945-B252-BB6C6A5419AD}" dt="2021-08-03T10:38:26.760" v="4436" actId="20577"/>
          <ac:spMkLst>
            <pc:docMk/>
            <pc:sldMk cId="2426601535" sldId="264"/>
            <ac:spMk id="3" creationId="{A30A945D-CA69-4D75-808D-09BF7F1E3AEA}"/>
          </ac:spMkLst>
        </pc:spChg>
        <pc:spChg chg="add mod">
          <ac:chgData name="Sharon Mariam MATHEW" userId="f582af5d-ce1d-4087-9299-1b1e4ab7d75d" providerId="ADAL" clId="{7D812A5A-A8D2-4945-B252-BB6C6A5419AD}" dt="2021-07-31T11:24:08.615" v="1727" actId="20577"/>
          <ac:spMkLst>
            <pc:docMk/>
            <pc:sldMk cId="2426601535" sldId="264"/>
            <ac:spMk id="6" creationId="{8AFFCB70-1AAA-4CD1-BD95-B562B4C5CF77}"/>
          </ac:spMkLst>
        </pc:spChg>
        <pc:spChg chg="add mod">
          <ac:chgData name="Sharon Mariam MATHEW" userId="f582af5d-ce1d-4087-9299-1b1e4ab7d75d" providerId="ADAL" clId="{7D812A5A-A8D2-4945-B252-BB6C6A5419AD}" dt="2021-07-31T12:13:56.438" v="1887" actId="20577"/>
          <ac:spMkLst>
            <pc:docMk/>
            <pc:sldMk cId="2426601535" sldId="264"/>
            <ac:spMk id="9" creationId="{8BA97FDF-B909-4D90-BFA7-B8C02AD2BB42}"/>
          </ac:spMkLst>
        </pc:spChg>
        <pc:spChg chg="add del mod">
          <ac:chgData name="Sharon Mariam MATHEW" userId="f582af5d-ce1d-4087-9299-1b1e4ab7d75d" providerId="ADAL" clId="{7D812A5A-A8D2-4945-B252-BB6C6A5419AD}" dt="2021-07-31T12:13:59.325" v="1888" actId="478"/>
          <ac:spMkLst>
            <pc:docMk/>
            <pc:sldMk cId="2426601535" sldId="264"/>
            <ac:spMk id="13" creationId="{0726A4B3-92FC-4D3A-9302-913A77909C48}"/>
          </ac:spMkLst>
        </pc:spChg>
        <pc:spChg chg="add mod">
          <ac:chgData name="Sharon Mariam MATHEW" userId="f582af5d-ce1d-4087-9299-1b1e4ab7d75d" providerId="ADAL" clId="{7D812A5A-A8D2-4945-B252-BB6C6A5419AD}" dt="2021-08-03T10:38:56.573" v="4461" actId="20577"/>
          <ac:spMkLst>
            <pc:docMk/>
            <pc:sldMk cId="2426601535" sldId="264"/>
            <ac:spMk id="16" creationId="{91F424A2-FB22-4CD8-8213-33D623AD10C3}"/>
          </ac:spMkLst>
        </pc:spChg>
        <pc:cxnChg chg="add mod">
          <ac:chgData name="Sharon Mariam MATHEW" userId="f582af5d-ce1d-4087-9299-1b1e4ab7d75d" providerId="ADAL" clId="{7D812A5A-A8D2-4945-B252-BB6C6A5419AD}" dt="2021-07-30T09:33:04.771" v="1593" actId="14100"/>
          <ac:cxnSpMkLst>
            <pc:docMk/>
            <pc:sldMk cId="2426601535" sldId="264"/>
            <ac:cxnSpMk id="8" creationId="{22AEA7B7-ABBE-46E8-8573-3BFC9531192A}"/>
          </ac:cxnSpMkLst>
        </pc:cxnChg>
        <pc:cxnChg chg="add mod">
          <ac:chgData name="Sharon Mariam MATHEW" userId="f582af5d-ce1d-4087-9299-1b1e4ab7d75d" providerId="ADAL" clId="{7D812A5A-A8D2-4945-B252-BB6C6A5419AD}" dt="2021-07-30T08:18:30.879" v="408" actId="1076"/>
          <ac:cxnSpMkLst>
            <pc:docMk/>
            <pc:sldMk cId="2426601535" sldId="264"/>
            <ac:cxnSpMk id="12" creationId="{C52C08C1-51FF-4505-B8C8-A0331E4A032F}"/>
          </ac:cxnSpMkLst>
        </pc:cxnChg>
        <pc:cxnChg chg="add del mod">
          <ac:chgData name="Sharon Mariam MATHEW" userId="f582af5d-ce1d-4087-9299-1b1e4ab7d75d" providerId="ADAL" clId="{7D812A5A-A8D2-4945-B252-BB6C6A5419AD}" dt="2021-07-31T12:14:00.490" v="1889" actId="478"/>
          <ac:cxnSpMkLst>
            <pc:docMk/>
            <pc:sldMk cId="2426601535" sldId="264"/>
            <ac:cxnSpMk id="14" creationId="{65B404D5-E729-41B3-8FE2-3107322DF6FF}"/>
          </ac:cxnSpMkLst>
        </pc:cxnChg>
      </pc:sldChg>
      <pc:sldChg chg="modSp mod">
        <pc:chgData name="Sharon Mariam MATHEW" userId="f582af5d-ce1d-4087-9299-1b1e4ab7d75d" providerId="ADAL" clId="{7D812A5A-A8D2-4945-B252-BB6C6A5419AD}" dt="2021-07-30T08:33:28.354" v="1509" actId="20577"/>
        <pc:sldMkLst>
          <pc:docMk/>
          <pc:sldMk cId="2398997450" sldId="271"/>
        </pc:sldMkLst>
        <pc:spChg chg="mod">
          <ac:chgData name="Sharon Mariam MATHEW" userId="f582af5d-ce1d-4087-9299-1b1e4ab7d75d" providerId="ADAL" clId="{7D812A5A-A8D2-4945-B252-BB6C6A5419AD}" dt="2021-07-30T08:33:28.354" v="1509" actId="20577"/>
          <ac:spMkLst>
            <pc:docMk/>
            <pc:sldMk cId="2398997450" sldId="271"/>
            <ac:spMk id="2" creationId="{6A36F6AC-0EBC-47D2-957F-2C9BE53DFE64}"/>
          </ac:spMkLst>
        </pc:spChg>
      </pc:sldChg>
      <pc:sldChg chg="addSp delSp modSp add mod">
        <pc:chgData name="Sharon Mariam MATHEW" userId="f582af5d-ce1d-4087-9299-1b1e4ab7d75d" providerId="ADAL" clId="{7D812A5A-A8D2-4945-B252-BB6C6A5419AD}" dt="2021-08-03T10:39:17.228" v="4464" actId="1076"/>
        <pc:sldMkLst>
          <pc:docMk/>
          <pc:sldMk cId="3734067424" sldId="277"/>
        </pc:sldMkLst>
        <pc:spChg chg="mod">
          <ac:chgData name="Sharon Mariam MATHEW" userId="f582af5d-ce1d-4087-9299-1b1e4ab7d75d" providerId="ADAL" clId="{7D812A5A-A8D2-4945-B252-BB6C6A5419AD}" dt="2021-08-02T13:58:32.600" v="3017" actId="20577"/>
          <ac:spMkLst>
            <pc:docMk/>
            <pc:sldMk cId="3734067424" sldId="277"/>
            <ac:spMk id="2" creationId="{BE384797-B024-4E33-A445-CDCD22B99C79}"/>
          </ac:spMkLst>
        </pc:spChg>
        <pc:spChg chg="del mod">
          <ac:chgData name="Sharon Mariam MATHEW" userId="f582af5d-ce1d-4087-9299-1b1e4ab7d75d" providerId="ADAL" clId="{7D812A5A-A8D2-4945-B252-BB6C6A5419AD}" dt="2021-08-02T06:00:11.595" v="2016" actId="478"/>
          <ac:spMkLst>
            <pc:docMk/>
            <pc:sldMk cId="3734067424" sldId="277"/>
            <ac:spMk id="3" creationId="{A30A945D-CA69-4D75-808D-09BF7F1E3AEA}"/>
          </ac:spMkLst>
        </pc:spChg>
        <pc:spChg chg="del">
          <ac:chgData name="Sharon Mariam MATHEW" userId="f582af5d-ce1d-4087-9299-1b1e4ab7d75d" providerId="ADAL" clId="{7D812A5A-A8D2-4945-B252-BB6C6A5419AD}" dt="2021-07-30T08:32:32.336" v="1444" actId="478"/>
          <ac:spMkLst>
            <pc:docMk/>
            <pc:sldMk cId="3734067424" sldId="277"/>
            <ac:spMk id="6" creationId="{8AFFCB70-1AAA-4CD1-BD95-B562B4C5CF77}"/>
          </ac:spMkLst>
        </pc:spChg>
        <pc:spChg chg="add del mod">
          <ac:chgData name="Sharon Mariam MATHEW" userId="f582af5d-ce1d-4087-9299-1b1e4ab7d75d" providerId="ADAL" clId="{7D812A5A-A8D2-4945-B252-BB6C6A5419AD}" dt="2021-08-02T06:00:14.824" v="2017" actId="478"/>
          <ac:spMkLst>
            <pc:docMk/>
            <pc:sldMk cId="3734067424" sldId="277"/>
            <ac:spMk id="7" creationId="{FD5CB2B1-30CC-4D53-8EC9-CFEAB09CCF9C}"/>
          </ac:spMkLst>
        </pc:spChg>
        <pc:spChg chg="del">
          <ac:chgData name="Sharon Mariam MATHEW" userId="f582af5d-ce1d-4087-9299-1b1e4ab7d75d" providerId="ADAL" clId="{7D812A5A-A8D2-4945-B252-BB6C6A5419AD}" dt="2021-07-30T08:32:34.268" v="1446" actId="478"/>
          <ac:spMkLst>
            <pc:docMk/>
            <pc:sldMk cId="3734067424" sldId="277"/>
            <ac:spMk id="9" creationId="{8BA97FDF-B909-4D90-BFA7-B8C02AD2BB42}"/>
          </ac:spMkLst>
        </pc:spChg>
        <pc:spChg chg="del">
          <ac:chgData name="Sharon Mariam MATHEW" userId="f582af5d-ce1d-4087-9299-1b1e4ab7d75d" providerId="ADAL" clId="{7D812A5A-A8D2-4945-B252-BB6C6A5419AD}" dt="2021-07-30T08:32:36.664" v="1448" actId="478"/>
          <ac:spMkLst>
            <pc:docMk/>
            <pc:sldMk cId="3734067424" sldId="277"/>
            <ac:spMk id="13" creationId="{0726A4B3-92FC-4D3A-9302-913A77909C48}"/>
          </ac:spMkLst>
        </pc:spChg>
        <pc:spChg chg="del">
          <ac:chgData name="Sharon Mariam MATHEW" userId="f582af5d-ce1d-4087-9299-1b1e4ab7d75d" providerId="ADAL" clId="{7D812A5A-A8D2-4945-B252-BB6C6A5419AD}" dt="2021-07-30T08:32:38.404" v="1450" actId="478"/>
          <ac:spMkLst>
            <pc:docMk/>
            <pc:sldMk cId="3734067424" sldId="277"/>
            <ac:spMk id="16" creationId="{91F424A2-FB22-4CD8-8213-33D623AD10C3}"/>
          </ac:spMkLst>
        </pc:spChg>
        <pc:graphicFrameChg chg="add mod">
          <ac:chgData name="Sharon Mariam MATHEW" userId="f582af5d-ce1d-4087-9299-1b1e4ab7d75d" providerId="ADAL" clId="{7D812A5A-A8D2-4945-B252-BB6C6A5419AD}" dt="2021-08-03T07:54:18.207" v="3875" actId="255"/>
          <ac:graphicFrameMkLst>
            <pc:docMk/>
            <pc:sldMk cId="3734067424" sldId="277"/>
            <ac:graphicFrameMk id="4" creationId="{C3201DE3-0B66-4FAE-ABDC-0AF2F6AAA4FA}"/>
          </ac:graphicFrameMkLst>
        </pc:graphicFrameChg>
        <pc:graphicFrameChg chg="add del mod">
          <ac:chgData name="Sharon Mariam MATHEW" userId="f582af5d-ce1d-4087-9299-1b1e4ab7d75d" providerId="ADAL" clId="{7D812A5A-A8D2-4945-B252-BB6C6A5419AD}" dt="2021-08-02T07:39:54.801" v="2949" actId="478"/>
          <ac:graphicFrameMkLst>
            <pc:docMk/>
            <pc:sldMk cId="3734067424" sldId="277"/>
            <ac:graphicFrameMk id="5" creationId="{CA5ACDD9-AC41-495E-915F-F152B3C9F909}"/>
          </ac:graphicFrameMkLst>
        </pc:graphicFrameChg>
        <pc:graphicFrameChg chg="add mod">
          <ac:chgData name="Sharon Mariam MATHEW" userId="f582af5d-ce1d-4087-9299-1b1e4ab7d75d" providerId="ADAL" clId="{7D812A5A-A8D2-4945-B252-BB6C6A5419AD}" dt="2021-08-03T10:39:17.228" v="4464" actId="1076"/>
          <ac:graphicFrameMkLst>
            <pc:docMk/>
            <pc:sldMk cId="3734067424" sldId="277"/>
            <ac:graphicFrameMk id="8" creationId="{4C4640D1-E45A-417F-9A01-F4CA7227F04D}"/>
          </ac:graphicFrameMkLst>
        </pc:graphicFrameChg>
        <pc:picChg chg="add del mod">
          <ac:chgData name="Sharon Mariam MATHEW" userId="f582af5d-ce1d-4087-9299-1b1e4ab7d75d" providerId="ADAL" clId="{7D812A5A-A8D2-4945-B252-BB6C6A5419AD}" dt="2021-08-03T08:18:23.630" v="4225" actId="478"/>
          <ac:picMkLst>
            <pc:docMk/>
            <pc:sldMk cId="3734067424" sldId="277"/>
            <ac:picMk id="12" creationId="{994A375C-D9AD-491F-88B8-0B8556D339AC}"/>
          </ac:picMkLst>
        </pc:picChg>
        <pc:cxnChg chg="add del mod">
          <ac:chgData name="Sharon Mariam MATHEW" userId="f582af5d-ce1d-4087-9299-1b1e4ab7d75d" providerId="ADAL" clId="{7D812A5A-A8D2-4945-B252-BB6C6A5419AD}" dt="2021-08-03T08:16:25.111" v="4209" actId="478"/>
          <ac:cxnSpMkLst>
            <pc:docMk/>
            <pc:sldMk cId="3734067424" sldId="277"/>
            <ac:cxnSpMk id="5" creationId="{DD0149BA-EE81-44CE-9244-62B2EC1B65ED}"/>
          </ac:cxnSpMkLst>
        </pc:cxnChg>
        <pc:cxnChg chg="del">
          <ac:chgData name="Sharon Mariam MATHEW" userId="f582af5d-ce1d-4087-9299-1b1e4ab7d75d" providerId="ADAL" clId="{7D812A5A-A8D2-4945-B252-BB6C6A5419AD}" dt="2021-07-30T08:32:33.147" v="1445" actId="478"/>
          <ac:cxnSpMkLst>
            <pc:docMk/>
            <pc:sldMk cId="3734067424" sldId="277"/>
            <ac:cxnSpMk id="8" creationId="{22AEA7B7-ABBE-46E8-8573-3BFC9531192A}"/>
          </ac:cxnSpMkLst>
        </pc:cxnChg>
        <pc:cxnChg chg="del">
          <ac:chgData name="Sharon Mariam MATHEW" userId="f582af5d-ce1d-4087-9299-1b1e4ab7d75d" providerId="ADAL" clId="{7D812A5A-A8D2-4945-B252-BB6C6A5419AD}" dt="2021-07-30T08:32:35.313" v="1447" actId="478"/>
          <ac:cxnSpMkLst>
            <pc:docMk/>
            <pc:sldMk cId="3734067424" sldId="277"/>
            <ac:cxnSpMk id="12" creationId="{C52C08C1-51FF-4505-B8C8-A0331E4A032F}"/>
          </ac:cxnSpMkLst>
        </pc:cxnChg>
        <pc:cxnChg chg="del">
          <ac:chgData name="Sharon Mariam MATHEW" userId="f582af5d-ce1d-4087-9299-1b1e4ab7d75d" providerId="ADAL" clId="{7D812A5A-A8D2-4945-B252-BB6C6A5419AD}" dt="2021-07-30T08:32:37.761" v="1449" actId="478"/>
          <ac:cxnSpMkLst>
            <pc:docMk/>
            <pc:sldMk cId="3734067424" sldId="277"/>
            <ac:cxnSpMk id="14" creationId="{65B404D5-E729-41B3-8FE2-3107322DF6FF}"/>
          </ac:cxnSpMkLst>
        </pc:cxnChg>
      </pc:sldChg>
      <pc:sldChg chg="addSp delSp modSp add del mod">
        <pc:chgData name="Sharon Mariam MATHEW" userId="f582af5d-ce1d-4087-9299-1b1e4ab7d75d" providerId="ADAL" clId="{7D812A5A-A8D2-4945-B252-BB6C6A5419AD}" dt="2021-08-02T07:44:37.165" v="2994" actId="2696"/>
        <pc:sldMkLst>
          <pc:docMk/>
          <pc:sldMk cId="2368164440" sldId="279"/>
        </pc:sldMkLst>
        <pc:spChg chg="del">
          <ac:chgData name="Sharon Mariam MATHEW" userId="f582af5d-ce1d-4087-9299-1b1e4ab7d75d" providerId="ADAL" clId="{7D812A5A-A8D2-4945-B252-BB6C6A5419AD}" dt="2021-08-02T07:35:12.999" v="2896" actId="478"/>
          <ac:spMkLst>
            <pc:docMk/>
            <pc:sldMk cId="2368164440" sldId="279"/>
            <ac:spMk id="2" creationId="{BE384797-B024-4E33-A445-CDCD22B99C79}"/>
          </ac:spMkLst>
        </pc:spChg>
        <pc:spChg chg="add mod">
          <ac:chgData name="Sharon Mariam MATHEW" userId="f582af5d-ce1d-4087-9299-1b1e4ab7d75d" providerId="ADAL" clId="{7D812A5A-A8D2-4945-B252-BB6C6A5419AD}" dt="2021-08-02T07:30:09.744" v="2845" actId="14100"/>
          <ac:spMkLst>
            <pc:docMk/>
            <pc:sldMk cId="2368164440" sldId="279"/>
            <ac:spMk id="3" creationId="{FDDD5349-7D62-4C74-B3DE-22732635AA0D}"/>
          </ac:spMkLst>
        </pc:spChg>
        <pc:spChg chg="add mod">
          <ac:chgData name="Sharon Mariam MATHEW" userId="f582af5d-ce1d-4087-9299-1b1e4ab7d75d" providerId="ADAL" clId="{7D812A5A-A8D2-4945-B252-BB6C6A5419AD}" dt="2021-08-02T07:41:48.601" v="2966" actId="27636"/>
          <ac:spMkLst>
            <pc:docMk/>
            <pc:sldMk cId="2368164440" sldId="279"/>
            <ac:spMk id="6" creationId="{D20322AE-C2C2-4AFD-8672-6EDC37465C54}"/>
          </ac:spMkLst>
        </pc:spChg>
        <pc:spChg chg="add mod">
          <ac:chgData name="Sharon Mariam MATHEW" userId="f582af5d-ce1d-4087-9299-1b1e4ab7d75d" providerId="ADAL" clId="{7D812A5A-A8D2-4945-B252-BB6C6A5419AD}" dt="2021-08-02T07:30:21.403" v="2853" actId="313"/>
          <ac:spMkLst>
            <pc:docMk/>
            <pc:sldMk cId="2368164440" sldId="279"/>
            <ac:spMk id="7" creationId="{14750000-CCEE-4E97-9710-7CACB38368FC}"/>
          </ac:spMkLst>
        </pc:spChg>
        <pc:spChg chg="add mod">
          <ac:chgData name="Sharon Mariam MATHEW" userId="f582af5d-ce1d-4087-9299-1b1e4ab7d75d" providerId="ADAL" clId="{7D812A5A-A8D2-4945-B252-BB6C6A5419AD}" dt="2021-08-02T07:30:14.244" v="2849" actId="313"/>
          <ac:spMkLst>
            <pc:docMk/>
            <pc:sldMk cId="2368164440" sldId="279"/>
            <ac:spMk id="8" creationId="{89E4D1E1-78AA-4699-A5C7-0272855CD7EC}"/>
          </ac:spMkLst>
        </pc:spChg>
        <pc:spChg chg="add mod">
          <ac:chgData name="Sharon Mariam MATHEW" userId="f582af5d-ce1d-4087-9299-1b1e4ab7d75d" providerId="ADAL" clId="{7D812A5A-A8D2-4945-B252-BB6C6A5419AD}" dt="2021-08-02T07:30:25.755" v="2857" actId="313"/>
          <ac:spMkLst>
            <pc:docMk/>
            <pc:sldMk cId="2368164440" sldId="279"/>
            <ac:spMk id="9" creationId="{FA073BFD-CC74-4063-9FC1-18D79FC48F19}"/>
          </ac:spMkLst>
        </pc:spChg>
        <pc:spChg chg="add mod">
          <ac:chgData name="Sharon Mariam MATHEW" userId="f582af5d-ce1d-4087-9299-1b1e4ab7d75d" providerId="ADAL" clId="{7D812A5A-A8D2-4945-B252-BB6C6A5419AD}" dt="2021-08-02T07:24:56.639" v="2504" actId="1076"/>
          <ac:spMkLst>
            <pc:docMk/>
            <pc:sldMk cId="2368164440" sldId="279"/>
            <ac:spMk id="10" creationId="{F72C726A-5C87-47E4-BED6-00F334B5E56A}"/>
          </ac:spMkLst>
        </pc:spChg>
        <pc:spChg chg="add mod">
          <ac:chgData name="Sharon Mariam MATHEW" userId="f582af5d-ce1d-4087-9299-1b1e4ab7d75d" providerId="ADAL" clId="{7D812A5A-A8D2-4945-B252-BB6C6A5419AD}" dt="2021-08-02T07:30:29.938" v="2861" actId="313"/>
          <ac:spMkLst>
            <pc:docMk/>
            <pc:sldMk cId="2368164440" sldId="279"/>
            <ac:spMk id="11" creationId="{B7828427-14E4-44DC-8FE5-4E3A56AF87C9}"/>
          </ac:spMkLst>
        </pc:spChg>
        <pc:spChg chg="add mod">
          <ac:chgData name="Sharon Mariam MATHEW" userId="f582af5d-ce1d-4087-9299-1b1e4ab7d75d" providerId="ADAL" clId="{7D812A5A-A8D2-4945-B252-BB6C6A5419AD}" dt="2021-08-02T07:30:35.127" v="2865" actId="313"/>
          <ac:spMkLst>
            <pc:docMk/>
            <pc:sldMk cId="2368164440" sldId="279"/>
            <ac:spMk id="12" creationId="{7FA4A321-10E6-4F1C-9CAF-0F1C096131B9}"/>
          </ac:spMkLst>
        </pc:spChg>
        <pc:spChg chg="add del mod">
          <ac:chgData name="Sharon Mariam MATHEW" userId="f582af5d-ce1d-4087-9299-1b1e4ab7d75d" providerId="ADAL" clId="{7D812A5A-A8D2-4945-B252-BB6C6A5419AD}" dt="2021-08-02T07:35:17.418" v="2898" actId="478"/>
          <ac:spMkLst>
            <pc:docMk/>
            <pc:sldMk cId="2368164440" sldId="279"/>
            <ac:spMk id="14" creationId="{813922AA-76FF-46D6-AA6D-2793726FA402}"/>
          </ac:spMkLst>
        </pc:spChg>
        <pc:spChg chg="add mod">
          <ac:chgData name="Sharon Mariam MATHEW" userId="f582af5d-ce1d-4087-9299-1b1e4ab7d75d" providerId="ADAL" clId="{7D812A5A-A8D2-4945-B252-BB6C6A5419AD}" dt="2021-08-02T07:35:21.236" v="2899" actId="1076"/>
          <ac:spMkLst>
            <pc:docMk/>
            <pc:sldMk cId="2368164440" sldId="279"/>
            <ac:spMk id="15" creationId="{E12E57FA-FFC1-4DE5-9C93-F627B3F75399}"/>
          </ac:spMkLst>
        </pc:spChg>
        <pc:graphicFrameChg chg="del">
          <ac:chgData name="Sharon Mariam MATHEW" userId="f582af5d-ce1d-4087-9299-1b1e4ab7d75d" providerId="ADAL" clId="{7D812A5A-A8D2-4945-B252-BB6C6A5419AD}" dt="2021-08-02T06:01:50.372" v="2042" actId="478"/>
          <ac:graphicFrameMkLst>
            <pc:docMk/>
            <pc:sldMk cId="2368164440" sldId="279"/>
            <ac:graphicFrameMk id="4" creationId="{C3201DE3-0B66-4FAE-ABDC-0AF2F6AAA4FA}"/>
          </ac:graphicFrameMkLst>
        </pc:graphicFrameChg>
        <pc:graphicFrameChg chg="del">
          <ac:chgData name="Sharon Mariam MATHEW" userId="f582af5d-ce1d-4087-9299-1b1e4ab7d75d" providerId="ADAL" clId="{7D812A5A-A8D2-4945-B252-BB6C6A5419AD}" dt="2021-08-02T06:01:51.888" v="2043" actId="478"/>
          <ac:graphicFrameMkLst>
            <pc:docMk/>
            <pc:sldMk cId="2368164440" sldId="279"/>
            <ac:graphicFrameMk id="5" creationId="{CA5ACDD9-AC41-495E-915F-F152B3C9F909}"/>
          </ac:graphicFrameMkLst>
        </pc:graphicFrameChg>
      </pc:sldChg>
      <pc:sldChg chg="addSp delSp modSp add mod ord">
        <pc:chgData name="Sharon Mariam MATHEW" userId="f582af5d-ce1d-4087-9299-1b1e4ab7d75d" providerId="ADAL" clId="{7D812A5A-A8D2-4945-B252-BB6C6A5419AD}" dt="2021-08-03T10:39:06.923" v="4463" actId="1076"/>
        <pc:sldMkLst>
          <pc:docMk/>
          <pc:sldMk cId="614037220" sldId="280"/>
        </pc:sldMkLst>
        <pc:spChg chg="mod">
          <ac:chgData name="Sharon Mariam MATHEW" userId="f582af5d-ce1d-4087-9299-1b1e4ab7d75d" providerId="ADAL" clId="{7D812A5A-A8D2-4945-B252-BB6C6A5419AD}" dt="2021-08-02T13:58:25.515" v="3003" actId="20577"/>
          <ac:spMkLst>
            <pc:docMk/>
            <pc:sldMk cId="614037220" sldId="280"/>
            <ac:spMk id="2" creationId="{BE384797-B024-4E33-A445-CDCD22B99C79}"/>
          </ac:spMkLst>
        </pc:spChg>
        <pc:spChg chg="add mod">
          <ac:chgData name="Sharon Mariam MATHEW" userId="f582af5d-ce1d-4087-9299-1b1e4ab7d75d" providerId="ADAL" clId="{7D812A5A-A8D2-4945-B252-BB6C6A5419AD}" dt="2021-08-03T10:39:06.923" v="4463" actId="1076"/>
          <ac:spMkLst>
            <pc:docMk/>
            <pc:sldMk cId="614037220" sldId="280"/>
            <ac:spMk id="8" creationId="{8FD373EE-CF3E-4164-A909-0F498C2D8A2D}"/>
          </ac:spMkLst>
        </pc:spChg>
        <pc:graphicFrameChg chg="add mod">
          <ac:chgData name="Sharon Mariam MATHEW" userId="f582af5d-ce1d-4087-9299-1b1e4ab7d75d" providerId="ADAL" clId="{7D812A5A-A8D2-4945-B252-BB6C6A5419AD}" dt="2021-08-03T08:17:55.282" v="4220" actId="1076"/>
          <ac:graphicFrameMkLst>
            <pc:docMk/>
            <pc:sldMk cId="614037220" sldId="280"/>
            <ac:graphicFrameMk id="3" creationId="{BF508973-B823-4242-918C-D96EE35A50B7}"/>
          </ac:graphicFrameMkLst>
        </pc:graphicFrameChg>
        <pc:graphicFrameChg chg="add mod">
          <ac:chgData name="Sharon Mariam MATHEW" userId="f582af5d-ce1d-4087-9299-1b1e4ab7d75d" providerId="ADAL" clId="{7D812A5A-A8D2-4945-B252-BB6C6A5419AD}" dt="2021-08-03T10:39:03.377" v="4462" actId="1076"/>
          <ac:graphicFrameMkLst>
            <pc:docMk/>
            <pc:sldMk cId="614037220" sldId="280"/>
            <ac:graphicFrameMk id="4" creationId="{6CE621A5-EE77-42F3-8635-79965ADB1156}"/>
          </ac:graphicFrameMkLst>
        </pc:graphicFrameChg>
        <pc:graphicFrameChg chg="del">
          <ac:chgData name="Sharon Mariam MATHEW" userId="f582af5d-ce1d-4087-9299-1b1e4ab7d75d" providerId="ADAL" clId="{7D812A5A-A8D2-4945-B252-BB6C6A5419AD}" dt="2021-08-02T07:43:18.699" v="2980" actId="478"/>
          <ac:graphicFrameMkLst>
            <pc:docMk/>
            <pc:sldMk cId="614037220" sldId="280"/>
            <ac:graphicFrameMk id="4" creationId="{C3201DE3-0B66-4FAE-ABDC-0AF2F6AAA4FA}"/>
          </ac:graphicFrameMkLst>
        </pc:graphicFrameChg>
        <pc:graphicFrameChg chg="add del mod">
          <ac:chgData name="Sharon Mariam MATHEW" userId="f582af5d-ce1d-4087-9299-1b1e4ab7d75d" providerId="ADAL" clId="{7D812A5A-A8D2-4945-B252-BB6C6A5419AD}" dt="2021-08-02T17:44:28.534" v="3120"/>
          <ac:graphicFrameMkLst>
            <pc:docMk/>
            <pc:sldMk cId="614037220" sldId="280"/>
            <ac:graphicFrameMk id="5" creationId="{2C92C00C-559B-4355-93A0-5A083ABFA580}"/>
          </ac:graphicFrameMkLst>
        </pc:graphicFrameChg>
        <pc:graphicFrameChg chg="del">
          <ac:chgData name="Sharon Mariam MATHEW" userId="f582af5d-ce1d-4087-9299-1b1e4ab7d75d" providerId="ADAL" clId="{7D812A5A-A8D2-4945-B252-BB6C6A5419AD}" dt="2021-08-02T07:43:20.242" v="2981" actId="478"/>
          <ac:graphicFrameMkLst>
            <pc:docMk/>
            <pc:sldMk cId="614037220" sldId="280"/>
            <ac:graphicFrameMk id="5" creationId="{CA5ACDD9-AC41-495E-915F-F152B3C9F909}"/>
          </ac:graphicFrameMkLst>
        </pc:graphicFrameChg>
        <pc:graphicFrameChg chg="add del mod">
          <ac:chgData name="Sharon Mariam MATHEW" userId="f582af5d-ce1d-4087-9299-1b1e4ab7d75d" providerId="ADAL" clId="{7D812A5A-A8D2-4945-B252-BB6C6A5419AD}" dt="2021-08-02T17:44:27.841" v="3119"/>
          <ac:graphicFrameMkLst>
            <pc:docMk/>
            <pc:sldMk cId="614037220" sldId="280"/>
            <ac:graphicFrameMk id="6" creationId="{481CE320-E34C-4800-AC1E-FB7ACDE72750}"/>
          </ac:graphicFrameMkLst>
        </pc:graphicFrameChg>
        <pc:picChg chg="add del mod">
          <ac:chgData name="Sharon Mariam MATHEW" userId="f582af5d-ce1d-4087-9299-1b1e4ab7d75d" providerId="ADAL" clId="{7D812A5A-A8D2-4945-B252-BB6C6A5419AD}" dt="2021-08-03T08:18:16.448" v="4224" actId="478"/>
          <ac:picMkLst>
            <pc:docMk/>
            <pc:sldMk cId="614037220" sldId="280"/>
            <ac:picMk id="6" creationId="{F2477906-B6C6-4C73-8E1A-F70D37548F1C}"/>
          </ac:picMkLst>
        </pc:picChg>
      </pc:sldChg>
      <pc:sldChg chg="addSp delSp modSp new mod">
        <pc:chgData name="Sharon Mariam MATHEW" userId="f582af5d-ce1d-4087-9299-1b1e4ab7d75d" providerId="ADAL" clId="{7D812A5A-A8D2-4945-B252-BB6C6A5419AD}" dt="2021-08-03T08:06:15.496" v="3957" actId="1076"/>
        <pc:sldMkLst>
          <pc:docMk/>
          <pc:sldMk cId="3445631243" sldId="281"/>
        </pc:sldMkLst>
        <pc:spChg chg="del">
          <ac:chgData name="Sharon Mariam MATHEW" userId="f582af5d-ce1d-4087-9299-1b1e4ab7d75d" providerId="ADAL" clId="{7D812A5A-A8D2-4945-B252-BB6C6A5419AD}" dt="2021-08-02T07:39:06.804" v="2937" actId="478"/>
          <ac:spMkLst>
            <pc:docMk/>
            <pc:sldMk cId="3445631243" sldId="281"/>
            <ac:spMk id="2" creationId="{571BF110-A720-4FD9-B384-0F9358D0FFF1}"/>
          </ac:spMkLst>
        </pc:spChg>
        <pc:spChg chg="del">
          <ac:chgData name="Sharon Mariam MATHEW" userId="f582af5d-ce1d-4087-9299-1b1e4ab7d75d" providerId="ADAL" clId="{7D812A5A-A8D2-4945-B252-BB6C6A5419AD}" dt="2021-08-02T07:39:04.254" v="2936" actId="478"/>
          <ac:spMkLst>
            <pc:docMk/>
            <pc:sldMk cId="3445631243" sldId="281"/>
            <ac:spMk id="3" creationId="{7A2342B7-1594-4D0C-A615-1A9122E7A3F9}"/>
          </ac:spMkLst>
        </pc:spChg>
        <pc:spChg chg="add mod">
          <ac:chgData name="Sharon Mariam MATHEW" userId="f582af5d-ce1d-4087-9299-1b1e4ab7d75d" providerId="ADAL" clId="{7D812A5A-A8D2-4945-B252-BB6C6A5419AD}" dt="2021-08-02T13:58:39.522" v="3029" actId="20577"/>
          <ac:spMkLst>
            <pc:docMk/>
            <pc:sldMk cId="3445631243" sldId="281"/>
            <ac:spMk id="7" creationId="{BCF0E789-5300-471D-B0B9-B08ECD9B2458}"/>
          </ac:spMkLst>
        </pc:spChg>
        <pc:spChg chg="add mod">
          <ac:chgData name="Sharon Mariam MATHEW" userId="f582af5d-ce1d-4087-9299-1b1e4ab7d75d" providerId="ADAL" clId="{7D812A5A-A8D2-4945-B252-BB6C6A5419AD}" dt="2021-08-03T08:06:15.496" v="3957" actId="1076"/>
          <ac:spMkLst>
            <pc:docMk/>
            <pc:sldMk cId="3445631243" sldId="281"/>
            <ac:spMk id="8" creationId="{30B19406-17E0-4585-8709-D71FA7E35180}"/>
          </ac:spMkLst>
        </pc:spChg>
        <pc:graphicFrameChg chg="add mod">
          <ac:chgData name="Sharon Mariam MATHEW" userId="f582af5d-ce1d-4087-9299-1b1e4ab7d75d" providerId="ADAL" clId="{7D812A5A-A8D2-4945-B252-BB6C6A5419AD}" dt="2021-08-03T07:54:29.845" v="3887" actId="20577"/>
          <ac:graphicFrameMkLst>
            <pc:docMk/>
            <pc:sldMk cId="3445631243" sldId="281"/>
            <ac:graphicFrameMk id="4" creationId="{D5DDC3D0-3A08-44CE-8BEB-5C5927C8973F}"/>
          </ac:graphicFrameMkLst>
        </pc:graphicFrameChg>
        <pc:picChg chg="add mod">
          <ac:chgData name="Sharon Mariam MATHEW" userId="f582af5d-ce1d-4087-9299-1b1e4ab7d75d" providerId="ADAL" clId="{7D812A5A-A8D2-4945-B252-BB6C6A5419AD}" dt="2021-08-02T07:42:42.647" v="2976" actId="1076"/>
          <ac:picMkLst>
            <pc:docMk/>
            <pc:sldMk cId="3445631243" sldId="281"/>
            <ac:picMk id="6" creationId="{69ABAAF2-DC72-498A-ACF9-9196A08323DC}"/>
          </ac:picMkLst>
        </pc:picChg>
      </pc:sldChg>
      <pc:sldChg chg="modSp mod">
        <pc:chgData name="Sharon Mariam MATHEW" userId="f582af5d-ce1d-4087-9299-1b1e4ab7d75d" providerId="ADAL" clId="{7D812A5A-A8D2-4945-B252-BB6C6A5419AD}" dt="2021-08-02T13:58:45.898" v="3039" actId="20577"/>
        <pc:sldMkLst>
          <pc:docMk/>
          <pc:sldMk cId="1308177574" sldId="282"/>
        </pc:sldMkLst>
        <pc:spChg chg="mod">
          <ac:chgData name="Sharon Mariam MATHEW" userId="f582af5d-ce1d-4087-9299-1b1e4ab7d75d" providerId="ADAL" clId="{7D812A5A-A8D2-4945-B252-BB6C6A5419AD}" dt="2021-08-02T13:58:45.898" v="3039" actId="20577"/>
          <ac:spMkLst>
            <pc:docMk/>
            <pc:sldMk cId="1308177574" sldId="282"/>
            <ac:spMk id="7" creationId="{BCF0E789-5300-471D-B0B9-B08ECD9B2458}"/>
          </ac:spMkLst>
        </pc:spChg>
      </pc:sldChg>
      <pc:sldChg chg="addSp delSp modSp mod">
        <pc:chgData name="Sharon Mariam MATHEW" userId="f582af5d-ce1d-4087-9299-1b1e4ab7d75d" providerId="ADAL" clId="{7D812A5A-A8D2-4945-B252-BB6C6A5419AD}" dt="2021-08-03T08:14:39.801" v="4197" actId="20577"/>
        <pc:sldMkLst>
          <pc:docMk/>
          <pc:sldMk cId="1613342266" sldId="298"/>
        </pc:sldMkLst>
        <pc:spChg chg="add mod">
          <ac:chgData name="Sharon Mariam MATHEW" userId="f582af5d-ce1d-4087-9299-1b1e4ab7d75d" providerId="ADAL" clId="{7D812A5A-A8D2-4945-B252-BB6C6A5419AD}" dt="2021-08-03T08:12:15.565" v="4146" actId="14100"/>
          <ac:spMkLst>
            <pc:docMk/>
            <pc:sldMk cId="1613342266" sldId="298"/>
            <ac:spMk id="2" creationId="{5884831A-127E-4C69-BEE2-365F14817248}"/>
          </ac:spMkLst>
        </pc:spChg>
        <pc:spChg chg="add mod">
          <ac:chgData name="Sharon Mariam MATHEW" userId="f582af5d-ce1d-4087-9299-1b1e4ab7d75d" providerId="ADAL" clId="{7D812A5A-A8D2-4945-B252-BB6C6A5419AD}" dt="2021-08-03T08:12:35.341" v="4149" actId="1076"/>
          <ac:spMkLst>
            <pc:docMk/>
            <pc:sldMk cId="1613342266" sldId="298"/>
            <ac:spMk id="3" creationId="{EEB7A5FF-71CF-4E72-8254-C211591CE7C1}"/>
          </ac:spMkLst>
        </pc:spChg>
        <pc:spChg chg="add mod">
          <ac:chgData name="Sharon Mariam MATHEW" userId="f582af5d-ce1d-4087-9299-1b1e4ab7d75d" providerId="ADAL" clId="{7D812A5A-A8D2-4945-B252-BB6C6A5419AD}" dt="2021-08-03T08:13:54.205" v="4186" actId="1076"/>
          <ac:spMkLst>
            <pc:docMk/>
            <pc:sldMk cId="1613342266" sldId="298"/>
            <ac:spMk id="5" creationId="{53609F51-FBC5-4DC8-9374-9F6D1BAA3802}"/>
          </ac:spMkLst>
        </pc:spChg>
        <pc:spChg chg="mod">
          <ac:chgData name="Sharon Mariam MATHEW" userId="f582af5d-ce1d-4087-9299-1b1e4ab7d75d" providerId="ADAL" clId="{7D812A5A-A8D2-4945-B252-BB6C6A5419AD}" dt="2021-08-02T17:50:28.754" v="3307" actId="20577"/>
          <ac:spMkLst>
            <pc:docMk/>
            <pc:sldMk cId="1613342266" sldId="298"/>
            <ac:spMk id="7" creationId="{BCF0E789-5300-471D-B0B9-B08ECD9B2458}"/>
          </ac:spMkLst>
        </pc:spChg>
        <pc:spChg chg="mod">
          <ac:chgData name="Sharon Mariam MATHEW" userId="f582af5d-ce1d-4087-9299-1b1e4ab7d75d" providerId="ADAL" clId="{7D812A5A-A8D2-4945-B252-BB6C6A5419AD}" dt="2021-08-03T07:53:21.234" v="3866" actId="1076"/>
          <ac:spMkLst>
            <pc:docMk/>
            <pc:sldMk cId="1613342266" sldId="298"/>
            <ac:spMk id="8" creationId="{30B19406-17E0-4585-8709-D71FA7E35180}"/>
          </ac:spMkLst>
        </pc:spChg>
        <pc:spChg chg="add del mod">
          <ac:chgData name="Sharon Mariam MATHEW" userId="f582af5d-ce1d-4087-9299-1b1e4ab7d75d" providerId="ADAL" clId="{7D812A5A-A8D2-4945-B252-BB6C6A5419AD}" dt="2021-08-03T08:13:36.132" v="4183" actId="1076"/>
          <ac:spMkLst>
            <pc:docMk/>
            <pc:sldMk cId="1613342266" sldId="298"/>
            <ac:spMk id="10" creationId="{2AB38173-6039-46F9-BA87-D2B9CFBC0DBB}"/>
          </ac:spMkLst>
        </pc:spChg>
        <pc:spChg chg="add mod">
          <ac:chgData name="Sharon Mariam MATHEW" userId="f582af5d-ce1d-4087-9299-1b1e4ab7d75d" providerId="ADAL" clId="{7D812A5A-A8D2-4945-B252-BB6C6A5419AD}" dt="2021-08-03T08:13:32.686" v="4182" actId="1076"/>
          <ac:spMkLst>
            <pc:docMk/>
            <pc:sldMk cId="1613342266" sldId="298"/>
            <ac:spMk id="11" creationId="{F74AAB6C-A26A-43D9-8AF9-E170EF03A156}"/>
          </ac:spMkLst>
        </pc:spChg>
        <pc:spChg chg="add mod">
          <ac:chgData name="Sharon Mariam MATHEW" userId="f582af5d-ce1d-4087-9299-1b1e4ab7d75d" providerId="ADAL" clId="{7D812A5A-A8D2-4945-B252-BB6C6A5419AD}" dt="2021-08-03T08:12:24.043" v="4147" actId="1076"/>
          <ac:spMkLst>
            <pc:docMk/>
            <pc:sldMk cId="1613342266" sldId="298"/>
            <ac:spMk id="12" creationId="{5DD5EA96-C961-48A7-9AD3-43E9ABC4E1CB}"/>
          </ac:spMkLst>
        </pc:spChg>
        <pc:spChg chg="add mod">
          <ac:chgData name="Sharon Mariam MATHEW" userId="f582af5d-ce1d-4087-9299-1b1e4ab7d75d" providerId="ADAL" clId="{7D812A5A-A8D2-4945-B252-BB6C6A5419AD}" dt="2021-08-03T08:13:30.874" v="4181" actId="1076"/>
          <ac:spMkLst>
            <pc:docMk/>
            <pc:sldMk cId="1613342266" sldId="298"/>
            <ac:spMk id="13" creationId="{F051E714-0A7B-40C0-8E53-99A3C5870F8D}"/>
          </ac:spMkLst>
        </pc:spChg>
        <pc:spChg chg="add mod">
          <ac:chgData name="Sharon Mariam MATHEW" userId="f582af5d-ce1d-4087-9299-1b1e4ab7d75d" providerId="ADAL" clId="{7D812A5A-A8D2-4945-B252-BB6C6A5419AD}" dt="2021-08-03T08:13:50.393" v="4185" actId="1076"/>
          <ac:spMkLst>
            <pc:docMk/>
            <pc:sldMk cId="1613342266" sldId="298"/>
            <ac:spMk id="14" creationId="{2F332BBA-2F10-461C-9345-0C70A7F81A03}"/>
          </ac:spMkLst>
        </pc:spChg>
        <pc:graphicFrameChg chg="del">
          <ac:chgData name="Sharon Mariam MATHEW" userId="f582af5d-ce1d-4087-9299-1b1e4ab7d75d" providerId="ADAL" clId="{7D812A5A-A8D2-4945-B252-BB6C6A5419AD}" dt="2021-08-03T06:26:46.278" v="3663" actId="478"/>
          <ac:graphicFrameMkLst>
            <pc:docMk/>
            <pc:sldMk cId="1613342266" sldId="298"/>
            <ac:graphicFrameMk id="4" creationId="{D5DDC3D0-3A08-44CE-8BEB-5C5927C8973F}"/>
          </ac:graphicFrameMkLst>
        </pc:graphicFrameChg>
        <pc:graphicFrameChg chg="add mod">
          <ac:chgData name="Sharon Mariam MATHEW" userId="f582af5d-ce1d-4087-9299-1b1e4ab7d75d" providerId="ADAL" clId="{7D812A5A-A8D2-4945-B252-BB6C6A5419AD}" dt="2021-08-03T08:14:39.801" v="4197" actId="20577"/>
          <ac:graphicFrameMkLst>
            <pc:docMk/>
            <pc:sldMk cId="1613342266" sldId="298"/>
            <ac:graphicFrameMk id="9" creationId="{F7251DD5-854B-4AA3-B497-9B6DBA301BBB}"/>
          </ac:graphicFrameMkLst>
        </pc:graphicFrameChg>
        <pc:picChg chg="del">
          <ac:chgData name="Sharon Mariam MATHEW" userId="f582af5d-ce1d-4087-9299-1b1e4ab7d75d" providerId="ADAL" clId="{7D812A5A-A8D2-4945-B252-BB6C6A5419AD}" dt="2021-08-03T06:26:49.312" v="3664" actId="478"/>
          <ac:picMkLst>
            <pc:docMk/>
            <pc:sldMk cId="1613342266" sldId="298"/>
            <ac:picMk id="6" creationId="{69ABAAF2-DC72-498A-ACF9-9196A08323DC}"/>
          </ac:picMkLst>
        </pc:picChg>
      </pc:sldChg>
    </pc:docChg>
  </pc:docChgLst>
  <pc:docChgLst>
    <pc:chgData name="KOH Jit Woon" userId="S::jitwoon.koh.2020@mitb.smu.edu.sg::b8365f70-f713-4424-b3d0-54368f1ea3e8" providerId="AD" clId="Web-{7AF1A28D-B75B-43CE-81C2-6ECE2BD3B772}"/>
    <pc:docChg chg="addSld modSld sldOrd">
      <pc:chgData name="KOH Jit Woon" userId="S::jitwoon.koh.2020@mitb.smu.edu.sg::b8365f70-f713-4424-b3d0-54368f1ea3e8" providerId="AD" clId="Web-{7AF1A28D-B75B-43CE-81C2-6ECE2BD3B772}" dt="2021-06-15T13:13:52.286" v="228" actId="20577"/>
      <pc:docMkLst>
        <pc:docMk/>
      </pc:docMkLst>
      <pc:sldChg chg="modSp">
        <pc:chgData name="KOH Jit Woon" userId="S::jitwoon.koh.2020@mitb.smu.edu.sg::b8365f70-f713-4424-b3d0-54368f1ea3e8" providerId="AD" clId="Web-{7AF1A28D-B75B-43CE-81C2-6ECE2BD3B772}" dt="2021-06-15T13:13:52.286" v="228" actId="20577"/>
        <pc:sldMkLst>
          <pc:docMk/>
          <pc:sldMk cId="2814848080" sldId="256"/>
        </pc:sldMkLst>
        <pc:spChg chg="mod">
          <ac:chgData name="KOH Jit Woon" userId="S::jitwoon.koh.2020@mitb.smu.edu.sg::b8365f70-f713-4424-b3d0-54368f1ea3e8" providerId="AD" clId="Web-{7AF1A28D-B75B-43CE-81C2-6ECE2BD3B772}" dt="2021-06-15T13:13:52.286" v="228" actId="20577"/>
          <ac:spMkLst>
            <pc:docMk/>
            <pc:sldMk cId="2814848080" sldId="256"/>
            <ac:spMk id="2" creationId="{521161C4-4ED8-41B9-910B-709A611B61EB}"/>
          </ac:spMkLst>
        </pc:spChg>
      </pc:sldChg>
      <pc:sldChg chg="modSp ord">
        <pc:chgData name="KOH Jit Woon" userId="S::jitwoon.koh.2020@mitb.smu.edu.sg::b8365f70-f713-4424-b3d0-54368f1ea3e8" providerId="AD" clId="Web-{7AF1A28D-B75B-43CE-81C2-6ECE2BD3B772}" dt="2021-06-15T12:43:08.225" v="63" actId="20577"/>
        <pc:sldMkLst>
          <pc:docMk/>
          <pc:sldMk cId="2230946175" sldId="263"/>
        </pc:sldMkLst>
        <pc:spChg chg="mod">
          <ac:chgData name="KOH Jit Woon" userId="S::jitwoon.koh.2020@mitb.smu.edu.sg::b8365f70-f713-4424-b3d0-54368f1ea3e8" providerId="AD" clId="Web-{7AF1A28D-B75B-43CE-81C2-6ECE2BD3B772}" dt="2021-06-15T12:33:07.992" v="18" actId="20577"/>
          <ac:spMkLst>
            <pc:docMk/>
            <pc:sldMk cId="2230946175" sldId="263"/>
            <ac:spMk id="2" creationId="{BE384797-B024-4E33-A445-CDCD22B99C79}"/>
          </ac:spMkLst>
        </pc:spChg>
        <pc:spChg chg="mod">
          <ac:chgData name="KOH Jit Woon" userId="S::jitwoon.koh.2020@mitb.smu.edu.sg::b8365f70-f713-4424-b3d0-54368f1ea3e8" providerId="AD" clId="Web-{7AF1A28D-B75B-43CE-81C2-6ECE2BD3B772}" dt="2021-06-15T12:43:08.225" v="63" actId="20577"/>
          <ac:spMkLst>
            <pc:docMk/>
            <pc:sldMk cId="2230946175" sldId="263"/>
            <ac:spMk id="3" creationId="{A30A945D-CA69-4D75-808D-09BF7F1E3AEA}"/>
          </ac:spMkLst>
        </pc:spChg>
      </pc:sldChg>
      <pc:sldChg chg="modSp">
        <pc:chgData name="KOH Jit Woon" userId="S::jitwoon.koh.2020@mitb.smu.edu.sg::b8365f70-f713-4424-b3d0-54368f1ea3e8" providerId="AD" clId="Web-{7AF1A28D-B75B-43CE-81C2-6ECE2BD3B772}" dt="2021-06-15T12:37:09.217" v="42" actId="20577"/>
        <pc:sldMkLst>
          <pc:docMk/>
          <pc:sldMk cId="2426601535" sldId="264"/>
        </pc:sldMkLst>
        <pc:spChg chg="mod">
          <ac:chgData name="KOH Jit Woon" userId="S::jitwoon.koh.2020@mitb.smu.edu.sg::b8365f70-f713-4424-b3d0-54368f1ea3e8" providerId="AD" clId="Web-{7AF1A28D-B75B-43CE-81C2-6ECE2BD3B772}" dt="2021-06-15T12:37:09.217" v="42" actId="20577"/>
          <ac:spMkLst>
            <pc:docMk/>
            <pc:sldMk cId="2426601535" sldId="264"/>
            <ac:spMk id="3" creationId="{A30A945D-CA69-4D75-808D-09BF7F1E3AEA}"/>
          </ac:spMkLst>
        </pc:spChg>
      </pc:sldChg>
      <pc:sldChg chg="modSp ord">
        <pc:chgData name="KOH Jit Woon" userId="S::jitwoon.koh.2020@mitb.smu.edu.sg::b8365f70-f713-4424-b3d0-54368f1ea3e8" providerId="AD" clId="Web-{7AF1A28D-B75B-43CE-81C2-6ECE2BD3B772}" dt="2021-06-15T12:50:04.673" v="216" actId="20577"/>
        <pc:sldMkLst>
          <pc:docMk/>
          <pc:sldMk cId="2558416475" sldId="267"/>
        </pc:sldMkLst>
        <pc:spChg chg="mod">
          <ac:chgData name="KOH Jit Woon" userId="S::jitwoon.koh.2020@mitb.smu.edu.sg::b8365f70-f713-4424-b3d0-54368f1ea3e8" providerId="AD" clId="Web-{7AF1A28D-B75B-43CE-81C2-6ECE2BD3B772}" dt="2021-06-15T12:50:04.673" v="216" actId="20577"/>
          <ac:spMkLst>
            <pc:docMk/>
            <pc:sldMk cId="2558416475" sldId="267"/>
            <ac:spMk id="3" creationId="{F0671EB2-24D1-4A72-948A-F7D4CDE16D69}"/>
          </ac:spMkLst>
        </pc:spChg>
      </pc:sldChg>
      <pc:sldChg chg="modSp new mod modShow">
        <pc:chgData name="KOH Jit Woon" userId="S::jitwoon.koh.2020@mitb.smu.edu.sg::b8365f70-f713-4424-b3d0-54368f1ea3e8" providerId="AD" clId="Web-{7AF1A28D-B75B-43CE-81C2-6ECE2BD3B772}" dt="2021-06-15T12:16:25.671" v="8" actId="20577"/>
        <pc:sldMkLst>
          <pc:docMk/>
          <pc:sldMk cId="1032826117" sldId="268"/>
        </pc:sldMkLst>
        <pc:spChg chg="mod">
          <ac:chgData name="KOH Jit Woon" userId="S::jitwoon.koh.2020@mitb.smu.edu.sg::b8365f70-f713-4424-b3d0-54368f1ea3e8" providerId="AD" clId="Web-{7AF1A28D-B75B-43CE-81C2-6ECE2BD3B772}" dt="2021-06-15T12:15:46.295" v="6" actId="20577"/>
          <ac:spMkLst>
            <pc:docMk/>
            <pc:sldMk cId="1032826117" sldId="268"/>
            <ac:spMk id="2" creationId="{80E30778-9E09-4BF3-8CB4-13EF07C6CC93}"/>
          </ac:spMkLst>
        </pc:spChg>
        <pc:spChg chg="mod">
          <ac:chgData name="KOH Jit Woon" userId="S::jitwoon.koh.2020@mitb.smu.edu.sg::b8365f70-f713-4424-b3d0-54368f1ea3e8" providerId="AD" clId="Web-{7AF1A28D-B75B-43CE-81C2-6ECE2BD3B772}" dt="2021-06-15T12:16:25.671" v="8" actId="20577"/>
          <ac:spMkLst>
            <pc:docMk/>
            <pc:sldMk cId="1032826117" sldId="268"/>
            <ac:spMk id="3" creationId="{5EAA719F-47BA-4EBF-8038-831AEB5196AE}"/>
          </ac:spMkLst>
        </pc:spChg>
      </pc:sldChg>
    </pc:docChg>
  </pc:docChgLst>
  <pc:docChgLst>
    <pc:chgData name="KOH Jit Woon" userId="S::jitwoon.koh.2020@mitb.smu.edu.sg::b8365f70-f713-4424-b3d0-54368f1ea3e8" providerId="AD" clId="Web-{4262C6E0-0E62-4F6E-9757-1B58C94F9A7C}"/>
    <pc:docChg chg="modSld">
      <pc:chgData name="KOH Jit Woon" userId="S::jitwoon.koh.2020@mitb.smu.edu.sg::b8365f70-f713-4424-b3d0-54368f1ea3e8" providerId="AD" clId="Web-{4262C6E0-0E62-4F6E-9757-1B58C94F9A7C}" dt="2021-07-26T08:43:06.315" v="31" actId="20577"/>
      <pc:docMkLst>
        <pc:docMk/>
      </pc:docMkLst>
      <pc:sldChg chg="modSp">
        <pc:chgData name="KOH Jit Woon" userId="S::jitwoon.koh.2020@mitb.smu.edu.sg::b8365f70-f713-4424-b3d0-54368f1ea3e8" providerId="AD" clId="Web-{4262C6E0-0E62-4F6E-9757-1B58C94F9A7C}" dt="2021-07-26T08:42:13.281" v="9" actId="20577"/>
        <pc:sldMkLst>
          <pc:docMk/>
          <pc:sldMk cId="2814848080" sldId="256"/>
        </pc:sldMkLst>
        <pc:spChg chg="mod">
          <ac:chgData name="KOH Jit Woon" userId="S::jitwoon.koh.2020@mitb.smu.edu.sg::b8365f70-f713-4424-b3d0-54368f1ea3e8" providerId="AD" clId="Web-{4262C6E0-0E62-4F6E-9757-1B58C94F9A7C}" dt="2021-07-26T08:42:13.281" v="9" actId="20577"/>
          <ac:spMkLst>
            <pc:docMk/>
            <pc:sldMk cId="2814848080" sldId="256"/>
            <ac:spMk id="2" creationId="{521161C4-4ED8-41B9-910B-709A611B61EB}"/>
          </ac:spMkLst>
        </pc:spChg>
      </pc:sldChg>
      <pc:sldChg chg="modSp">
        <pc:chgData name="KOH Jit Woon" userId="S::jitwoon.koh.2020@mitb.smu.edu.sg::b8365f70-f713-4424-b3d0-54368f1ea3e8" providerId="AD" clId="Web-{4262C6E0-0E62-4F6E-9757-1B58C94F9A7C}" dt="2021-07-26T08:43:06.315" v="31" actId="20577"/>
        <pc:sldMkLst>
          <pc:docMk/>
          <pc:sldMk cId="4039942676" sldId="269"/>
        </pc:sldMkLst>
        <pc:spChg chg="mod">
          <ac:chgData name="KOH Jit Woon" userId="S::jitwoon.koh.2020@mitb.smu.edu.sg::b8365f70-f713-4424-b3d0-54368f1ea3e8" providerId="AD" clId="Web-{4262C6E0-0E62-4F6E-9757-1B58C94F9A7C}" dt="2021-07-26T08:43:06.315" v="31" actId="20577"/>
          <ac:spMkLst>
            <pc:docMk/>
            <pc:sldMk cId="4039942676" sldId="269"/>
            <ac:spMk id="3" creationId="{87E11167-E1D2-4946-B4F9-1544096F1246}"/>
          </ac:spMkLst>
        </pc:spChg>
      </pc:sldChg>
    </pc:docChg>
  </pc:docChgLst>
  <pc:docChgLst>
    <pc:chgData name="KOH Jit Woon" userId="S::jitwoon.koh.2020@mitb.smu.edu.sg::b8365f70-f713-4424-b3d0-54368f1ea3e8" providerId="AD" clId="Web-{8EE980BF-4F8D-4324-8298-3B71B30A5764}"/>
    <pc:docChg chg="addSld delSld modSld sldOrd">
      <pc:chgData name="KOH Jit Woon" userId="S::jitwoon.koh.2020@mitb.smu.edu.sg::b8365f70-f713-4424-b3d0-54368f1ea3e8" providerId="AD" clId="Web-{8EE980BF-4F8D-4324-8298-3B71B30A5764}" dt="2021-07-27T16:32:53.670" v="682" actId="20577"/>
      <pc:docMkLst>
        <pc:docMk/>
      </pc:docMkLst>
      <pc:sldChg chg="modSp">
        <pc:chgData name="KOH Jit Woon" userId="S::jitwoon.koh.2020@mitb.smu.edu.sg::b8365f70-f713-4424-b3d0-54368f1ea3e8" providerId="AD" clId="Web-{8EE980BF-4F8D-4324-8298-3B71B30A5764}" dt="2021-07-27T16:21:40.671" v="541" actId="20577"/>
        <pc:sldMkLst>
          <pc:docMk/>
          <pc:sldMk cId="2814848080" sldId="256"/>
        </pc:sldMkLst>
        <pc:spChg chg="mod">
          <ac:chgData name="KOH Jit Woon" userId="S::jitwoon.koh.2020@mitb.smu.edu.sg::b8365f70-f713-4424-b3d0-54368f1ea3e8" providerId="AD" clId="Web-{8EE980BF-4F8D-4324-8298-3B71B30A5764}" dt="2021-07-27T16:21:40.671" v="541" actId="20577"/>
          <ac:spMkLst>
            <pc:docMk/>
            <pc:sldMk cId="2814848080" sldId="256"/>
            <ac:spMk id="3" creationId="{91EB0F7B-D95F-4525-9CC9-2FCF690A7D76}"/>
          </ac:spMkLst>
        </pc:spChg>
      </pc:sldChg>
      <pc:sldChg chg="addSp delSp modSp">
        <pc:chgData name="KOH Jit Woon" userId="S::jitwoon.koh.2020@mitb.smu.edu.sg::b8365f70-f713-4424-b3d0-54368f1ea3e8" providerId="AD" clId="Web-{8EE980BF-4F8D-4324-8298-3B71B30A5764}" dt="2021-07-27T15:44:27.776" v="16" actId="1076"/>
        <pc:sldMkLst>
          <pc:docMk/>
          <pc:sldMk cId="2392282532" sldId="257"/>
        </pc:sldMkLst>
        <pc:spChg chg="mod">
          <ac:chgData name="KOH Jit Woon" userId="S::jitwoon.koh.2020@mitb.smu.edu.sg::b8365f70-f713-4424-b3d0-54368f1ea3e8" providerId="AD" clId="Web-{8EE980BF-4F8D-4324-8298-3B71B30A5764}" dt="2021-07-27T15:37:34.080" v="0" actId="20577"/>
          <ac:spMkLst>
            <pc:docMk/>
            <pc:sldMk cId="2392282532" sldId="257"/>
            <ac:spMk id="2" creationId="{DDBB4ABC-49D2-4280-945A-34F0A8D2C70F}"/>
          </ac:spMkLst>
        </pc:spChg>
        <pc:spChg chg="del mod">
          <ac:chgData name="KOH Jit Woon" userId="S::jitwoon.koh.2020@mitb.smu.edu.sg::b8365f70-f713-4424-b3d0-54368f1ea3e8" providerId="AD" clId="Web-{8EE980BF-4F8D-4324-8298-3B71B30A5764}" dt="2021-07-27T15:38:39.878" v="6"/>
          <ac:spMkLst>
            <pc:docMk/>
            <pc:sldMk cId="2392282532" sldId="257"/>
            <ac:spMk id="3" creationId="{1C03050F-9F1B-4F7D-B982-BC4D61221586}"/>
          </ac:spMkLst>
        </pc:spChg>
        <pc:spChg chg="add del mod">
          <ac:chgData name="KOH Jit Woon" userId="S::jitwoon.koh.2020@mitb.smu.edu.sg::b8365f70-f713-4424-b3d0-54368f1ea3e8" providerId="AD" clId="Web-{8EE980BF-4F8D-4324-8298-3B71B30A5764}" dt="2021-07-27T15:38:43.237" v="7"/>
          <ac:spMkLst>
            <pc:docMk/>
            <pc:sldMk cId="2392282532" sldId="257"/>
            <ac:spMk id="5" creationId="{2D333640-D829-4D50-8E44-87FF1D5DAB45}"/>
          </ac:spMkLst>
        </pc:spChg>
        <pc:spChg chg="add del mod">
          <ac:chgData name="KOH Jit Woon" userId="S::jitwoon.koh.2020@mitb.smu.edu.sg::b8365f70-f713-4424-b3d0-54368f1ea3e8" providerId="AD" clId="Web-{8EE980BF-4F8D-4324-8298-3B71B30A5764}" dt="2021-07-27T15:44:16.104" v="11"/>
          <ac:spMkLst>
            <pc:docMk/>
            <pc:sldMk cId="2392282532" sldId="257"/>
            <ac:spMk id="8" creationId="{F4FE3D15-DC3B-491F-A90D-456CF1EEF6D9}"/>
          </ac:spMkLst>
        </pc:spChg>
        <pc:picChg chg="add del mod ord">
          <ac:chgData name="KOH Jit Woon" userId="S::jitwoon.koh.2020@mitb.smu.edu.sg::b8365f70-f713-4424-b3d0-54368f1ea3e8" providerId="AD" clId="Web-{8EE980BF-4F8D-4324-8298-3B71B30A5764}" dt="2021-07-27T15:39:08.426" v="10"/>
          <ac:picMkLst>
            <pc:docMk/>
            <pc:sldMk cId="2392282532" sldId="257"/>
            <ac:picMk id="6" creationId="{FE2DD1DB-25EC-4FAD-8E8B-A5DD02F0693D}"/>
          </ac:picMkLst>
        </pc:picChg>
        <pc:picChg chg="add mod">
          <ac:chgData name="KOH Jit Woon" userId="S::jitwoon.koh.2020@mitb.smu.edu.sg::b8365f70-f713-4424-b3d0-54368f1ea3e8" providerId="AD" clId="Web-{8EE980BF-4F8D-4324-8298-3B71B30A5764}" dt="2021-07-27T15:44:27.776" v="16" actId="1076"/>
          <ac:picMkLst>
            <pc:docMk/>
            <pc:sldMk cId="2392282532" sldId="257"/>
            <ac:picMk id="9" creationId="{B90AA21D-73B2-4221-9742-0E95417972C6}"/>
          </ac:picMkLst>
        </pc:picChg>
      </pc:sldChg>
      <pc:sldChg chg="del">
        <pc:chgData name="KOH Jit Woon" userId="S::jitwoon.koh.2020@mitb.smu.edu.sg::b8365f70-f713-4424-b3d0-54368f1ea3e8" providerId="AD" clId="Web-{8EE980BF-4F8D-4324-8298-3B71B30A5764}" dt="2021-07-27T15:46:18.857" v="42"/>
        <pc:sldMkLst>
          <pc:docMk/>
          <pc:sldMk cId="1577154351" sldId="261"/>
        </pc:sldMkLst>
      </pc:sldChg>
      <pc:sldChg chg="modSp ord">
        <pc:chgData name="KOH Jit Woon" userId="S::jitwoon.koh.2020@mitb.smu.edu.sg::b8365f70-f713-4424-b3d0-54368f1ea3e8" providerId="AD" clId="Web-{8EE980BF-4F8D-4324-8298-3B71B30A5764}" dt="2021-07-27T16:05:19.258" v="360" actId="20577"/>
        <pc:sldMkLst>
          <pc:docMk/>
          <pc:sldMk cId="2426601535" sldId="264"/>
        </pc:sldMkLst>
        <pc:spChg chg="mod">
          <ac:chgData name="KOH Jit Woon" userId="S::jitwoon.koh.2020@mitb.smu.edu.sg::b8365f70-f713-4424-b3d0-54368f1ea3e8" providerId="AD" clId="Web-{8EE980BF-4F8D-4324-8298-3B71B30A5764}" dt="2021-07-27T16:02:19.004" v="336" actId="20577"/>
          <ac:spMkLst>
            <pc:docMk/>
            <pc:sldMk cId="2426601535" sldId="264"/>
            <ac:spMk id="2" creationId="{BE384797-B024-4E33-A445-CDCD22B99C79}"/>
          </ac:spMkLst>
        </pc:spChg>
        <pc:spChg chg="mod">
          <ac:chgData name="KOH Jit Woon" userId="S::jitwoon.koh.2020@mitb.smu.edu.sg::b8365f70-f713-4424-b3d0-54368f1ea3e8" providerId="AD" clId="Web-{8EE980BF-4F8D-4324-8298-3B71B30A5764}" dt="2021-07-27T16:05:19.258" v="360" actId="20577"/>
          <ac:spMkLst>
            <pc:docMk/>
            <pc:sldMk cId="2426601535" sldId="264"/>
            <ac:spMk id="3" creationId="{A30A945D-CA69-4D75-808D-09BF7F1E3AEA}"/>
          </ac:spMkLst>
        </pc:spChg>
      </pc:sldChg>
      <pc:sldChg chg="addSp delSp modSp">
        <pc:chgData name="KOH Jit Woon" userId="S::jitwoon.koh.2020@mitb.smu.edu.sg::b8365f70-f713-4424-b3d0-54368f1ea3e8" providerId="AD" clId="Web-{8EE980BF-4F8D-4324-8298-3B71B30A5764}" dt="2021-07-27T15:59:59.313" v="253" actId="20577"/>
        <pc:sldMkLst>
          <pc:docMk/>
          <pc:sldMk cId="3460290415" sldId="266"/>
        </pc:sldMkLst>
        <pc:spChg chg="mod">
          <ac:chgData name="KOH Jit Woon" userId="S::jitwoon.koh.2020@mitb.smu.edu.sg::b8365f70-f713-4424-b3d0-54368f1ea3e8" providerId="AD" clId="Web-{8EE980BF-4F8D-4324-8298-3B71B30A5764}" dt="2021-07-27T15:44:52.715" v="17" actId="20577"/>
          <ac:spMkLst>
            <pc:docMk/>
            <pc:sldMk cId="3460290415" sldId="266"/>
            <ac:spMk id="2" creationId="{9B4BE83D-38C4-4F2E-ACCE-303CDE7455BD}"/>
          </ac:spMkLst>
        </pc:spChg>
        <pc:spChg chg="del mod">
          <ac:chgData name="KOH Jit Woon" userId="S::jitwoon.koh.2020@mitb.smu.edu.sg::b8365f70-f713-4424-b3d0-54368f1ea3e8" providerId="AD" clId="Web-{8EE980BF-4F8D-4324-8298-3B71B30A5764}" dt="2021-07-27T15:48:12.375" v="78"/>
          <ac:spMkLst>
            <pc:docMk/>
            <pc:sldMk cId="3460290415" sldId="266"/>
            <ac:spMk id="5" creationId="{54BD53DF-B164-4972-89FF-47C0722AAD6C}"/>
          </ac:spMkLst>
        </pc:spChg>
        <pc:spChg chg="add del mod">
          <ac:chgData name="KOH Jit Woon" userId="S::jitwoon.koh.2020@mitb.smu.edu.sg::b8365f70-f713-4424-b3d0-54368f1ea3e8" providerId="AD" clId="Web-{8EE980BF-4F8D-4324-8298-3B71B30A5764}" dt="2021-07-27T15:45:49.138" v="37"/>
          <ac:spMkLst>
            <pc:docMk/>
            <pc:sldMk cId="3460290415" sldId="266"/>
            <ac:spMk id="6" creationId="{4C1C0D31-CEC3-4CFC-8881-EEB9C40C089E}"/>
          </ac:spMkLst>
        </pc:spChg>
        <pc:spChg chg="add mod">
          <ac:chgData name="KOH Jit Woon" userId="S::jitwoon.koh.2020@mitb.smu.edu.sg::b8365f70-f713-4424-b3d0-54368f1ea3e8" providerId="AD" clId="Web-{8EE980BF-4F8D-4324-8298-3B71B30A5764}" dt="2021-07-27T15:59:59.313" v="253" actId="20577"/>
          <ac:spMkLst>
            <pc:docMk/>
            <pc:sldMk cId="3460290415" sldId="266"/>
            <ac:spMk id="8" creationId="{1BD585A1-7AC3-42FC-9A49-C7AFAE5A157C}"/>
          </ac:spMkLst>
        </pc:spChg>
        <pc:picChg chg="del">
          <ac:chgData name="KOH Jit Woon" userId="S::jitwoon.koh.2020@mitb.smu.edu.sg::b8365f70-f713-4424-b3d0-54368f1ea3e8" providerId="AD" clId="Web-{8EE980BF-4F8D-4324-8298-3B71B30A5764}" dt="2021-07-27T15:45:38.044" v="36"/>
          <ac:picMkLst>
            <pc:docMk/>
            <pc:sldMk cId="3460290415" sldId="266"/>
            <ac:picMk id="4" creationId="{FC8A7AAF-8E94-494C-9245-1F1E9BE3F1D4}"/>
          </ac:picMkLst>
        </pc:picChg>
      </pc:sldChg>
      <pc:sldChg chg="addSp delSp modSp mod setBg">
        <pc:chgData name="KOH Jit Woon" userId="S::jitwoon.koh.2020@mitb.smu.edu.sg::b8365f70-f713-4424-b3d0-54368f1ea3e8" providerId="AD" clId="Web-{8EE980BF-4F8D-4324-8298-3B71B30A5764}" dt="2021-07-27T16:22:44.078" v="546" actId="20577"/>
        <pc:sldMkLst>
          <pc:docMk/>
          <pc:sldMk cId="1032826117" sldId="268"/>
        </pc:sldMkLst>
        <pc:spChg chg="mod">
          <ac:chgData name="KOH Jit Woon" userId="S::jitwoon.koh.2020@mitb.smu.edu.sg::b8365f70-f713-4424-b3d0-54368f1ea3e8" providerId="AD" clId="Web-{8EE980BF-4F8D-4324-8298-3B71B30A5764}" dt="2021-07-27T16:12:15.377" v="431"/>
          <ac:spMkLst>
            <pc:docMk/>
            <pc:sldMk cId="1032826117" sldId="268"/>
            <ac:spMk id="2" creationId="{80E30778-9E09-4BF3-8CB4-13EF07C6CC93}"/>
          </ac:spMkLst>
        </pc:spChg>
        <pc:spChg chg="mod">
          <ac:chgData name="KOH Jit Woon" userId="S::jitwoon.koh.2020@mitb.smu.edu.sg::b8365f70-f713-4424-b3d0-54368f1ea3e8" providerId="AD" clId="Web-{8EE980BF-4F8D-4324-8298-3B71B30A5764}" dt="2021-07-27T16:22:44.078" v="546" actId="20577"/>
          <ac:spMkLst>
            <pc:docMk/>
            <pc:sldMk cId="1032826117" sldId="268"/>
            <ac:spMk id="3" creationId="{5EAA719F-47BA-4EBF-8038-831AEB5196AE}"/>
          </ac:spMkLst>
        </pc:spChg>
        <pc:spChg chg="add">
          <ac:chgData name="KOH Jit Woon" userId="S::jitwoon.koh.2020@mitb.smu.edu.sg::b8365f70-f713-4424-b3d0-54368f1ea3e8" providerId="AD" clId="Web-{8EE980BF-4F8D-4324-8298-3B71B30A5764}" dt="2021-07-27T16:12:15.377" v="431"/>
          <ac:spMkLst>
            <pc:docMk/>
            <pc:sldMk cId="1032826117" sldId="268"/>
            <ac:spMk id="9" creationId="{5118BA95-03E7-41B7-B442-0AF8C0A7FF68}"/>
          </ac:spMkLst>
        </pc:spChg>
        <pc:spChg chg="add">
          <ac:chgData name="KOH Jit Woon" userId="S::jitwoon.koh.2020@mitb.smu.edu.sg::b8365f70-f713-4424-b3d0-54368f1ea3e8" providerId="AD" clId="Web-{8EE980BF-4F8D-4324-8298-3B71B30A5764}" dt="2021-07-27T16:12:15.377" v="431"/>
          <ac:spMkLst>
            <pc:docMk/>
            <pc:sldMk cId="1032826117" sldId="268"/>
            <ac:spMk id="11" creationId="{AD9B3EAD-A2B3-42C4-927C-3455E3E69EE6}"/>
          </ac:spMkLst>
        </pc:spChg>
        <pc:spChg chg="add">
          <ac:chgData name="KOH Jit Woon" userId="S::jitwoon.koh.2020@mitb.smu.edu.sg::b8365f70-f713-4424-b3d0-54368f1ea3e8" providerId="AD" clId="Web-{8EE980BF-4F8D-4324-8298-3B71B30A5764}" dt="2021-07-27T16:12:15.377" v="431"/>
          <ac:spMkLst>
            <pc:docMk/>
            <pc:sldMk cId="1032826117" sldId="268"/>
            <ac:spMk id="13" creationId="{89F78725-8B4F-43D3-B767-EB7DB0C0201E}"/>
          </ac:spMkLst>
        </pc:spChg>
        <pc:grpChg chg="add">
          <ac:chgData name="KOH Jit Woon" userId="S::jitwoon.koh.2020@mitb.smu.edu.sg::b8365f70-f713-4424-b3d0-54368f1ea3e8" providerId="AD" clId="Web-{8EE980BF-4F8D-4324-8298-3B71B30A5764}" dt="2021-07-27T16:12:15.377" v="431"/>
          <ac:grpSpMkLst>
            <pc:docMk/>
            <pc:sldMk cId="1032826117" sldId="268"/>
            <ac:grpSpMk id="15" creationId="{C9B0630D-5E49-4BF7-8CF1-7DECD4B08B16}"/>
          </ac:grpSpMkLst>
        </pc:grpChg>
        <pc:picChg chg="add del mod">
          <ac:chgData name="KOH Jit Woon" userId="S::jitwoon.koh.2020@mitb.smu.edu.sg::b8365f70-f713-4424-b3d0-54368f1ea3e8" providerId="AD" clId="Web-{8EE980BF-4F8D-4324-8298-3B71B30A5764}" dt="2021-07-27T16:12:22.236" v="432"/>
          <ac:picMkLst>
            <pc:docMk/>
            <pc:sldMk cId="1032826117" sldId="268"/>
            <ac:picMk id="4" creationId="{804348B4-084D-44BE-A79A-4345308D53CD}"/>
          </ac:picMkLst>
        </pc:picChg>
        <pc:picChg chg="add del mod">
          <ac:chgData name="KOH Jit Woon" userId="S::jitwoon.koh.2020@mitb.smu.edu.sg::b8365f70-f713-4424-b3d0-54368f1ea3e8" providerId="AD" clId="Web-{8EE980BF-4F8D-4324-8298-3B71B30A5764}" dt="2021-07-27T16:13:02.221" v="437"/>
          <ac:picMkLst>
            <pc:docMk/>
            <pc:sldMk cId="1032826117" sldId="268"/>
            <ac:picMk id="5" creationId="{1285104D-7B83-4F14-8998-135A9CAEF6E0}"/>
          </ac:picMkLst>
        </pc:picChg>
        <pc:picChg chg="add del mod">
          <ac:chgData name="KOH Jit Woon" userId="S::jitwoon.koh.2020@mitb.smu.edu.sg::b8365f70-f713-4424-b3d0-54368f1ea3e8" providerId="AD" clId="Web-{8EE980BF-4F8D-4324-8298-3B71B30A5764}" dt="2021-07-27T16:13:40.894" v="442"/>
          <ac:picMkLst>
            <pc:docMk/>
            <pc:sldMk cId="1032826117" sldId="268"/>
            <ac:picMk id="6" creationId="{B851B532-5516-4E14-9CAC-D0DD7A19B1BF}"/>
          </ac:picMkLst>
        </pc:picChg>
        <pc:picChg chg="add mod">
          <ac:chgData name="KOH Jit Woon" userId="S::jitwoon.koh.2020@mitb.smu.edu.sg::b8365f70-f713-4424-b3d0-54368f1ea3e8" providerId="AD" clId="Web-{8EE980BF-4F8D-4324-8298-3B71B30A5764}" dt="2021-07-27T16:15:24.553" v="464" actId="1076"/>
          <ac:picMkLst>
            <pc:docMk/>
            <pc:sldMk cId="1032826117" sldId="268"/>
            <ac:picMk id="7" creationId="{AF6FAA3E-7FDD-4057-A6B1-AF3D123FE0A0}"/>
          </ac:picMkLst>
        </pc:picChg>
      </pc:sldChg>
      <pc:sldChg chg="modSp">
        <pc:chgData name="KOH Jit Woon" userId="S::jitwoon.koh.2020@mitb.smu.edu.sg::b8365f70-f713-4424-b3d0-54368f1ea3e8" providerId="AD" clId="Web-{8EE980BF-4F8D-4324-8298-3B71B30A5764}" dt="2021-07-27T16:01:51.566" v="324" actId="20577"/>
        <pc:sldMkLst>
          <pc:docMk/>
          <pc:sldMk cId="4039942676" sldId="269"/>
        </pc:sldMkLst>
        <pc:spChg chg="mod">
          <ac:chgData name="KOH Jit Woon" userId="S::jitwoon.koh.2020@mitb.smu.edu.sg::b8365f70-f713-4424-b3d0-54368f1ea3e8" providerId="AD" clId="Web-{8EE980BF-4F8D-4324-8298-3B71B30A5764}" dt="2021-07-27T15:51:09.254" v="123" actId="20577"/>
          <ac:spMkLst>
            <pc:docMk/>
            <pc:sldMk cId="4039942676" sldId="269"/>
            <ac:spMk id="2" creationId="{6A36F6AC-0EBC-47D2-957F-2C9BE53DFE64}"/>
          </ac:spMkLst>
        </pc:spChg>
        <pc:spChg chg="mod">
          <ac:chgData name="KOH Jit Woon" userId="S::jitwoon.koh.2020@mitb.smu.edu.sg::b8365f70-f713-4424-b3d0-54368f1ea3e8" providerId="AD" clId="Web-{8EE980BF-4F8D-4324-8298-3B71B30A5764}" dt="2021-07-27T16:01:51.566" v="324" actId="20577"/>
          <ac:spMkLst>
            <pc:docMk/>
            <pc:sldMk cId="4039942676" sldId="269"/>
            <ac:spMk id="3" creationId="{87E11167-E1D2-4946-B4F9-1544096F1246}"/>
          </ac:spMkLst>
        </pc:spChg>
      </pc:sldChg>
      <pc:sldChg chg="modSp add replId">
        <pc:chgData name="KOH Jit Woon" userId="S::jitwoon.koh.2020@mitb.smu.edu.sg::b8365f70-f713-4424-b3d0-54368f1ea3e8" providerId="AD" clId="Web-{8EE980BF-4F8D-4324-8298-3B71B30A5764}" dt="2021-07-27T16:26:39.646" v="636" actId="20577"/>
        <pc:sldMkLst>
          <pc:docMk/>
          <pc:sldMk cId="171671938" sldId="270"/>
        </pc:sldMkLst>
        <pc:spChg chg="mod">
          <ac:chgData name="KOH Jit Woon" userId="S::jitwoon.koh.2020@mitb.smu.edu.sg::b8365f70-f713-4424-b3d0-54368f1ea3e8" providerId="AD" clId="Web-{8EE980BF-4F8D-4324-8298-3B71B30A5764}" dt="2021-07-27T16:02:03.582" v="328" actId="20577"/>
          <ac:spMkLst>
            <pc:docMk/>
            <pc:sldMk cId="171671938" sldId="270"/>
            <ac:spMk id="2" creationId="{80E30778-9E09-4BF3-8CB4-13EF07C6CC93}"/>
          </ac:spMkLst>
        </pc:spChg>
        <pc:spChg chg="mod">
          <ac:chgData name="KOH Jit Woon" userId="S::jitwoon.koh.2020@mitb.smu.edu.sg::b8365f70-f713-4424-b3d0-54368f1ea3e8" providerId="AD" clId="Web-{8EE980BF-4F8D-4324-8298-3B71B30A5764}" dt="2021-07-27T16:26:39.646" v="636" actId="20577"/>
          <ac:spMkLst>
            <pc:docMk/>
            <pc:sldMk cId="171671938" sldId="270"/>
            <ac:spMk id="3" creationId="{5EAA719F-47BA-4EBF-8038-831AEB5196AE}"/>
          </ac:spMkLst>
        </pc:spChg>
      </pc:sldChg>
      <pc:sldChg chg="modSp del">
        <pc:chgData name="KOH Jit Woon" userId="S::jitwoon.koh.2020@mitb.smu.edu.sg::b8365f70-f713-4424-b3d0-54368f1ea3e8" providerId="AD" clId="Web-{8EE980BF-4F8D-4324-8298-3B71B30A5764}" dt="2021-07-27T15:47:52.765" v="70"/>
        <pc:sldMkLst>
          <pc:docMk/>
          <pc:sldMk cId="905587365" sldId="270"/>
        </pc:sldMkLst>
        <pc:spChg chg="mod">
          <ac:chgData name="KOH Jit Woon" userId="S::jitwoon.koh.2020@mitb.smu.edu.sg::b8365f70-f713-4424-b3d0-54368f1ea3e8" providerId="AD" clId="Web-{8EE980BF-4F8D-4324-8298-3B71B30A5764}" dt="2021-07-27T15:47:49.547" v="69" actId="20577"/>
          <ac:spMkLst>
            <pc:docMk/>
            <pc:sldMk cId="905587365" sldId="270"/>
            <ac:spMk id="2" creationId="{A6984E1E-ECE4-4105-BBD9-0AF705C91EB4}"/>
          </ac:spMkLst>
        </pc:spChg>
      </pc:sldChg>
      <pc:sldChg chg="modSp add replId">
        <pc:chgData name="KOH Jit Woon" userId="S::jitwoon.koh.2020@mitb.smu.edu.sg::b8365f70-f713-4424-b3d0-54368f1ea3e8" providerId="AD" clId="Web-{8EE980BF-4F8D-4324-8298-3B71B30A5764}" dt="2021-07-27T15:59:32.375" v="250" actId="20577"/>
        <pc:sldMkLst>
          <pc:docMk/>
          <pc:sldMk cId="2398997450" sldId="271"/>
        </pc:sldMkLst>
        <pc:spChg chg="mod">
          <ac:chgData name="KOH Jit Woon" userId="S::jitwoon.koh.2020@mitb.smu.edu.sg::b8365f70-f713-4424-b3d0-54368f1ea3e8" providerId="AD" clId="Web-{8EE980BF-4F8D-4324-8298-3B71B30A5764}" dt="2021-07-27T15:51:14.504" v="124" actId="20577"/>
          <ac:spMkLst>
            <pc:docMk/>
            <pc:sldMk cId="2398997450" sldId="271"/>
            <ac:spMk id="2" creationId="{6A36F6AC-0EBC-47D2-957F-2C9BE53DFE64}"/>
          </ac:spMkLst>
        </pc:spChg>
        <pc:spChg chg="mod">
          <ac:chgData name="KOH Jit Woon" userId="S::jitwoon.koh.2020@mitb.smu.edu.sg::b8365f70-f713-4424-b3d0-54368f1ea3e8" providerId="AD" clId="Web-{8EE980BF-4F8D-4324-8298-3B71B30A5764}" dt="2021-07-27T15:59:32.375" v="250" actId="20577"/>
          <ac:spMkLst>
            <pc:docMk/>
            <pc:sldMk cId="2398997450" sldId="271"/>
            <ac:spMk id="3" creationId="{87E11167-E1D2-4946-B4F9-1544096F1246}"/>
          </ac:spMkLst>
        </pc:spChg>
      </pc:sldChg>
      <pc:sldChg chg="addSp modSp add replId">
        <pc:chgData name="KOH Jit Woon" userId="S::jitwoon.koh.2020@mitb.smu.edu.sg::b8365f70-f713-4424-b3d0-54368f1ea3e8" providerId="AD" clId="Web-{8EE980BF-4F8D-4324-8298-3B71B30A5764}" dt="2021-07-27T16:32:53.670" v="682" actId="20577"/>
        <pc:sldMkLst>
          <pc:docMk/>
          <pc:sldMk cId="449797946" sldId="272"/>
        </pc:sldMkLst>
        <pc:spChg chg="mod">
          <ac:chgData name="KOH Jit Woon" userId="S::jitwoon.koh.2020@mitb.smu.edu.sg::b8365f70-f713-4424-b3d0-54368f1ea3e8" providerId="AD" clId="Web-{8EE980BF-4F8D-4324-8298-3B71B30A5764}" dt="2021-07-27T16:27:38.960" v="640" actId="1076"/>
          <ac:spMkLst>
            <pc:docMk/>
            <pc:sldMk cId="449797946" sldId="272"/>
            <ac:spMk id="3" creationId="{A30A945D-CA69-4D75-808D-09BF7F1E3AEA}"/>
          </ac:spMkLst>
        </pc:spChg>
        <pc:spChg chg="add mod">
          <ac:chgData name="KOH Jit Woon" userId="S::jitwoon.koh.2020@mitb.smu.edu.sg::b8365f70-f713-4424-b3d0-54368f1ea3e8" providerId="AD" clId="Web-{8EE980BF-4F8D-4324-8298-3B71B30A5764}" dt="2021-07-27T16:32:26.076" v="665" actId="1076"/>
          <ac:spMkLst>
            <pc:docMk/>
            <pc:sldMk cId="449797946" sldId="272"/>
            <ac:spMk id="5" creationId="{CA6F2449-1188-40B8-864B-5212CCA214C7}"/>
          </ac:spMkLst>
        </pc:spChg>
        <pc:spChg chg="add mod">
          <ac:chgData name="KOH Jit Woon" userId="S::jitwoon.koh.2020@mitb.smu.edu.sg::b8365f70-f713-4424-b3d0-54368f1ea3e8" providerId="AD" clId="Web-{8EE980BF-4F8D-4324-8298-3B71B30A5764}" dt="2021-07-27T16:32:53.670" v="682" actId="20577"/>
          <ac:spMkLst>
            <pc:docMk/>
            <pc:sldMk cId="449797946" sldId="272"/>
            <ac:spMk id="7" creationId="{ACAB7C41-9061-4415-BD7B-9EFECCFA9172}"/>
          </ac:spMkLst>
        </pc:spChg>
        <pc:picChg chg="add mod">
          <ac:chgData name="KOH Jit Woon" userId="S::jitwoon.koh.2020@mitb.smu.edu.sg::b8365f70-f713-4424-b3d0-54368f1ea3e8" providerId="AD" clId="Web-{8EE980BF-4F8D-4324-8298-3B71B30A5764}" dt="2021-07-27T16:27:43.601" v="642" actId="1076"/>
          <ac:picMkLst>
            <pc:docMk/>
            <pc:sldMk cId="449797946" sldId="272"/>
            <ac:picMk id="4" creationId="{E1033E8F-CF8E-4D5B-8F1D-EE304997340F}"/>
          </ac:picMkLst>
        </pc:picChg>
        <pc:picChg chg="add mod">
          <ac:chgData name="KOH Jit Woon" userId="S::jitwoon.koh.2020@mitb.smu.edu.sg::b8365f70-f713-4424-b3d0-54368f1ea3e8" providerId="AD" clId="Web-{8EE980BF-4F8D-4324-8298-3B71B30A5764}" dt="2021-07-27T16:28:23.320" v="650" actId="1076"/>
          <ac:picMkLst>
            <pc:docMk/>
            <pc:sldMk cId="449797946" sldId="272"/>
            <ac:picMk id="6" creationId="{A398B21D-14AA-4A8C-9EA9-09CA92BBB2A9}"/>
          </ac:picMkLst>
        </pc:picChg>
      </pc:sldChg>
      <pc:sldChg chg="modSp add replId">
        <pc:chgData name="KOH Jit Woon" userId="S::jitwoon.koh.2020@mitb.smu.edu.sg::b8365f70-f713-4424-b3d0-54368f1ea3e8" providerId="AD" clId="Web-{8EE980BF-4F8D-4324-8298-3B71B30A5764}" dt="2021-07-27T16:03:10.583" v="350" actId="20577"/>
        <pc:sldMkLst>
          <pc:docMk/>
          <pc:sldMk cId="4098546670" sldId="273"/>
        </pc:sldMkLst>
        <pc:spChg chg="mod">
          <ac:chgData name="KOH Jit Woon" userId="S::jitwoon.koh.2020@mitb.smu.edu.sg::b8365f70-f713-4424-b3d0-54368f1ea3e8" providerId="AD" clId="Web-{8EE980BF-4F8D-4324-8298-3B71B30A5764}" dt="2021-07-27T16:03:10.583" v="350" actId="20577"/>
          <ac:spMkLst>
            <pc:docMk/>
            <pc:sldMk cId="4098546670" sldId="273"/>
            <ac:spMk id="3" creationId="{A30A945D-CA69-4D75-808D-09BF7F1E3AEA}"/>
          </ac:spMkLst>
        </pc:spChg>
      </pc:sldChg>
      <pc:sldChg chg="add del replId">
        <pc:chgData name="KOH Jit Woon" userId="S::jitwoon.koh.2020@mitb.smu.edu.sg::b8365f70-f713-4424-b3d0-54368f1ea3e8" providerId="AD" clId="Web-{8EE980BF-4F8D-4324-8298-3B71B30A5764}" dt="2021-07-27T16:13:47.191" v="443"/>
        <pc:sldMkLst>
          <pc:docMk/>
          <pc:sldMk cId="3790385832" sldId="274"/>
        </pc:sldMkLst>
      </pc:sldChg>
      <pc:sldChg chg="addSp delSp modSp add mod replId setBg">
        <pc:chgData name="KOH Jit Woon" userId="S::jitwoon.koh.2020@mitb.smu.edu.sg::b8365f70-f713-4424-b3d0-54368f1ea3e8" providerId="AD" clId="Web-{8EE980BF-4F8D-4324-8298-3B71B30A5764}" dt="2021-07-27T16:26:28.474" v="635" actId="20577"/>
        <pc:sldMkLst>
          <pc:docMk/>
          <pc:sldMk cId="2326035325" sldId="275"/>
        </pc:sldMkLst>
        <pc:spChg chg="mod">
          <ac:chgData name="KOH Jit Woon" userId="S::jitwoon.koh.2020@mitb.smu.edu.sg::b8365f70-f713-4424-b3d0-54368f1ea3e8" providerId="AD" clId="Web-{8EE980BF-4F8D-4324-8298-3B71B30A5764}" dt="2021-07-27T16:23:58.564" v="555"/>
          <ac:spMkLst>
            <pc:docMk/>
            <pc:sldMk cId="2326035325" sldId="275"/>
            <ac:spMk id="2" creationId="{80E30778-9E09-4BF3-8CB4-13EF07C6CC93}"/>
          </ac:spMkLst>
        </pc:spChg>
        <pc:spChg chg="mod">
          <ac:chgData name="KOH Jit Woon" userId="S::jitwoon.koh.2020@mitb.smu.edu.sg::b8365f70-f713-4424-b3d0-54368f1ea3e8" providerId="AD" clId="Web-{8EE980BF-4F8D-4324-8298-3B71B30A5764}" dt="2021-07-27T16:26:28.474" v="635" actId="20577"/>
          <ac:spMkLst>
            <pc:docMk/>
            <pc:sldMk cId="2326035325" sldId="275"/>
            <ac:spMk id="3" creationId="{5EAA719F-47BA-4EBF-8038-831AEB5196AE}"/>
          </ac:spMkLst>
        </pc:spChg>
        <pc:spChg chg="add">
          <ac:chgData name="KOH Jit Woon" userId="S::jitwoon.koh.2020@mitb.smu.edu.sg::b8365f70-f713-4424-b3d0-54368f1ea3e8" providerId="AD" clId="Web-{8EE980BF-4F8D-4324-8298-3B71B30A5764}" dt="2021-07-27T16:23:58.564" v="555"/>
          <ac:spMkLst>
            <pc:docMk/>
            <pc:sldMk cId="2326035325" sldId="275"/>
            <ac:spMk id="9" creationId="{5118BA95-03E7-41B7-B442-0AF8C0A7FF68}"/>
          </ac:spMkLst>
        </pc:spChg>
        <pc:spChg chg="add">
          <ac:chgData name="KOH Jit Woon" userId="S::jitwoon.koh.2020@mitb.smu.edu.sg::b8365f70-f713-4424-b3d0-54368f1ea3e8" providerId="AD" clId="Web-{8EE980BF-4F8D-4324-8298-3B71B30A5764}" dt="2021-07-27T16:23:58.564" v="555"/>
          <ac:spMkLst>
            <pc:docMk/>
            <pc:sldMk cId="2326035325" sldId="275"/>
            <ac:spMk id="11" creationId="{AD9B3EAD-A2B3-42C4-927C-3455E3E69EE6}"/>
          </ac:spMkLst>
        </pc:spChg>
        <pc:spChg chg="add">
          <ac:chgData name="KOH Jit Woon" userId="S::jitwoon.koh.2020@mitb.smu.edu.sg::b8365f70-f713-4424-b3d0-54368f1ea3e8" providerId="AD" clId="Web-{8EE980BF-4F8D-4324-8298-3B71B30A5764}" dt="2021-07-27T16:23:58.564" v="555"/>
          <ac:spMkLst>
            <pc:docMk/>
            <pc:sldMk cId="2326035325" sldId="275"/>
            <ac:spMk id="13" creationId="{89F78725-8B4F-43D3-B767-EB7DB0C0201E}"/>
          </ac:spMkLst>
        </pc:spChg>
        <pc:grpChg chg="add">
          <ac:chgData name="KOH Jit Woon" userId="S::jitwoon.koh.2020@mitb.smu.edu.sg::b8365f70-f713-4424-b3d0-54368f1ea3e8" providerId="AD" clId="Web-{8EE980BF-4F8D-4324-8298-3B71B30A5764}" dt="2021-07-27T16:23:58.564" v="555"/>
          <ac:grpSpMkLst>
            <pc:docMk/>
            <pc:sldMk cId="2326035325" sldId="275"/>
            <ac:grpSpMk id="15" creationId="{C9B0630D-5E49-4BF7-8CF1-7DECD4B08B16}"/>
          </ac:grpSpMkLst>
        </pc:grpChg>
        <pc:picChg chg="add del mod">
          <ac:chgData name="KOH Jit Woon" userId="S::jitwoon.koh.2020@mitb.smu.edu.sg::b8365f70-f713-4424-b3d0-54368f1ea3e8" providerId="AD" clId="Web-{8EE980BF-4F8D-4324-8298-3B71B30A5764}" dt="2021-07-27T16:24:02.908" v="556"/>
          <ac:picMkLst>
            <pc:docMk/>
            <pc:sldMk cId="2326035325" sldId="275"/>
            <ac:picMk id="4" creationId="{A03D33C7-875F-4FFD-815E-CC3F1FE9A279}"/>
          </ac:picMkLst>
        </pc:picChg>
        <pc:picChg chg="add mod">
          <ac:chgData name="KOH Jit Woon" userId="S::jitwoon.koh.2020@mitb.smu.edu.sg::b8365f70-f713-4424-b3d0-54368f1ea3e8" providerId="AD" clId="Web-{8EE980BF-4F8D-4324-8298-3B71B30A5764}" dt="2021-07-27T16:24:22.565" v="563" actId="1076"/>
          <ac:picMkLst>
            <pc:docMk/>
            <pc:sldMk cId="2326035325" sldId="275"/>
            <ac:picMk id="5" creationId="{D5FB6B6E-8EF8-49AD-84B0-1C3B96CA2340}"/>
          </ac:picMkLst>
        </pc:picChg>
      </pc:sldChg>
      <pc:sldChg chg="addSp delSp modSp add ord replId">
        <pc:chgData name="KOH Jit Woon" userId="S::jitwoon.koh.2020@mitb.smu.edu.sg::b8365f70-f713-4424-b3d0-54368f1ea3e8" providerId="AD" clId="Web-{8EE980BF-4F8D-4324-8298-3B71B30A5764}" dt="2021-07-27T16:20:59.685" v="534" actId="1076"/>
        <pc:sldMkLst>
          <pc:docMk/>
          <pc:sldMk cId="4048219011" sldId="276"/>
        </pc:sldMkLst>
        <pc:spChg chg="mod">
          <ac:chgData name="KOH Jit Woon" userId="S::jitwoon.koh.2020@mitb.smu.edu.sg::b8365f70-f713-4424-b3d0-54368f1ea3e8" providerId="AD" clId="Web-{8EE980BF-4F8D-4324-8298-3B71B30A5764}" dt="2021-07-27T16:16:57.570" v="479"/>
          <ac:spMkLst>
            <pc:docMk/>
            <pc:sldMk cId="4048219011" sldId="276"/>
            <ac:spMk id="2" creationId="{80E30778-9E09-4BF3-8CB4-13EF07C6CC93}"/>
          </ac:spMkLst>
        </pc:spChg>
        <pc:spChg chg="mod ord">
          <ac:chgData name="KOH Jit Woon" userId="S::jitwoon.koh.2020@mitb.smu.edu.sg::b8365f70-f713-4424-b3d0-54368f1ea3e8" providerId="AD" clId="Web-{8EE980BF-4F8D-4324-8298-3B71B30A5764}" dt="2021-07-27T16:17:11.571" v="483" actId="20577"/>
          <ac:spMkLst>
            <pc:docMk/>
            <pc:sldMk cId="4048219011" sldId="276"/>
            <ac:spMk id="3" creationId="{5EAA719F-47BA-4EBF-8038-831AEB5196AE}"/>
          </ac:spMkLst>
        </pc:spChg>
        <pc:spChg chg="add del">
          <ac:chgData name="KOH Jit Woon" userId="S::jitwoon.koh.2020@mitb.smu.edu.sg::b8365f70-f713-4424-b3d0-54368f1ea3e8" providerId="AD" clId="Web-{8EE980BF-4F8D-4324-8298-3B71B30A5764}" dt="2021-07-27T16:16:57.570" v="479"/>
          <ac:spMkLst>
            <pc:docMk/>
            <pc:sldMk cId="4048219011" sldId="276"/>
            <ac:spMk id="9" creationId="{5118BA95-03E7-41B7-B442-0AF8C0A7FF68}"/>
          </ac:spMkLst>
        </pc:spChg>
        <pc:spChg chg="add del">
          <ac:chgData name="KOH Jit Woon" userId="S::jitwoon.koh.2020@mitb.smu.edu.sg::b8365f70-f713-4424-b3d0-54368f1ea3e8" providerId="AD" clId="Web-{8EE980BF-4F8D-4324-8298-3B71B30A5764}" dt="2021-07-27T16:16:57.570" v="479"/>
          <ac:spMkLst>
            <pc:docMk/>
            <pc:sldMk cId="4048219011" sldId="276"/>
            <ac:spMk id="11" creationId="{AD9B3EAD-A2B3-42C4-927C-3455E3E69EE6}"/>
          </ac:spMkLst>
        </pc:spChg>
        <pc:spChg chg="add del">
          <ac:chgData name="KOH Jit Woon" userId="S::jitwoon.koh.2020@mitb.smu.edu.sg::b8365f70-f713-4424-b3d0-54368f1ea3e8" providerId="AD" clId="Web-{8EE980BF-4F8D-4324-8298-3B71B30A5764}" dt="2021-07-27T16:16:57.570" v="479"/>
          <ac:spMkLst>
            <pc:docMk/>
            <pc:sldMk cId="4048219011" sldId="276"/>
            <ac:spMk id="13" creationId="{89F78725-8B4F-43D3-B767-EB7DB0C0201E}"/>
          </ac:spMkLst>
        </pc:spChg>
        <pc:spChg chg="add del">
          <ac:chgData name="KOH Jit Woon" userId="S::jitwoon.koh.2020@mitb.smu.edu.sg::b8365f70-f713-4424-b3d0-54368f1ea3e8" providerId="AD" clId="Web-{8EE980BF-4F8D-4324-8298-3B71B30A5764}" dt="2021-07-27T16:16:57.570" v="478"/>
          <ac:spMkLst>
            <pc:docMk/>
            <pc:sldMk cId="4048219011" sldId="276"/>
            <ac:spMk id="22" creationId="{E009DD9B-5EE2-4C0D-8B2B-351C8C102205}"/>
          </ac:spMkLst>
        </pc:spChg>
        <pc:spChg chg="add del">
          <ac:chgData name="KOH Jit Woon" userId="S::jitwoon.koh.2020@mitb.smu.edu.sg::b8365f70-f713-4424-b3d0-54368f1ea3e8" providerId="AD" clId="Web-{8EE980BF-4F8D-4324-8298-3B71B30A5764}" dt="2021-07-27T16:16:57.570" v="478"/>
          <ac:spMkLst>
            <pc:docMk/>
            <pc:sldMk cId="4048219011" sldId="276"/>
            <ac:spMk id="24" creationId="{E720DB99-7745-4E75-9D96-AAB6D55C531E}"/>
          </ac:spMkLst>
        </pc:spChg>
        <pc:spChg chg="add del">
          <ac:chgData name="KOH Jit Woon" userId="S::jitwoon.koh.2020@mitb.smu.edu.sg::b8365f70-f713-4424-b3d0-54368f1ea3e8" providerId="AD" clId="Web-{8EE980BF-4F8D-4324-8298-3B71B30A5764}" dt="2021-07-27T16:16:57.570" v="478"/>
          <ac:spMkLst>
            <pc:docMk/>
            <pc:sldMk cId="4048219011" sldId="276"/>
            <ac:spMk id="26" creationId="{D68803C4-E159-4360-B7BB-74205C8F782D}"/>
          </ac:spMkLst>
        </pc:spChg>
        <pc:spChg chg="add del">
          <ac:chgData name="KOH Jit Woon" userId="S::jitwoon.koh.2020@mitb.smu.edu.sg::b8365f70-f713-4424-b3d0-54368f1ea3e8" providerId="AD" clId="Web-{8EE980BF-4F8D-4324-8298-3B71B30A5764}" dt="2021-07-27T16:16:57.570" v="478"/>
          <ac:spMkLst>
            <pc:docMk/>
            <pc:sldMk cId="4048219011" sldId="276"/>
            <ac:spMk id="28" creationId="{504B0465-3B07-49BF-BEA7-D81476246293}"/>
          </ac:spMkLst>
        </pc:spChg>
        <pc:spChg chg="add del">
          <ac:chgData name="KOH Jit Woon" userId="S::jitwoon.koh.2020@mitb.smu.edu.sg::b8365f70-f713-4424-b3d0-54368f1ea3e8" providerId="AD" clId="Web-{8EE980BF-4F8D-4324-8298-3B71B30A5764}" dt="2021-07-27T16:16:57.570" v="478"/>
          <ac:spMkLst>
            <pc:docMk/>
            <pc:sldMk cId="4048219011" sldId="276"/>
            <ac:spMk id="30" creationId="{49B7FFA5-14CB-4A4F-9BCC-CA3AA5D9D276}"/>
          </ac:spMkLst>
        </pc:spChg>
        <pc:spChg chg="add del">
          <ac:chgData name="KOH Jit Woon" userId="S::jitwoon.koh.2020@mitb.smu.edu.sg::b8365f70-f713-4424-b3d0-54368f1ea3e8" providerId="AD" clId="Web-{8EE980BF-4F8D-4324-8298-3B71B30A5764}" dt="2021-07-27T16:16:57.570" v="478"/>
          <ac:spMkLst>
            <pc:docMk/>
            <pc:sldMk cId="4048219011" sldId="276"/>
            <ac:spMk id="32" creationId="{04E48745-7512-4EC2-9E20-9092D12150CA}"/>
          </ac:spMkLst>
        </pc:spChg>
        <pc:grpChg chg="add del">
          <ac:chgData name="KOH Jit Woon" userId="S::jitwoon.koh.2020@mitb.smu.edu.sg::b8365f70-f713-4424-b3d0-54368f1ea3e8" providerId="AD" clId="Web-{8EE980BF-4F8D-4324-8298-3B71B30A5764}" dt="2021-07-27T16:16:57.570" v="479"/>
          <ac:grpSpMkLst>
            <pc:docMk/>
            <pc:sldMk cId="4048219011" sldId="276"/>
            <ac:grpSpMk id="15" creationId="{C9B0630D-5E49-4BF7-8CF1-7DECD4B08B16}"/>
          </ac:grpSpMkLst>
        </pc:grpChg>
        <pc:picChg chg="add mod">
          <ac:chgData name="KOH Jit Woon" userId="S::jitwoon.koh.2020@mitb.smu.edu.sg::b8365f70-f713-4424-b3d0-54368f1ea3e8" providerId="AD" clId="Web-{8EE980BF-4F8D-4324-8298-3B71B30A5764}" dt="2021-07-27T16:20:26.966" v="531" actId="1076"/>
          <ac:picMkLst>
            <pc:docMk/>
            <pc:sldMk cId="4048219011" sldId="276"/>
            <ac:picMk id="4" creationId="{5B0CD056-2514-49ED-8C92-EF3005AE73D3}"/>
          </ac:picMkLst>
        </pc:picChg>
        <pc:picChg chg="add mod">
          <ac:chgData name="KOH Jit Woon" userId="S::jitwoon.koh.2020@mitb.smu.edu.sg::b8365f70-f713-4424-b3d0-54368f1ea3e8" providerId="AD" clId="Web-{8EE980BF-4F8D-4324-8298-3B71B30A5764}" dt="2021-07-27T16:20:59.685" v="534" actId="1076"/>
          <ac:picMkLst>
            <pc:docMk/>
            <pc:sldMk cId="4048219011" sldId="276"/>
            <ac:picMk id="5" creationId="{2D577F7F-EE2A-481C-860E-433528311226}"/>
          </ac:picMkLst>
        </pc:picChg>
      </pc:sldChg>
    </pc:docChg>
  </pc:docChgLst>
  <pc:docChgLst>
    <pc:chgData name="KOH Jit Woon" userId="S::jitwoon.koh.2020@mitb.smu.edu.sg::b8365f70-f713-4424-b3d0-54368f1ea3e8" providerId="AD" clId="Web-{66402A43-B311-4C59-A50F-440BD3CC6A7B}"/>
    <pc:docChg chg="addSld modSld sldOrd">
      <pc:chgData name="KOH Jit Woon" userId="S::jitwoon.koh.2020@mitb.smu.edu.sg::b8365f70-f713-4424-b3d0-54368f1ea3e8" providerId="AD" clId="Web-{66402A43-B311-4C59-A50F-440BD3CC6A7B}" dt="2021-06-15T11:39:33.316" v="75" actId="20577"/>
      <pc:docMkLst>
        <pc:docMk/>
      </pc:docMkLst>
      <pc:sldChg chg="modSp">
        <pc:chgData name="KOH Jit Woon" userId="S::jitwoon.koh.2020@mitb.smu.edu.sg::b8365f70-f713-4424-b3d0-54368f1ea3e8" providerId="AD" clId="Web-{66402A43-B311-4C59-A50F-440BD3CC6A7B}" dt="2021-06-15T11:39:33.316" v="75" actId="20577"/>
        <pc:sldMkLst>
          <pc:docMk/>
          <pc:sldMk cId="2035157399" sldId="262"/>
        </pc:sldMkLst>
        <pc:spChg chg="mod">
          <ac:chgData name="KOH Jit Woon" userId="S::jitwoon.koh.2020@mitb.smu.edu.sg::b8365f70-f713-4424-b3d0-54368f1ea3e8" providerId="AD" clId="Web-{66402A43-B311-4C59-A50F-440BD3CC6A7B}" dt="2021-06-15T11:39:33.316" v="75" actId="20577"/>
          <ac:spMkLst>
            <pc:docMk/>
            <pc:sldMk cId="2035157399" sldId="262"/>
            <ac:spMk id="3" creationId="{E22CC572-2687-47F8-ABCA-76801B4234BF}"/>
          </ac:spMkLst>
        </pc:spChg>
      </pc:sldChg>
      <pc:sldChg chg="modSp">
        <pc:chgData name="KOH Jit Woon" userId="S::jitwoon.koh.2020@mitb.smu.edu.sg::b8365f70-f713-4424-b3d0-54368f1ea3e8" providerId="AD" clId="Web-{66402A43-B311-4C59-A50F-440BD3CC6A7B}" dt="2021-06-15T11:39:08.612" v="73" actId="20577"/>
        <pc:sldMkLst>
          <pc:docMk/>
          <pc:sldMk cId="2230946175" sldId="263"/>
        </pc:sldMkLst>
        <pc:spChg chg="mod">
          <ac:chgData name="KOH Jit Woon" userId="S::jitwoon.koh.2020@mitb.smu.edu.sg::b8365f70-f713-4424-b3d0-54368f1ea3e8" providerId="AD" clId="Web-{66402A43-B311-4C59-A50F-440BD3CC6A7B}" dt="2021-06-15T11:39:08.612" v="73" actId="20577"/>
          <ac:spMkLst>
            <pc:docMk/>
            <pc:sldMk cId="2230946175" sldId="263"/>
            <ac:spMk id="3" creationId="{A30A945D-CA69-4D75-808D-09BF7F1E3AEA}"/>
          </ac:spMkLst>
        </pc:spChg>
      </pc:sldChg>
      <pc:sldChg chg="modSp">
        <pc:chgData name="KOH Jit Woon" userId="S::jitwoon.koh.2020@mitb.smu.edu.sg::b8365f70-f713-4424-b3d0-54368f1ea3e8" providerId="AD" clId="Web-{66402A43-B311-4C59-A50F-440BD3CC6A7B}" dt="2021-06-15T11:24:50.405" v="34" actId="20577"/>
        <pc:sldMkLst>
          <pc:docMk/>
          <pc:sldMk cId="2426601535" sldId="264"/>
        </pc:sldMkLst>
        <pc:spChg chg="mod">
          <ac:chgData name="KOH Jit Woon" userId="S::jitwoon.koh.2020@mitb.smu.edu.sg::b8365f70-f713-4424-b3d0-54368f1ea3e8" providerId="AD" clId="Web-{66402A43-B311-4C59-A50F-440BD3CC6A7B}" dt="2021-06-15T11:24:50.405" v="34" actId="20577"/>
          <ac:spMkLst>
            <pc:docMk/>
            <pc:sldMk cId="2426601535" sldId="264"/>
            <ac:spMk id="3" creationId="{A30A945D-CA69-4D75-808D-09BF7F1E3AEA}"/>
          </ac:spMkLst>
        </pc:spChg>
      </pc:sldChg>
      <pc:sldChg chg="modSp new ord">
        <pc:chgData name="KOH Jit Woon" userId="S::jitwoon.koh.2020@mitb.smu.edu.sg::b8365f70-f713-4424-b3d0-54368f1ea3e8" providerId="AD" clId="Web-{66402A43-B311-4C59-A50F-440BD3CC6A7B}" dt="2021-06-15T11:39:09.534" v="74"/>
        <pc:sldMkLst>
          <pc:docMk/>
          <pc:sldMk cId="2558416475" sldId="267"/>
        </pc:sldMkLst>
        <pc:spChg chg="mod">
          <ac:chgData name="KOH Jit Woon" userId="S::jitwoon.koh.2020@mitb.smu.edu.sg::b8365f70-f713-4424-b3d0-54368f1ea3e8" providerId="AD" clId="Web-{66402A43-B311-4C59-A50F-440BD3CC6A7B}" dt="2021-06-15T11:21:37.292" v="7" actId="20577"/>
          <ac:spMkLst>
            <pc:docMk/>
            <pc:sldMk cId="2558416475" sldId="267"/>
            <ac:spMk id="2" creationId="{2B0D1E20-A1B8-445F-BF74-D95FC84F1CDE}"/>
          </ac:spMkLst>
        </pc:spChg>
      </pc:sldChg>
    </pc:docChg>
  </pc:docChgLst>
  <pc:docChgLst>
    <pc:chgData name="KOH Jit Woon" userId="S::jitwoon.koh.2020@mitb.smu.edu.sg::b8365f70-f713-4424-b3d0-54368f1ea3e8" providerId="AD" clId="Web-{F5454B7A-FF15-42CF-9965-217CD3924911}"/>
    <pc:docChg chg="modSld">
      <pc:chgData name="KOH Jit Woon" userId="S::jitwoon.koh.2020@mitb.smu.edu.sg::b8365f70-f713-4424-b3d0-54368f1ea3e8" providerId="AD" clId="Web-{F5454B7A-FF15-42CF-9965-217CD3924911}" dt="2021-06-10T17:32:51.433" v="11" actId="20577"/>
      <pc:docMkLst>
        <pc:docMk/>
      </pc:docMkLst>
      <pc:sldChg chg="modSp">
        <pc:chgData name="KOH Jit Woon" userId="S::jitwoon.koh.2020@mitb.smu.edu.sg::b8365f70-f713-4424-b3d0-54368f1ea3e8" providerId="AD" clId="Web-{F5454B7A-FF15-42CF-9965-217CD3924911}" dt="2021-06-10T17:32:51.433" v="11" actId="20577"/>
        <pc:sldMkLst>
          <pc:docMk/>
          <pc:sldMk cId="2392282532" sldId="257"/>
        </pc:sldMkLst>
        <pc:spChg chg="mod">
          <ac:chgData name="KOH Jit Woon" userId="S::jitwoon.koh.2020@mitb.smu.edu.sg::b8365f70-f713-4424-b3d0-54368f1ea3e8" providerId="AD" clId="Web-{F5454B7A-FF15-42CF-9965-217CD3924911}" dt="2021-06-10T17:32:51.433" v="11" actId="20577"/>
          <ac:spMkLst>
            <pc:docMk/>
            <pc:sldMk cId="2392282532" sldId="257"/>
            <ac:spMk id="3" creationId="{1C03050F-9F1B-4F7D-B982-BC4D61221586}"/>
          </ac:spMkLst>
        </pc:spChg>
      </pc:sldChg>
      <pc:sldChg chg="modSp">
        <pc:chgData name="KOH Jit Woon" userId="S::jitwoon.koh.2020@mitb.smu.edu.sg::b8365f70-f713-4424-b3d0-54368f1ea3e8" providerId="AD" clId="Web-{F5454B7A-FF15-42CF-9965-217CD3924911}" dt="2021-06-10T17:32:43.480" v="8" actId="20577"/>
        <pc:sldMkLst>
          <pc:docMk/>
          <pc:sldMk cId="1577154351" sldId="261"/>
        </pc:sldMkLst>
        <pc:spChg chg="mod">
          <ac:chgData name="KOH Jit Woon" userId="S::jitwoon.koh.2020@mitb.smu.edu.sg::b8365f70-f713-4424-b3d0-54368f1ea3e8" providerId="AD" clId="Web-{F5454B7A-FF15-42CF-9965-217CD3924911}" dt="2021-06-10T17:32:43.480" v="8" actId="20577"/>
          <ac:spMkLst>
            <pc:docMk/>
            <pc:sldMk cId="1577154351" sldId="261"/>
            <ac:spMk id="3" creationId="{66057E7E-6A76-4B30-90C1-DA5EF4F2C9B9}"/>
          </ac:spMkLst>
        </pc:spChg>
      </pc:sldChg>
    </pc:docChg>
  </pc:docChgLst>
  <pc:docChgLst>
    <pc:chgData name="KOH Jit Woon" userId="S::jitwoon.koh.2020@mitb.smu.edu.sg::b8365f70-f713-4424-b3d0-54368f1ea3e8" providerId="AD" clId="Web-{59749447-61A5-41A8-9340-AE378962E4AC}"/>
    <pc:docChg chg="addSld modSld">
      <pc:chgData name="KOH Jit Woon" userId="S::jitwoon.koh.2020@mitb.smu.edu.sg::b8365f70-f713-4424-b3d0-54368f1ea3e8" providerId="AD" clId="Web-{59749447-61A5-41A8-9340-AE378962E4AC}" dt="2021-08-02T13:22:39.092" v="95" actId="20577"/>
      <pc:docMkLst>
        <pc:docMk/>
      </pc:docMkLst>
      <pc:sldChg chg="addSp delSp modSp">
        <pc:chgData name="KOH Jit Woon" userId="S::jitwoon.koh.2020@mitb.smu.edu.sg::b8365f70-f713-4424-b3d0-54368f1ea3e8" providerId="AD" clId="Web-{59749447-61A5-41A8-9340-AE378962E4AC}" dt="2021-08-02T13:17:46.288" v="57"/>
        <pc:sldMkLst>
          <pc:docMk/>
          <pc:sldMk cId="3445631243" sldId="281"/>
        </pc:sldMkLst>
        <pc:spChg chg="add del mod">
          <ac:chgData name="KOH Jit Woon" userId="S::jitwoon.koh.2020@mitb.smu.edu.sg::b8365f70-f713-4424-b3d0-54368f1ea3e8" providerId="AD" clId="Web-{59749447-61A5-41A8-9340-AE378962E4AC}" dt="2021-08-02T13:17:46.288" v="57"/>
          <ac:spMkLst>
            <pc:docMk/>
            <pc:sldMk cId="3445631243" sldId="281"/>
            <ac:spMk id="2" creationId="{832EB629-7FAB-4608-B6C2-DD2989CF3CB4}"/>
          </ac:spMkLst>
        </pc:spChg>
        <pc:graphicFrameChg chg="add del mod">
          <ac:chgData name="KOH Jit Woon" userId="S::jitwoon.koh.2020@mitb.smu.edu.sg::b8365f70-f713-4424-b3d0-54368f1ea3e8" providerId="AD" clId="Web-{59749447-61A5-41A8-9340-AE378962E4AC}" dt="2021-08-02T13:14:15.330" v="33"/>
          <ac:graphicFrameMkLst>
            <pc:docMk/>
            <pc:sldMk cId="3445631243" sldId="281"/>
            <ac:graphicFrameMk id="5" creationId="{19F1CEA7-6F4D-4041-9AB7-B27CFA6567C2}"/>
          </ac:graphicFrameMkLst>
        </pc:graphicFrameChg>
        <pc:graphicFrameChg chg="add del mod">
          <ac:chgData name="KOH Jit Woon" userId="S::jitwoon.koh.2020@mitb.smu.edu.sg::b8365f70-f713-4424-b3d0-54368f1ea3e8" providerId="AD" clId="Web-{59749447-61A5-41A8-9340-AE378962E4AC}" dt="2021-08-02T13:14:28.252" v="35"/>
          <ac:graphicFrameMkLst>
            <pc:docMk/>
            <pc:sldMk cId="3445631243" sldId="281"/>
            <ac:graphicFrameMk id="10" creationId="{EFB91861-935A-4D5D-B5DE-64BFBF4BF0FA}"/>
          </ac:graphicFrameMkLst>
        </pc:graphicFrameChg>
      </pc:sldChg>
      <pc:sldChg chg="addSp delSp modSp add replId">
        <pc:chgData name="KOH Jit Woon" userId="S::jitwoon.koh.2020@mitb.smu.edu.sg::b8365f70-f713-4424-b3d0-54368f1ea3e8" providerId="AD" clId="Web-{59749447-61A5-41A8-9340-AE378962E4AC}" dt="2021-08-02T13:22:39.092" v="95" actId="20577"/>
        <pc:sldMkLst>
          <pc:docMk/>
          <pc:sldMk cId="1308177574" sldId="282"/>
        </pc:sldMkLst>
        <pc:spChg chg="del mod">
          <ac:chgData name="KOH Jit Woon" userId="S::jitwoon.koh.2020@mitb.smu.edu.sg::b8365f70-f713-4424-b3d0-54368f1ea3e8" providerId="AD" clId="Web-{59749447-61A5-41A8-9340-AE378962E4AC}" dt="2021-08-02T13:18:26.195" v="62"/>
          <ac:spMkLst>
            <pc:docMk/>
            <pc:sldMk cId="1308177574" sldId="282"/>
            <ac:spMk id="2" creationId="{832EB629-7FAB-4608-B6C2-DD2989CF3CB4}"/>
          </ac:spMkLst>
        </pc:spChg>
        <pc:spChg chg="add mod">
          <ac:chgData name="KOH Jit Woon" userId="S::jitwoon.koh.2020@mitb.smu.edu.sg::b8365f70-f713-4424-b3d0-54368f1ea3e8" providerId="AD" clId="Web-{59749447-61A5-41A8-9340-AE378962E4AC}" dt="2021-08-02T13:22:39.092" v="95" actId="20577"/>
          <ac:spMkLst>
            <pc:docMk/>
            <pc:sldMk cId="1308177574" sldId="282"/>
            <ac:spMk id="5" creationId="{E52D7439-372B-45E2-9B98-F50A7C5713B9}"/>
          </ac:spMkLst>
        </pc:spChg>
        <pc:spChg chg="del">
          <ac:chgData name="KOH Jit Woon" userId="S::jitwoon.koh.2020@mitb.smu.edu.sg::b8365f70-f713-4424-b3d0-54368f1ea3e8" providerId="AD" clId="Web-{59749447-61A5-41A8-9340-AE378962E4AC}" dt="2021-08-02T13:17:57.523" v="59"/>
          <ac:spMkLst>
            <pc:docMk/>
            <pc:sldMk cId="1308177574" sldId="282"/>
            <ac:spMk id="8" creationId="{30B19406-17E0-4585-8709-D71FA7E35180}"/>
          </ac:spMkLst>
        </pc:spChg>
        <pc:graphicFrameChg chg="del">
          <ac:chgData name="KOH Jit Woon" userId="S::jitwoon.koh.2020@mitb.smu.edu.sg::b8365f70-f713-4424-b3d0-54368f1ea3e8" providerId="AD" clId="Web-{59749447-61A5-41A8-9340-AE378962E4AC}" dt="2021-08-02T13:17:58.023" v="60"/>
          <ac:graphicFrameMkLst>
            <pc:docMk/>
            <pc:sldMk cId="1308177574" sldId="282"/>
            <ac:graphicFrameMk id="4" creationId="{D5DDC3D0-3A08-44CE-8BEB-5C5927C8973F}"/>
          </ac:graphicFrameMkLst>
        </pc:graphicFrameChg>
        <pc:picChg chg="del">
          <ac:chgData name="KOH Jit Woon" userId="S::jitwoon.koh.2020@mitb.smu.edu.sg::b8365f70-f713-4424-b3d0-54368f1ea3e8" providerId="AD" clId="Web-{59749447-61A5-41A8-9340-AE378962E4AC}" dt="2021-08-02T13:17:55.632" v="58"/>
          <ac:picMkLst>
            <pc:docMk/>
            <pc:sldMk cId="1308177574" sldId="282"/>
            <ac:picMk id="6" creationId="{69ABAAF2-DC72-498A-ACF9-9196A08323DC}"/>
          </ac:picMkLst>
        </pc:picChg>
      </pc:sldChg>
    </pc:docChg>
  </pc:docChgLst>
  <pc:docChgLst>
    <pc:chgData name="KOH Jit Woon" userId="S::jitwoon.koh.2020@mitb.smu.edu.sg::b8365f70-f713-4424-b3d0-54368f1ea3e8" providerId="AD" clId="Web-{DF2C7A81-1073-4B62-BCD9-EC5477483C99}"/>
    <pc:docChg chg="modSld">
      <pc:chgData name="KOH Jit Woon" userId="S::jitwoon.koh.2020@mitb.smu.edu.sg::b8365f70-f713-4424-b3d0-54368f1ea3e8" providerId="AD" clId="Web-{DF2C7A81-1073-4B62-BCD9-EC5477483C99}" dt="2021-06-11T14:15:42.981" v="102" actId="20577"/>
      <pc:docMkLst>
        <pc:docMk/>
      </pc:docMkLst>
      <pc:sldChg chg="modSp">
        <pc:chgData name="KOH Jit Woon" userId="S::jitwoon.koh.2020@mitb.smu.edu.sg::b8365f70-f713-4424-b3d0-54368f1ea3e8" providerId="AD" clId="Web-{DF2C7A81-1073-4B62-BCD9-EC5477483C99}" dt="2021-06-11T14:15:42.981" v="102" actId="20577"/>
        <pc:sldMkLst>
          <pc:docMk/>
          <pc:sldMk cId="2392282532" sldId="257"/>
        </pc:sldMkLst>
        <pc:spChg chg="mod">
          <ac:chgData name="KOH Jit Woon" userId="S::jitwoon.koh.2020@mitb.smu.edu.sg::b8365f70-f713-4424-b3d0-54368f1ea3e8" providerId="AD" clId="Web-{DF2C7A81-1073-4B62-BCD9-EC5477483C99}" dt="2021-06-11T14:15:42.981" v="102" actId="20577"/>
          <ac:spMkLst>
            <pc:docMk/>
            <pc:sldMk cId="2392282532" sldId="257"/>
            <ac:spMk id="3" creationId="{1C03050F-9F1B-4F7D-B982-BC4D61221586}"/>
          </ac:spMkLst>
        </pc:spChg>
      </pc:sldChg>
    </pc:docChg>
  </pc:docChgLst>
  <pc:docChgLst>
    <pc:chgData name="KOH Jit Woon" userId="S::jitwoon.koh.2020@mitb.smu.edu.sg::b8365f70-f713-4424-b3d0-54368f1ea3e8" providerId="AD" clId="Web-{AE985C3B-B0FB-4A6A-AD37-DF6877A885AE}"/>
    <pc:docChg chg="modSld">
      <pc:chgData name="KOH Jit Woon" userId="S::jitwoon.koh.2020@mitb.smu.edu.sg::b8365f70-f713-4424-b3d0-54368f1ea3e8" providerId="AD" clId="Web-{AE985C3B-B0FB-4A6A-AD37-DF6877A885AE}" dt="2021-07-21T13:25:25.390" v="4" actId="20577"/>
      <pc:docMkLst>
        <pc:docMk/>
      </pc:docMkLst>
      <pc:sldChg chg="modSp">
        <pc:chgData name="KOH Jit Woon" userId="S::jitwoon.koh.2020@mitb.smu.edu.sg::b8365f70-f713-4424-b3d0-54368f1ea3e8" providerId="AD" clId="Web-{AE985C3B-B0FB-4A6A-AD37-DF6877A885AE}" dt="2021-07-21T13:25:25.390" v="4" actId="20577"/>
        <pc:sldMkLst>
          <pc:docMk/>
          <pc:sldMk cId="2814848080" sldId="256"/>
        </pc:sldMkLst>
        <pc:spChg chg="mod">
          <ac:chgData name="KOH Jit Woon" userId="S::jitwoon.koh.2020@mitb.smu.edu.sg::b8365f70-f713-4424-b3d0-54368f1ea3e8" providerId="AD" clId="Web-{AE985C3B-B0FB-4A6A-AD37-DF6877A885AE}" dt="2021-07-21T13:25:25.390" v="4" actId="20577"/>
          <ac:spMkLst>
            <pc:docMk/>
            <pc:sldMk cId="2814848080" sldId="256"/>
            <ac:spMk id="2" creationId="{521161C4-4ED8-41B9-910B-709A611B61EB}"/>
          </ac:spMkLst>
        </pc:spChg>
      </pc:sldChg>
    </pc:docChg>
  </pc:docChgLst>
  <pc:docChgLst>
    <pc:chgData name="Sharon Mariam MATHEW" userId="S::smmathew.2020@mitb.smu.edu.sg::f582af5d-ce1d-4087-9299-1b1e4ab7d75d" providerId="AD" clId="Web-{C41CDFE5-4CFE-41D1-8BAD-8167ED5EB82E}"/>
    <pc:docChg chg="addSld delSld modSld">
      <pc:chgData name="Sharon Mariam MATHEW" userId="S::smmathew.2020@mitb.smu.edu.sg::f582af5d-ce1d-4087-9299-1b1e4ab7d75d" providerId="AD" clId="Web-{C41CDFE5-4CFE-41D1-8BAD-8167ED5EB82E}" dt="2021-06-15T04:16:38.004" v="3"/>
      <pc:docMkLst>
        <pc:docMk/>
      </pc:docMkLst>
      <pc:sldChg chg="modSp">
        <pc:chgData name="Sharon Mariam MATHEW" userId="S::smmathew.2020@mitb.smu.edu.sg::f582af5d-ce1d-4087-9299-1b1e4ab7d75d" providerId="AD" clId="Web-{C41CDFE5-4CFE-41D1-8BAD-8167ED5EB82E}" dt="2021-06-15T04:16:38.004" v="3"/>
        <pc:sldMkLst>
          <pc:docMk/>
          <pc:sldMk cId="1577154351" sldId="261"/>
        </pc:sldMkLst>
        <pc:graphicFrameChg chg="modGraphic">
          <ac:chgData name="Sharon Mariam MATHEW" userId="S::smmathew.2020@mitb.smu.edu.sg::f582af5d-ce1d-4087-9299-1b1e4ab7d75d" providerId="AD" clId="Web-{C41CDFE5-4CFE-41D1-8BAD-8167ED5EB82E}" dt="2021-06-15T04:16:38.004" v="3"/>
          <ac:graphicFrameMkLst>
            <pc:docMk/>
            <pc:sldMk cId="1577154351" sldId="261"/>
            <ac:graphicFrameMk id="5" creationId="{731BA321-A584-4520-8B14-67433E1B2FEA}"/>
          </ac:graphicFrameMkLst>
        </pc:graphicFrameChg>
      </pc:sldChg>
      <pc:sldChg chg="del">
        <pc:chgData name="Sharon Mariam MATHEW" userId="S::smmathew.2020@mitb.smu.edu.sg::f582af5d-ce1d-4087-9299-1b1e4ab7d75d" providerId="AD" clId="Web-{C41CDFE5-4CFE-41D1-8BAD-8167ED5EB82E}" dt="2021-06-15T04:16:31.910" v="2"/>
        <pc:sldMkLst>
          <pc:docMk/>
          <pc:sldMk cId="2690746452" sldId="265"/>
        </pc:sldMkLst>
      </pc:sldChg>
      <pc:sldChg chg="add del replId">
        <pc:chgData name="Sharon Mariam MATHEW" userId="S::smmathew.2020@mitb.smu.edu.sg::f582af5d-ce1d-4087-9299-1b1e4ab7d75d" providerId="AD" clId="Web-{C41CDFE5-4CFE-41D1-8BAD-8167ED5EB82E}" dt="2021-06-15T04:16:27.503" v="1"/>
        <pc:sldMkLst>
          <pc:docMk/>
          <pc:sldMk cId="1163402933" sldId="267"/>
        </pc:sldMkLst>
      </pc:sldChg>
    </pc:docChg>
  </pc:docChgLst>
  <pc:docChgLst>
    <pc:chgData name="LOW Yee Lee" userId="S::yeelee.low.2020@mitb.smu.edu.sg::dfa2137b-22e7-47c4-ab5a-fff8f6811eeb" providerId="AD" clId="Web-{ED829880-5F47-DAC8-BEC8-7909FD376A95}"/>
    <pc:docChg chg="modSld">
      <pc:chgData name="LOW Yee Lee" userId="S::yeelee.low.2020@mitb.smu.edu.sg::dfa2137b-22e7-47c4-ab5a-fff8f6811eeb" providerId="AD" clId="Web-{ED829880-5F47-DAC8-BEC8-7909FD376A95}" dt="2021-08-02T16:06:03.039" v="1"/>
      <pc:docMkLst>
        <pc:docMk/>
      </pc:docMkLst>
      <pc:sldChg chg="addSp delSp modSp">
        <pc:chgData name="LOW Yee Lee" userId="S::yeelee.low.2020@mitb.smu.edu.sg::dfa2137b-22e7-47c4-ab5a-fff8f6811eeb" providerId="AD" clId="Web-{ED829880-5F47-DAC8-BEC8-7909FD376A95}" dt="2021-08-02T16:06:03.039" v="1"/>
        <pc:sldMkLst>
          <pc:docMk/>
          <pc:sldMk cId="1656721653" sldId="286"/>
        </pc:sldMkLst>
        <pc:graphicFrameChg chg="add del mod">
          <ac:chgData name="LOW Yee Lee" userId="S::yeelee.low.2020@mitb.smu.edu.sg::dfa2137b-22e7-47c4-ab5a-fff8f6811eeb" providerId="AD" clId="Web-{ED829880-5F47-DAC8-BEC8-7909FD376A95}" dt="2021-08-02T16:06:03.039" v="1"/>
          <ac:graphicFrameMkLst>
            <pc:docMk/>
            <pc:sldMk cId="1656721653" sldId="286"/>
            <ac:graphicFrameMk id="3" creationId="{21EB7620-2F02-4123-9D68-7519FAA479AE}"/>
          </ac:graphicFrameMkLst>
        </pc:graphicFrameChg>
      </pc:sldChg>
    </pc:docChg>
  </pc:docChgLst>
  <pc:docChgLst>
    <pc:chgData name="KOH Jit Woon" userId="S::jitwoon.koh.2020@mitb.smu.edu.sg::b8365f70-f713-4424-b3d0-54368f1ea3e8" providerId="AD" clId="Web-{A62F3EC8-02FE-49CC-83C0-4762146FBCA4}"/>
    <pc:docChg chg="modSld">
      <pc:chgData name="KOH Jit Woon" userId="S::jitwoon.koh.2020@mitb.smu.edu.sg::b8365f70-f713-4424-b3d0-54368f1ea3e8" providerId="AD" clId="Web-{A62F3EC8-02FE-49CC-83C0-4762146FBCA4}" dt="2021-06-10T16:59:56.196" v="67" actId="20577"/>
      <pc:docMkLst>
        <pc:docMk/>
      </pc:docMkLst>
      <pc:sldChg chg="modSp">
        <pc:chgData name="KOH Jit Woon" userId="S::jitwoon.koh.2020@mitb.smu.edu.sg::b8365f70-f713-4424-b3d0-54368f1ea3e8" providerId="AD" clId="Web-{A62F3EC8-02FE-49CC-83C0-4762146FBCA4}" dt="2021-06-10T16:59:56.196" v="67" actId="20577"/>
        <pc:sldMkLst>
          <pc:docMk/>
          <pc:sldMk cId="2392282532" sldId="257"/>
        </pc:sldMkLst>
        <pc:spChg chg="mod">
          <ac:chgData name="KOH Jit Woon" userId="S::jitwoon.koh.2020@mitb.smu.edu.sg::b8365f70-f713-4424-b3d0-54368f1ea3e8" providerId="AD" clId="Web-{A62F3EC8-02FE-49CC-83C0-4762146FBCA4}" dt="2021-06-10T16:59:56.196" v="67" actId="20577"/>
          <ac:spMkLst>
            <pc:docMk/>
            <pc:sldMk cId="2392282532" sldId="257"/>
            <ac:spMk id="3" creationId="{1C03050F-9F1B-4F7D-B982-BC4D61221586}"/>
          </ac:spMkLst>
        </pc:spChg>
      </pc:sldChg>
    </pc:docChg>
  </pc:docChgLst>
  <pc:docChgLst>
    <pc:chgData name="LOW Yee Lee" userId="S::yeelee.low.2020@mitb.smu.edu.sg::dfa2137b-22e7-47c4-ab5a-fff8f6811eeb" providerId="AD" clId="Web-{7E695793-441E-4CC9-B7AA-60CD2A5E3A93}"/>
    <pc:docChg chg="modSld sldOrd">
      <pc:chgData name="LOW Yee Lee" userId="S::yeelee.low.2020@mitb.smu.edu.sg::dfa2137b-22e7-47c4-ab5a-fff8f6811eeb" providerId="AD" clId="Web-{7E695793-441E-4CC9-B7AA-60CD2A5E3A93}" dt="2021-08-03T09:42:18.942" v="23" actId="1076"/>
      <pc:docMkLst>
        <pc:docMk/>
      </pc:docMkLst>
      <pc:sldChg chg="ord">
        <pc:chgData name="LOW Yee Lee" userId="S::yeelee.low.2020@mitb.smu.edu.sg::dfa2137b-22e7-47c4-ab5a-fff8f6811eeb" providerId="AD" clId="Web-{7E695793-441E-4CC9-B7AA-60CD2A5E3A93}" dt="2021-08-03T09:17:15.773" v="1"/>
        <pc:sldMkLst>
          <pc:docMk/>
          <pc:sldMk cId="449797946" sldId="272"/>
        </pc:sldMkLst>
      </pc:sldChg>
      <pc:sldChg chg="ord">
        <pc:chgData name="LOW Yee Lee" userId="S::yeelee.low.2020@mitb.smu.edu.sg::dfa2137b-22e7-47c4-ab5a-fff8f6811eeb" providerId="AD" clId="Web-{7E695793-441E-4CC9-B7AA-60CD2A5E3A93}" dt="2021-08-03T09:17:15.773" v="0"/>
        <pc:sldMkLst>
          <pc:docMk/>
          <pc:sldMk cId="4098546670" sldId="273"/>
        </pc:sldMkLst>
      </pc:sldChg>
      <pc:sldChg chg="addSp delSp modSp">
        <pc:chgData name="LOW Yee Lee" userId="S::yeelee.low.2020@mitb.smu.edu.sg::dfa2137b-22e7-47c4-ab5a-fff8f6811eeb" providerId="AD" clId="Web-{7E695793-441E-4CC9-B7AA-60CD2A5E3A93}" dt="2021-08-03T09:41:04.971" v="19" actId="1076"/>
        <pc:sldMkLst>
          <pc:docMk/>
          <pc:sldMk cId="2486026164" sldId="294"/>
        </pc:sldMkLst>
        <pc:picChg chg="add del mod">
          <ac:chgData name="LOW Yee Lee" userId="S::yeelee.low.2020@mitb.smu.edu.sg::dfa2137b-22e7-47c4-ab5a-fff8f6811eeb" providerId="AD" clId="Web-{7E695793-441E-4CC9-B7AA-60CD2A5E3A93}" dt="2021-08-03T09:40:54.237" v="14"/>
          <ac:picMkLst>
            <pc:docMk/>
            <pc:sldMk cId="2486026164" sldId="294"/>
            <ac:picMk id="3" creationId="{3D222BF6-DFEC-4416-BBF7-35F9E9965CEA}"/>
          </ac:picMkLst>
        </pc:picChg>
        <pc:picChg chg="add mod">
          <ac:chgData name="LOW Yee Lee" userId="S::yeelee.low.2020@mitb.smu.edu.sg::dfa2137b-22e7-47c4-ab5a-fff8f6811eeb" providerId="AD" clId="Web-{7E695793-441E-4CC9-B7AA-60CD2A5E3A93}" dt="2021-08-03T09:41:04.971" v="19" actId="1076"/>
          <ac:picMkLst>
            <pc:docMk/>
            <pc:sldMk cId="2486026164" sldId="294"/>
            <ac:picMk id="4" creationId="{339BB080-AB99-48B7-B46E-E2AC273649FB}"/>
          </ac:picMkLst>
        </pc:picChg>
        <pc:picChg chg="del">
          <ac:chgData name="LOW Yee Lee" userId="S::yeelee.low.2020@mitb.smu.edu.sg::dfa2137b-22e7-47c4-ab5a-fff8f6811eeb" providerId="AD" clId="Web-{7E695793-441E-4CC9-B7AA-60CD2A5E3A93}" dt="2021-08-03T09:29:25.021" v="2"/>
          <ac:picMkLst>
            <pc:docMk/>
            <pc:sldMk cId="2486026164" sldId="294"/>
            <ac:picMk id="1026" creationId="{FED4FAD6-1D54-443D-87F8-CF52354C2C31}"/>
          </ac:picMkLst>
        </pc:picChg>
      </pc:sldChg>
      <pc:sldChg chg="addSp delSp modSp">
        <pc:chgData name="LOW Yee Lee" userId="S::yeelee.low.2020@mitb.smu.edu.sg::dfa2137b-22e7-47c4-ab5a-fff8f6811eeb" providerId="AD" clId="Web-{7E695793-441E-4CC9-B7AA-60CD2A5E3A93}" dt="2021-08-03T09:42:18.942" v="23" actId="1076"/>
        <pc:sldMkLst>
          <pc:docMk/>
          <pc:sldMk cId="1872091265" sldId="295"/>
        </pc:sldMkLst>
        <pc:picChg chg="add mod">
          <ac:chgData name="LOW Yee Lee" userId="S::yeelee.low.2020@mitb.smu.edu.sg::dfa2137b-22e7-47c4-ab5a-fff8f6811eeb" providerId="AD" clId="Web-{7E695793-441E-4CC9-B7AA-60CD2A5E3A93}" dt="2021-08-03T09:42:18.942" v="23" actId="1076"/>
          <ac:picMkLst>
            <pc:docMk/>
            <pc:sldMk cId="1872091265" sldId="295"/>
            <ac:picMk id="3" creationId="{61F6041F-76BA-418C-8D52-143775303BB0}"/>
          </ac:picMkLst>
        </pc:picChg>
        <pc:picChg chg="del">
          <ac:chgData name="LOW Yee Lee" userId="S::yeelee.low.2020@mitb.smu.edu.sg::dfa2137b-22e7-47c4-ab5a-fff8f6811eeb" providerId="AD" clId="Web-{7E695793-441E-4CC9-B7AA-60CD2A5E3A93}" dt="2021-08-03T09:30:15.412" v="13"/>
          <ac:picMkLst>
            <pc:docMk/>
            <pc:sldMk cId="1872091265" sldId="295"/>
            <ac:picMk id="2050" creationId="{ED08A7A0-ABB1-4F6E-80DF-97AA3FA67981}"/>
          </ac:picMkLst>
        </pc:picChg>
      </pc:sldChg>
    </pc:docChg>
  </pc:docChgLst>
  <pc:docChgLst>
    <pc:chgData name="KOH Jit Woon" userId="S::jitwoon.koh.2020@mitb.smu.edu.sg::b8365f70-f713-4424-b3d0-54368f1ea3e8" providerId="AD" clId="Web-{E40C0C33-C715-4880-B122-1842B2D55198}"/>
    <pc:docChg chg="modSld">
      <pc:chgData name="KOH Jit Woon" userId="S::jitwoon.koh.2020@mitb.smu.edu.sg::b8365f70-f713-4424-b3d0-54368f1ea3e8" providerId="AD" clId="Web-{E40C0C33-C715-4880-B122-1842B2D55198}" dt="2021-06-11T13:11:09.321" v="1" actId="20577"/>
      <pc:docMkLst>
        <pc:docMk/>
      </pc:docMkLst>
      <pc:sldChg chg="modSp">
        <pc:chgData name="KOH Jit Woon" userId="S::jitwoon.koh.2020@mitb.smu.edu.sg::b8365f70-f713-4424-b3d0-54368f1ea3e8" providerId="AD" clId="Web-{E40C0C33-C715-4880-B122-1842B2D55198}" dt="2021-06-11T13:11:09.321" v="1" actId="20577"/>
        <pc:sldMkLst>
          <pc:docMk/>
          <pc:sldMk cId="2392282532" sldId="257"/>
        </pc:sldMkLst>
        <pc:spChg chg="mod">
          <ac:chgData name="KOH Jit Woon" userId="S::jitwoon.koh.2020@mitb.smu.edu.sg::b8365f70-f713-4424-b3d0-54368f1ea3e8" providerId="AD" clId="Web-{E40C0C33-C715-4880-B122-1842B2D55198}" dt="2021-06-11T13:11:09.321" v="1" actId="20577"/>
          <ac:spMkLst>
            <pc:docMk/>
            <pc:sldMk cId="2392282532" sldId="257"/>
            <ac:spMk id="3" creationId="{1C03050F-9F1B-4F7D-B982-BC4D61221586}"/>
          </ac:spMkLst>
        </pc:spChg>
      </pc:sldChg>
    </pc:docChg>
  </pc:docChgLst>
  <pc:docChgLst>
    <pc:chgData name="KOH Jit Woon" userId="S::jitwoon.koh.2020@mitb.smu.edu.sg::b8365f70-f713-4424-b3d0-54368f1ea3e8" providerId="AD" clId="Web-{BD81E7FB-4EA5-4DDE-84BB-722DA10FF2C8}"/>
    <pc:docChg chg="modSld">
      <pc:chgData name="KOH Jit Woon" userId="S::jitwoon.koh.2020@mitb.smu.edu.sg::b8365f70-f713-4424-b3d0-54368f1ea3e8" providerId="AD" clId="Web-{BD81E7FB-4EA5-4DDE-84BB-722DA10FF2C8}" dt="2021-06-19T16:47:33.993" v="0"/>
      <pc:docMkLst>
        <pc:docMk/>
      </pc:docMkLst>
      <pc:sldChg chg="modNotes">
        <pc:chgData name="KOH Jit Woon" userId="S::jitwoon.koh.2020@mitb.smu.edu.sg::b8365f70-f713-4424-b3d0-54368f1ea3e8" providerId="AD" clId="Web-{BD81E7FB-4EA5-4DDE-84BB-722DA10FF2C8}" dt="2021-06-19T16:47:33.993" v="0"/>
        <pc:sldMkLst>
          <pc:docMk/>
          <pc:sldMk cId="2392282532" sldId="257"/>
        </pc:sldMkLst>
      </pc:sldChg>
    </pc:docChg>
  </pc:docChgLst>
  <pc:docChgLst>
    <pc:chgData name="KOH Jit Woon" userId="S::jitwoon.koh.2020@mitb.smu.edu.sg::b8365f70-f713-4424-b3d0-54368f1ea3e8" providerId="AD" clId="Web-{0D865FE1-70AD-4762-99C6-8579301DAA4E}"/>
    <pc:docChg chg="modSld">
      <pc:chgData name="KOH Jit Woon" userId="S::jitwoon.koh.2020@mitb.smu.edu.sg::b8365f70-f713-4424-b3d0-54368f1ea3e8" providerId="AD" clId="Web-{0D865FE1-70AD-4762-99C6-8579301DAA4E}" dt="2021-06-11T13:32:01.133" v="20" actId="20577"/>
      <pc:docMkLst>
        <pc:docMk/>
      </pc:docMkLst>
      <pc:sldChg chg="modSp">
        <pc:chgData name="KOH Jit Woon" userId="S::jitwoon.koh.2020@mitb.smu.edu.sg::b8365f70-f713-4424-b3d0-54368f1ea3e8" providerId="AD" clId="Web-{0D865FE1-70AD-4762-99C6-8579301DAA4E}" dt="2021-06-11T13:32:01.133" v="20" actId="20577"/>
        <pc:sldMkLst>
          <pc:docMk/>
          <pc:sldMk cId="2392282532" sldId="257"/>
        </pc:sldMkLst>
        <pc:spChg chg="mod">
          <ac:chgData name="KOH Jit Woon" userId="S::jitwoon.koh.2020@mitb.smu.edu.sg::b8365f70-f713-4424-b3d0-54368f1ea3e8" providerId="AD" clId="Web-{0D865FE1-70AD-4762-99C6-8579301DAA4E}" dt="2021-06-11T13:31:24.335" v="0" actId="20577"/>
          <ac:spMkLst>
            <pc:docMk/>
            <pc:sldMk cId="2392282532" sldId="257"/>
            <ac:spMk id="2" creationId="{DDBB4ABC-49D2-4280-945A-34F0A8D2C70F}"/>
          </ac:spMkLst>
        </pc:spChg>
        <pc:spChg chg="mod">
          <ac:chgData name="KOH Jit Woon" userId="S::jitwoon.koh.2020@mitb.smu.edu.sg::b8365f70-f713-4424-b3d0-54368f1ea3e8" providerId="AD" clId="Web-{0D865FE1-70AD-4762-99C6-8579301DAA4E}" dt="2021-06-11T13:32:01.133" v="20" actId="20577"/>
          <ac:spMkLst>
            <pc:docMk/>
            <pc:sldMk cId="2392282532" sldId="257"/>
            <ac:spMk id="3" creationId="{1C03050F-9F1B-4F7D-B982-BC4D61221586}"/>
          </ac:spMkLst>
        </pc:spChg>
      </pc:sldChg>
    </pc:docChg>
  </pc:docChgLst>
  <pc:docChgLst>
    <pc:chgData name="KOH Jit Woon" userId="S::jitwoon.koh.2020@mitb.smu.edu.sg::b8365f70-f713-4424-b3d0-54368f1ea3e8" providerId="AD" clId="Web-{D635BB05-DF03-4C57-A634-D46729CA2DF4}"/>
    <pc:docChg chg="modSld">
      <pc:chgData name="KOH Jit Woon" userId="S::jitwoon.koh.2020@mitb.smu.edu.sg::b8365f70-f713-4424-b3d0-54368f1ea3e8" providerId="AD" clId="Web-{D635BB05-DF03-4C57-A634-D46729CA2DF4}" dt="2021-06-11T13:37:00.326" v="9" actId="20577"/>
      <pc:docMkLst>
        <pc:docMk/>
      </pc:docMkLst>
      <pc:sldChg chg="modSp">
        <pc:chgData name="KOH Jit Woon" userId="S::jitwoon.koh.2020@mitb.smu.edu.sg::b8365f70-f713-4424-b3d0-54368f1ea3e8" providerId="AD" clId="Web-{D635BB05-DF03-4C57-A634-D46729CA2DF4}" dt="2021-06-11T13:37:00.326" v="9" actId="20577"/>
        <pc:sldMkLst>
          <pc:docMk/>
          <pc:sldMk cId="2392282532" sldId="257"/>
        </pc:sldMkLst>
        <pc:spChg chg="mod">
          <ac:chgData name="KOH Jit Woon" userId="S::jitwoon.koh.2020@mitb.smu.edu.sg::b8365f70-f713-4424-b3d0-54368f1ea3e8" providerId="AD" clId="Web-{D635BB05-DF03-4C57-A634-D46729CA2DF4}" dt="2021-06-11T13:37:00.326" v="9" actId="20577"/>
          <ac:spMkLst>
            <pc:docMk/>
            <pc:sldMk cId="2392282532" sldId="257"/>
            <ac:spMk id="3" creationId="{1C03050F-9F1B-4F7D-B982-BC4D61221586}"/>
          </ac:spMkLst>
        </pc:spChg>
      </pc:sldChg>
    </pc:docChg>
  </pc:docChgLst>
  <pc:docChgLst>
    <pc:chgData name="KOH Jit Woon" userId="S::jitwoon.koh.2020@mitb.smu.edu.sg::b8365f70-f713-4424-b3d0-54368f1ea3e8" providerId="AD" clId="Web-{EB53643D-6B6E-49DE-A738-31C757D1787E}"/>
    <pc:docChg chg="sldOrd">
      <pc:chgData name="KOH Jit Woon" userId="S::jitwoon.koh.2020@mitb.smu.edu.sg::b8365f70-f713-4424-b3d0-54368f1ea3e8" providerId="AD" clId="Web-{EB53643D-6B6E-49DE-A738-31C757D1787E}" dt="2021-08-03T10:30:58.052" v="0"/>
      <pc:docMkLst>
        <pc:docMk/>
      </pc:docMkLst>
      <pc:sldChg chg="ord">
        <pc:chgData name="KOH Jit Woon" userId="S::jitwoon.koh.2020@mitb.smu.edu.sg::b8365f70-f713-4424-b3d0-54368f1ea3e8" providerId="AD" clId="Web-{EB53643D-6B6E-49DE-A738-31C757D1787E}" dt="2021-08-03T10:30:58.052" v="0"/>
        <pc:sldMkLst>
          <pc:docMk/>
          <pc:sldMk cId="4039942676" sldId="269"/>
        </pc:sldMkLst>
      </pc:sldChg>
    </pc:docChg>
  </pc:docChgLst>
  <pc:docChgLst>
    <pc:chgData name="KOH Jit Woon" userId="S::jitwoon.koh.2020@mitb.smu.edu.sg::b8365f70-f713-4424-b3d0-54368f1ea3e8" providerId="AD" clId="Web-{49DE5C1E-EF02-432F-9906-731B063E6483}"/>
    <pc:docChg chg="addSld modSld">
      <pc:chgData name="KOH Jit Woon" userId="S::jitwoon.koh.2020@mitb.smu.edu.sg::b8365f70-f713-4424-b3d0-54368f1ea3e8" providerId="AD" clId="Web-{49DE5C1E-EF02-432F-9906-731B063E6483}" dt="2021-08-02T14:44:35.550" v="85" actId="14100"/>
      <pc:docMkLst>
        <pc:docMk/>
      </pc:docMkLst>
      <pc:sldChg chg="modSp">
        <pc:chgData name="KOH Jit Woon" userId="S::jitwoon.koh.2020@mitb.smu.edu.sg::b8365f70-f713-4424-b3d0-54368f1ea3e8" providerId="AD" clId="Web-{49DE5C1E-EF02-432F-9906-731B063E6483}" dt="2021-08-02T14:40:13.506" v="38" actId="20577"/>
        <pc:sldMkLst>
          <pc:docMk/>
          <pc:sldMk cId="2398997450" sldId="271"/>
        </pc:sldMkLst>
        <pc:spChg chg="mod">
          <ac:chgData name="KOH Jit Woon" userId="S::jitwoon.koh.2020@mitb.smu.edu.sg::b8365f70-f713-4424-b3d0-54368f1ea3e8" providerId="AD" clId="Web-{49DE5C1E-EF02-432F-9906-731B063E6483}" dt="2021-08-02T14:40:13.506" v="38" actId="20577"/>
          <ac:spMkLst>
            <pc:docMk/>
            <pc:sldMk cId="2398997450" sldId="271"/>
            <ac:spMk id="3" creationId="{87E11167-E1D2-4946-B4F9-1544096F1246}"/>
          </ac:spMkLst>
        </pc:spChg>
      </pc:sldChg>
      <pc:sldChg chg="modSp">
        <pc:chgData name="KOH Jit Woon" userId="S::jitwoon.koh.2020@mitb.smu.edu.sg::b8365f70-f713-4424-b3d0-54368f1ea3e8" providerId="AD" clId="Web-{49DE5C1E-EF02-432F-9906-731B063E6483}" dt="2021-08-02T14:44:10.986" v="79"/>
        <pc:sldMkLst>
          <pc:docMk/>
          <pc:sldMk cId="1308177574" sldId="282"/>
        </pc:sldMkLst>
        <pc:spChg chg="mod">
          <ac:chgData name="KOH Jit Woon" userId="S::jitwoon.koh.2020@mitb.smu.edu.sg::b8365f70-f713-4424-b3d0-54368f1ea3e8" providerId="AD" clId="Web-{49DE5C1E-EF02-432F-9906-731B063E6483}" dt="2021-08-02T14:43:40.469" v="55" actId="20577"/>
          <ac:spMkLst>
            <pc:docMk/>
            <pc:sldMk cId="1308177574" sldId="282"/>
            <ac:spMk id="5" creationId="{E52D7439-372B-45E2-9B98-F50A7C5713B9}"/>
          </ac:spMkLst>
        </pc:spChg>
        <pc:graphicFrameChg chg="mod modGraphic">
          <ac:chgData name="KOH Jit Woon" userId="S::jitwoon.koh.2020@mitb.smu.edu.sg::b8365f70-f713-4424-b3d0-54368f1ea3e8" providerId="AD" clId="Web-{49DE5C1E-EF02-432F-9906-731B063E6483}" dt="2021-08-02T14:44:10.986" v="79"/>
          <ac:graphicFrameMkLst>
            <pc:docMk/>
            <pc:sldMk cId="1308177574" sldId="282"/>
            <ac:graphicFrameMk id="3" creationId="{1A36259D-914E-4DD7-B0BD-46B2B407985D}"/>
          </ac:graphicFrameMkLst>
        </pc:graphicFrameChg>
      </pc:sldChg>
      <pc:sldChg chg="modSp add replId">
        <pc:chgData name="KOH Jit Woon" userId="S::jitwoon.koh.2020@mitb.smu.edu.sg::b8365f70-f713-4424-b3d0-54368f1ea3e8" providerId="AD" clId="Web-{49DE5C1E-EF02-432F-9906-731B063E6483}" dt="2021-08-02T14:44:35.550" v="85" actId="14100"/>
        <pc:sldMkLst>
          <pc:docMk/>
          <pc:sldMk cId="2142197780" sldId="283"/>
        </pc:sldMkLst>
        <pc:spChg chg="mod">
          <ac:chgData name="KOH Jit Woon" userId="S::jitwoon.koh.2020@mitb.smu.edu.sg::b8365f70-f713-4424-b3d0-54368f1ea3e8" providerId="AD" clId="Web-{49DE5C1E-EF02-432F-9906-731B063E6483}" dt="2021-08-02T14:44:35.550" v="85" actId="14100"/>
          <ac:spMkLst>
            <pc:docMk/>
            <pc:sldMk cId="2142197780" sldId="283"/>
            <ac:spMk id="5" creationId="{E52D7439-372B-45E2-9B98-F50A7C5713B9}"/>
          </ac:spMkLst>
        </pc:spChg>
      </pc:sldChg>
    </pc:docChg>
  </pc:docChgLst>
  <pc:docChgLst>
    <pc:chgData name="Michelle PANG Hui Qi," userId="S::hqpang.2020@mitb.smu.edu.sg::5c355389-8339-4334-9d6c-851f47cc6e8a" providerId="AD" clId="Web-{E675FD5E-C681-4A55-8DD3-750BC96BDE17}"/>
    <pc:docChg chg="modSld">
      <pc:chgData name="Michelle PANG Hui Qi," userId="S::hqpang.2020@mitb.smu.edu.sg::5c355389-8339-4334-9d6c-851f47cc6e8a" providerId="AD" clId="Web-{E675FD5E-C681-4A55-8DD3-750BC96BDE17}" dt="2021-08-03T09:10:31.157" v="5" actId="20577"/>
      <pc:docMkLst>
        <pc:docMk/>
      </pc:docMkLst>
      <pc:sldChg chg="modSp">
        <pc:chgData name="Michelle PANG Hui Qi," userId="S::hqpang.2020@mitb.smu.edu.sg::5c355389-8339-4334-9d6c-851f47cc6e8a" providerId="AD" clId="Web-{E675FD5E-C681-4A55-8DD3-750BC96BDE17}" dt="2021-08-03T09:10:31.157" v="5" actId="20577"/>
        <pc:sldMkLst>
          <pc:docMk/>
          <pc:sldMk cId="171671938" sldId="270"/>
        </pc:sldMkLst>
        <pc:spChg chg="mod">
          <ac:chgData name="Michelle PANG Hui Qi," userId="S::hqpang.2020@mitb.smu.edu.sg::5c355389-8339-4334-9d6c-851f47cc6e8a" providerId="AD" clId="Web-{E675FD5E-C681-4A55-8DD3-750BC96BDE17}" dt="2021-08-03T09:10:31.157" v="5" actId="20577"/>
          <ac:spMkLst>
            <pc:docMk/>
            <pc:sldMk cId="171671938" sldId="270"/>
            <ac:spMk id="3" creationId="{5EAA719F-47BA-4EBF-8038-831AEB5196AE}"/>
          </ac:spMkLst>
        </pc:spChg>
      </pc:sldChg>
    </pc:docChg>
  </pc:docChgLst>
  <pc:docChgLst>
    <pc:chgData name="KOH Jit Woon" userId="S::jitwoon.koh.2020@mitb.smu.edu.sg::b8365f70-f713-4424-b3d0-54368f1ea3e8" providerId="AD" clId="Web-{6964117C-48CC-4CB2-812D-933C16761073}"/>
    <pc:docChg chg="modSld">
      <pc:chgData name="KOH Jit Woon" userId="S::jitwoon.koh.2020@mitb.smu.edu.sg::b8365f70-f713-4424-b3d0-54368f1ea3e8" providerId="AD" clId="Web-{6964117C-48CC-4CB2-812D-933C16761073}" dt="2021-06-11T13:47:11.927" v="103" actId="20577"/>
      <pc:docMkLst>
        <pc:docMk/>
      </pc:docMkLst>
      <pc:sldChg chg="modSp modNotes">
        <pc:chgData name="KOH Jit Woon" userId="S::jitwoon.koh.2020@mitb.smu.edu.sg::b8365f70-f713-4424-b3d0-54368f1ea3e8" providerId="AD" clId="Web-{6964117C-48CC-4CB2-812D-933C16761073}" dt="2021-06-11T13:46:31.910" v="76"/>
        <pc:sldMkLst>
          <pc:docMk/>
          <pc:sldMk cId="2392282532" sldId="257"/>
        </pc:sldMkLst>
        <pc:spChg chg="mod">
          <ac:chgData name="KOH Jit Woon" userId="S::jitwoon.koh.2020@mitb.smu.edu.sg::b8365f70-f713-4424-b3d0-54368f1ea3e8" providerId="AD" clId="Web-{6964117C-48CC-4CB2-812D-933C16761073}" dt="2021-06-11T13:46:28.942" v="74" actId="20577"/>
          <ac:spMkLst>
            <pc:docMk/>
            <pc:sldMk cId="2392282532" sldId="257"/>
            <ac:spMk id="3" creationId="{1C03050F-9F1B-4F7D-B982-BC4D61221586}"/>
          </ac:spMkLst>
        </pc:spChg>
      </pc:sldChg>
      <pc:sldChg chg="modSp">
        <pc:chgData name="KOH Jit Woon" userId="S::jitwoon.koh.2020@mitb.smu.edu.sg::b8365f70-f713-4424-b3d0-54368f1ea3e8" providerId="AD" clId="Web-{6964117C-48CC-4CB2-812D-933C16761073}" dt="2021-06-11T13:47:11.927" v="103" actId="20577"/>
        <pc:sldMkLst>
          <pc:docMk/>
          <pc:sldMk cId="1577154351" sldId="261"/>
        </pc:sldMkLst>
        <pc:spChg chg="mod">
          <ac:chgData name="KOH Jit Woon" userId="S::jitwoon.koh.2020@mitb.smu.edu.sg::b8365f70-f713-4424-b3d0-54368f1ea3e8" providerId="AD" clId="Web-{6964117C-48CC-4CB2-812D-933C16761073}" dt="2021-06-11T13:47:11.927" v="103" actId="20577"/>
          <ac:spMkLst>
            <pc:docMk/>
            <pc:sldMk cId="1577154351" sldId="261"/>
            <ac:spMk id="3" creationId="{66057E7E-6A76-4B30-90C1-DA5EF4F2C9B9}"/>
          </ac:spMkLst>
        </pc:spChg>
      </pc:sldChg>
    </pc:docChg>
  </pc:docChgLst>
  <pc:docChgLst>
    <pc:chgData name="Michelle PANG Hui Qi," userId="S::hqpang.2020@mitb.smu.edu.sg::5c355389-8339-4334-9d6c-851f47cc6e8a" providerId="AD" clId="Web-{5C5447BC-E4D8-4885-943A-964262220917}"/>
    <pc:docChg chg="addSld delSld modSld">
      <pc:chgData name="Michelle PANG Hui Qi," userId="S::hqpang.2020@mitb.smu.edu.sg::5c355389-8339-4334-9d6c-851f47cc6e8a" providerId="AD" clId="Web-{5C5447BC-E4D8-4885-943A-964262220917}" dt="2021-07-30T12:56:42.681" v="3" actId="20577"/>
      <pc:docMkLst>
        <pc:docMk/>
      </pc:docMkLst>
      <pc:sldChg chg="new del">
        <pc:chgData name="Michelle PANG Hui Qi," userId="S::hqpang.2020@mitb.smu.edu.sg::5c355389-8339-4334-9d6c-851f47cc6e8a" providerId="AD" clId="Web-{5C5447BC-E4D8-4885-943A-964262220917}" dt="2021-07-30T12:56:33.493" v="1"/>
        <pc:sldMkLst>
          <pc:docMk/>
          <pc:sldMk cId="917463372" sldId="278"/>
        </pc:sldMkLst>
      </pc:sldChg>
      <pc:sldChg chg="modSp add replId">
        <pc:chgData name="Michelle PANG Hui Qi," userId="S::hqpang.2020@mitb.smu.edu.sg::5c355389-8339-4334-9d6c-851f47cc6e8a" providerId="AD" clId="Web-{5C5447BC-E4D8-4885-943A-964262220917}" dt="2021-07-30T12:56:42.681" v="3" actId="20577"/>
        <pc:sldMkLst>
          <pc:docMk/>
          <pc:sldMk cId="3693500262" sldId="278"/>
        </pc:sldMkLst>
        <pc:spChg chg="mod">
          <ac:chgData name="Michelle PANG Hui Qi," userId="S::hqpang.2020@mitb.smu.edu.sg::5c355389-8339-4334-9d6c-851f47cc6e8a" providerId="AD" clId="Web-{5C5447BC-E4D8-4885-943A-964262220917}" dt="2021-07-30T12:56:42.681" v="3" actId="20577"/>
          <ac:spMkLst>
            <pc:docMk/>
            <pc:sldMk cId="3693500262" sldId="278"/>
            <ac:spMk id="3" creationId="{5EAA719F-47BA-4EBF-8038-831AEB5196AE}"/>
          </ac:spMkLst>
        </pc:spChg>
      </pc:sldChg>
    </pc:docChg>
  </pc:docChgLst>
  <pc:docChgLst>
    <pc:chgData name="KOH Jit Woon" userId="S::jitwoon.koh.2020@mitb.smu.edu.sg::b8365f70-f713-4424-b3d0-54368f1ea3e8" providerId="AD" clId="Web-{9EF0738B-4B7A-49AB-9E98-AFB40C02A06A}"/>
    <pc:docChg chg="modSld">
      <pc:chgData name="KOH Jit Woon" userId="S::jitwoon.koh.2020@mitb.smu.edu.sg::b8365f70-f713-4424-b3d0-54368f1ea3e8" providerId="AD" clId="Web-{9EF0738B-4B7A-49AB-9E98-AFB40C02A06A}" dt="2021-06-11T14:30:37.901" v="50" actId="20577"/>
      <pc:docMkLst>
        <pc:docMk/>
      </pc:docMkLst>
      <pc:sldChg chg="modSp">
        <pc:chgData name="KOH Jit Woon" userId="S::jitwoon.koh.2020@mitb.smu.edu.sg::b8365f70-f713-4424-b3d0-54368f1ea3e8" providerId="AD" clId="Web-{9EF0738B-4B7A-49AB-9E98-AFB40C02A06A}" dt="2021-06-11T14:30:21.635" v="25" actId="20577"/>
        <pc:sldMkLst>
          <pc:docMk/>
          <pc:sldMk cId="2035157399" sldId="262"/>
        </pc:sldMkLst>
        <pc:spChg chg="mod">
          <ac:chgData name="KOH Jit Woon" userId="S::jitwoon.koh.2020@mitb.smu.edu.sg::b8365f70-f713-4424-b3d0-54368f1ea3e8" providerId="AD" clId="Web-{9EF0738B-4B7A-49AB-9E98-AFB40C02A06A}" dt="2021-06-11T14:30:21.635" v="25" actId="20577"/>
          <ac:spMkLst>
            <pc:docMk/>
            <pc:sldMk cId="2035157399" sldId="262"/>
            <ac:spMk id="3" creationId="{E22CC572-2687-47F8-ABCA-76801B4234BF}"/>
          </ac:spMkLst>
        </pc:spChg>
      </pc:sldChg>
      <pc:sldChg chg="modSp">
        <pc:chgData name="KOH Jit Woon" userId="S::jitwoon.koh.2020@mitb.smu.edu.sg::b8365f70-f713-4424-b3d0-54368f1ea3e8" providerId="AD" clId="Web-{9EF0738B-4B7A-49AB-9E98-AFB40C02A06A}" dt="2021-06-11T14:30:37.901" v="50" actId="20577"/>
        <pc:sldMkLst>
          <pc:docMk/>
          <pc:sldMk cId="2230946175" sldId="263"/>
        </pc:sldMkLst>
        <pc:spChg chg="mod">
          <ac:chgData name="KOH Jit Woon" userId="S::jitwoon.koh.2020@mitb.smu.edu.sg::b8365f70-f713-4424-b3d0-54368f1ea3e8" providerId="AD" clId="Web-{9EF0738B-4B7A-49AB-9E98-AFB40C02A06A}" dt="2021-06-11T14:30:27.823" v="32" actId="20577"/>
          <ac:spMkLst>
            <pc:docMk/>
            <pc:sldMk cId="2230946175" sldId="263"/>
            <ac:spMk id="2" creationId="{BE384797-B024-4E33-A445-CDCD22B99C79}"/>
          </ac:spMkLst>
        </pc:spChg>
        <pc:spChg chg="mod">
          <ac:chgData name="KOH Jit Woon" userId="S::jitwoon.koh.2020@mitb.smu.edu.sg::b8365f70-f713-4424-b3d0-54368f1ea3e8" providerId="AD" clId="Web-{9EF0738B-4B7A-49AB-9E98-AFB40C02A06A}" dt="2021-06-11T14:30:37.901" v="50" actId="20577"/>
          <ac:spMkLst>
            <pc:docMk/>
            <pc:sldMk cId="2230946175" sldId="263"/>
            <ac:spMk id="3" creationId="{A30A945D-CA69-4D75-808D-09BF7F1E3AEA}"/>
          </ac:spMkLst>
        </pc:spChg>
      </pc:sldChg>
      <pc:sldChg chg="modSp">
        <pc:chgData name="KOH Jit Woon" userId="S::jitwoon.koh.2020@mitb.smu.edu.sg::b8365f70-f713-4424-b3d0-54368f1ea3e8" providerId="AD" clId="Web-{9EF0738B-4B7A-49AB-9E98-AFB40C02A06A}" dt="2021-06-11T14:29:37.915" v="23" actId="20577"/>
        <pc:sldMkLst>
          <pc:docMk/>
          <pc:sldMk cId="2426601535" sldId="264"/>
        </pc:sldMkLst>
        <pc:spChg chg="mod">
          <ac:chgData name="KOH Jit Woon" userId="S::jitwoon.koh.2020@mitb.smu.edu.sg::b8365f70-f713-4424-b3d0-54368f1ea3e8" providerId="AD" clId="Web-{9EF0738B-4B7A-49AB-9E98-AFB40C02A06A}" dt="2021-06-11T14:29:37.915" v="23" actId="20577"/>
          <ac:spMkLst>
            <pc:docMk/>
            <pc:sldMk cId="2426601535" sldId="264"/>
            <ac:spMk id="3" creationId="{A30A945D-CA69-4D75-808D-09BF7F1E3AEA}"/>
          </ac:spMkLst>
        </pc:spChg>
      </pc:sldChg>
    </pc:docChg>
  </pc:docChgLst>
  <pc:docChgLst>
    <pc:chgData name="KOH Jit Woon" userId="S::jitwoon.koh.2020@mitb.smu.edu.sg::b8365f70-f713-4424-b3d0-54368f1ea3e8" providerId="AD" clId="Web-{EA05131D-D508-48AC-BFD5-4C04E2B9D10C}"/>
    <pc:docChg chg="modSld">
      <pc:chgData name="KOH Jit Woon" userId="S::jitwoon.koh.2020@mitb.smu.edu.sg::b8365f70-f713-4424-b3d0-54368f1ea3e8" providerId="AD" clId="Web-{EA05131D-D508-48AC-BFD5-4C04E2B9D10C}" dt="2021-06-11T13:39:55.190" v="18" actId="20577"/>
      <pc:docMkLst>
        <pc:docMk/>
      </pc:docMkLst>
      <pc:sldChg chg="modSp">
        <pc:chgData name="KOH Jit Woon" userId="S::jitwoon.koh.2020@mitb.smu.edu.sg::b8365f70-f713-4424-b3d0-54368f1ea3e8" providerId="AD" clId="Web-{EA05131D-D508-48AC-BFD5-4C04E2B9D10C}" dt="2021-06-11T13:39:55.190" v="18" actId="20577"/>
        <pc:sldMkLst>
          <pc:docMk/>
          <pc:sldMk cId="2392282532" sldId="257"/>
        </pc:sldMkLst>
        <pc:spChg chg="mod">
          <ac:chgData name="KOH Jit Woon" userId="S::jitwoon.koh.2020@mitb.smu.edu.sg::b8365f70-f713-4424-b3d0-54368f1ea3e8" providerId="AD" clId="Web-{EA05131D-D508-48AC-BFD5-4C04E2B9D10C}" dt="2021-06-11T13:39:55.190" v="18" actId="20577"/>
          <ac:spMkLst>
            <pc:docMk/>
            <pc:sldMk cId="2392282532" sldId="257"/>
            <ac:spMk id="3" creationId="{1C03050F-9F1B-4F7D-B982-BC4D61221586}"/>
          </ac:spMkLst>
        </pc:spChg>
      </pc:sldChg>
    </pc:docChg>
  </pc:docChgLst>
  <pc:docChgLst>
    <pc:chgData name="LIM Minhan" userId="S::minhan.lim.2019@mitb.smu.edu.sg::788418f6-2704-457d-85e8-59d038a9125a" providerId="AD" clId="Web-{F3F5F203-06A3-4DD5-9A44-F9E25A3CA3BE}"/>
    <pc:docChg chg="modSld">
      <pc:chgData name="LIM Minhan" userId="S::minhan.lim.2019@mitb.smu.edu.sg::788418f6-2704-457d-85e8-59d038a9125a" providerId="AD" clId="Web-{F3F5F203-06A3-4DD5-9A44-F9E25A3CA3BE}" dt="2021-08-02T09:08:46.903" v="3" actId="20577"/>
      <pc:docMkLst>
        <pc:docMk/>
      </pc:docMkLst>
      <pc:sldChg chg="modSp">
        <pc:chgData name="LIM Minhan" userId="S::minhan.lim.2019@mitb.smu.edu.sg::788418f6-2704-457d-85e8-59d038a9125a" providerId="AD" clId="Web-{F3F5F203-06A3-4DD5-9A44-F9E25A3CA3BE}" dt="2021-08-02T09:08:46.903" v="3" actId="20577"/>
        <pc:sldMkLst>
          <pc:docMk/>
          <pc:sldMk cId="2814848080" sldId="256"/>
        </pc:sldMkLst>
        <pc:spChg chg="mod">
          <ac:chgData name="LIM Minhan" userId="S::minhan.lim.2019@mitb.smu.edu.sg::788418f6-2704-457d-85e8-59d038a9125a" providerId="AD" clId="Web-{F3F5F203-06A3-4DD5-9A44-F9E25A3CA3BE}" dt="2021-08-02T09:08:46.903" v="3" actId="20577"/>
          <ac:spMkLst>
            <pc:docMk/>
            <pc:sldMk cId="2814848080" sldId="256"/>
            <ac:spMk id="3" creationId="{91EB0F7B-D95F-4525-9CC9-2FCF690A7D76}"/>
          </ac:spMkLst>
        </pc:spChg>
      </pc:sldChg>
    </pc:docChg>
  </pc:docChgLst>
  <pc:docChgLst>
    <pc:chgData name="KOH Jit Woon" userId="S::jitwoon.koh.2020@mitb.smu.edu.sg::b8365f70-f713-4424-b3d0-54368f1ea3e8" providerId="AD" clId="Web-{DA5BF010-B472-4194-85AE-ADA95BCD2AD9}"/>
    <pc:docChg chg="modSld">
      <pc:chgData name="KOH Jit Woon" userId="S::jitwoon.koh.2020@mitb.smu.edu.sg::b8365f70-f713-4424-b3d0-54368f1ea3e8" providerId="AD" clId="Web-{DA5BF010-B472-4194-85AE-ADA95BCD2AD9}" dt="2021-08-02T13:46:04.485" v="18" actId="20577"/>
      <pc:docMkLst>
        <pc:docMk/>
      </pc:docMkLst>
      <pc:sldChg chg="modSp">
        <pc:chgData name="KOH Jit Woon" userId="S::jitwoon.koh.2020@mitb.smu.edu.sg::b8365f70-f713-4424-b3d0-54368f1ea3e8" providerId="AD" clId="Web-{DA5BF010-B472-4194-85AE-ADA95BCD2AD9}" dt="2021-08-02T13:46:04.485" v="18" actId="20577"/>
        <pc:sldMkLst>
          <pc:docMk/>
          <pc:sldMk cId="1308177574" sldId="282"/>
        </pc:sldMkLst>
        <pc:spChg chg="mod">
          <ac:chgData name="KOH Jit Woon" userId="S::jitwoon.koh.2020@mitb.smu.edu.sg::b8365f70-f713-4424-b3d0-54368f1ea3e8" providerId="AD" clId="Web-{DA5BF010-B472-4194-85AE-ADA95BCD2AD9}" dt="2021-08-02T13:46:04.485" v="18" actId="20577"/>
          <ac:spMkLst>
            <pc:docMk/>
            <pc:sldMk cId="1308177574" sldId="282"/>
            <ac:spMk id="5" creationId="{E52D7439-372B-45E2-9B98-F50A7C5713B9}"/>
          </ac:spMkLst>
        </pc:spChg>
      </pc:sldChg>
    </pc:docChg>
  </pc:docChgLst>
  <pc:docChgLst>
    <pc:chgData name="KOH Jit Woon" userId="S::jitwoon.koh.2020@mitb.smu.edu.sg::b8365f70-f713-4424-b3d0-54368f1ea3e8" providerId="AD" clId="Web-{907D09E4-9202-4AE9-B0C5-26FFEBA93B71}"/>
    <pc:docChg chg="modSld">
      <pc:chgData name="KOH Jit Woon" userId="S::jitwoon.koh.2020@mitb.smu.edu.sg::b8365f70-f713-4424-b3d0-54368f1ea3e8" providerId="AD" clId="Web-{907D09E4-9202-4AE9-B0C5-26FFEBA93B71}" dt="2021-08-02T14:20:26.641" v="75" actId="1076"/>
      <pc:docMkLst>
        <pc:docMk/>
      </pc:docMkLst>
      <pc:sldChg chg="modSp">
        <pc:chgData name="KOH Jit Woon" userId="S::jitwoon.koh.2020@mitb.smu.edu.sg::b8365f70-f713-4424-b3d0-54368f1ea3e8" providerId="AD" clId="Web-{907D09E4-9202-4AE9-B0C5-26FFEBA93B71}" dt="2021-08-02T14:19:11.061" v="60" actId="20577"/>
        <pc:sldMkLst>
          <pc:docMk/>
          <pc:sldMk cId="3460290415" sldId="266"/>
        </pc:sldMkLst>
        <pc:spChg chg="mod">
          <ac:chgData name="KOH Jit Woon" userId="S::jitwoon.koh.2020@mitb.smu.edu.sg::b8365f70-f713-4424-b3d0-54368f1ea3e8" providerId="AD" clId="Web-{907D09E4-9202-4AE9-B0C5-26FFEBA93B71}" dt="2021-08-02T14:19:11.061" v="60" actId="20577"/>
          <ac:spMkLst>
            <pc:docMk/>
            <pc:sldMk cId="3460290415" sldId="266"/>
            <ac:spMk id="8" creationId="{1BD585A1-7AC3-42FC-9A49-C7AFAE5A157C}"/>
          </ac:spMkLst>
        </pc:spChg>
      </pc:sldChg>
      <pc:sldChg chg="modSp">
        <pc:chgData name="KOH Jit Woon" userId="S::jitwoon.koh.2020@mitb.smu.edu.sg::b8365f70-f713-4424-b3d0-54368f1ea3e8" providerId="AD" clId="Web-{907D09E4-9202-4AE9-B0C5-26FFEBA93B71}" dt="2021-08-02T14:14:31.211" v="0" actId="1076"/>
        <pc:sldMkLst>
          <pc:docMk/>
          <pc:sldMk cId="449797946" sldId="272"/>
        </pc:sldMkLst>
        <pc:picChg chg="mod">
          <ac:chgData name="KOH Jit Woon" userId="S::jitwoon.koh.2020@mitb.smu.edu.sg::b8365f70-f713-4424-b3d0-54368f1ea3e8" providerId="AD" clId="Web-{907D09E4-9202-4AE9-B0C5-26FFEBA93B71}" dt="2021-08-02T14:14:31.211" v="0" actId="1076"/>
          <ac:picMkLst>
            <pc:docMk/>
            <pc:sldMk cId="449797946" sldId="272"/>
            <ac:picMk id="6" creationId="{A398B21D-14AA-4A8C-9EA9-09CA92BBB2A9}"/>
          </ac:picMkLst>
        </pc:picChg>
      </pc:sldChg>
      <pc:sldChg chg="addSp delSp modSp">
        <pc:chgData name="KOH Jit Woon" userId="S::jitwoon.koh.2020@mitb.smu.edu.sg::b8365f70-f713-4424-b3d0-54368f1ea3e8" providerId="AD" clId="Web-{907D09E4-9202-4AE9-B0C5-26FFEBA93B71}" dt="2021-08-02T14:20:26.641" v="75" actId="1076"/>
        <pc:sldMkLst>
          <pc:docMk/>
          <pc:sldMk cId="1308177574" sldId="282"/>
        </pc:sldMkLst>
        <pc:spChg chg="mod">
          <ac:chgData name="KOH Jit Woon" userId="S::jitwoon.koh.2020@mitb.smu.edu.sg::b8365f70-f713-4424-b3d0-54368f1ea3e8" providerId="AD" clId="Web-{907D09E4-9202-4AE9-B0C5-26FFEBA93B71}" dt="2021-08-02T14:20:23" v="74" actId="1076"/>
          <ac:spMkLst>
            <pc:docMk/>
            <pc:sldMk cId="1308177574" sldId="282"/>
            <ac:spMk id="5" creationId="{E52D7439-372B-45E2-9B98-F50A7C5713B9}"/>
          </ac:spMkLst>
        </pc:spChg>
        <pc:graphicFrameChg chg="add del">
          <ac:chgData name="KOH Jit Woon" userId="S::jitwoon.koh.2020@mitb.smu.edu.sg::b8365f70-f713-4424-b3d0-54368f1ea3e8" providerId="AD" clId="Web-{907D09E4-9202-4AE9-B0C5-26FFEBA93B71}" dt="2021-08-02T14:16:59.043" v="2"/>
          <ac:graphicFrameMkLst>
            <pc:docMk/>
            <pc:sldMk cId="1308177574" sldId="282"/>
            <ac:graphicFrameMk id="2" creationId="{128504B6-62B3-47CA-9E37-9C6A189C5DDA}"/>
          </ac:graphicFrameMkLst>
        </pc:graphicFrameChg>
        <pc:graphicFrameChg chg="add mod modGraphic">
          <ac:chgData name="KOH Jit Woon" userId="S::jitwoon.koh.2020@mitb.smu.edu.sg::b8365f70-f713-4424-b3d0-54368f1ea3e8" providerId="AD" clId="Web-{907D09E4-9202-4AE9-B0C5-26FFEBA93B71}" dt="2021-08-02T14:20:26.641" v="75" actId="1076"/>
          <ac:graphicFrameMkLst>
            <pc:docMk/>
            <pc:sldMk cId="1308177574" sldId="282"/>
            <ac:graphicFrameMk id="3" creationId="{1A36259D-914E-4DD7-B0BD-46B2B407985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o\OneDrive%20-%20Singapore%20Management%20University\Documents\ISSS606%20Social%20Analytics\ph_SA_polarityresul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o\OneDrive%20-%20Singapore%20Management%20University\Documents\ISSS606%20Social%20Analytics\ph_SA_polarityresult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o\OneDrive%20-%20Singapore%20Management%20University\Documents\ISSS606%20Social%20Analytics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ro\OneDrive%20-%20Singapore%20Management%20University\Documents\ISSS606%20Social%20Analytics\eh_SA_polarityresult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[ph_SA_polarityresults.csv]Suggestion1!PivotTable1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chemeClr val="accent1"/>
                </a:solidFill>
              </a:rPr>
              <a:t>~90.9% </a:t>
            </a:r>
            <a:r>
              <a:rPr lang="en-US" sz="1600"/>
              <a:t>of the private</a:t>
            </a:r>
            <a:r>
              <a:rPr lang="en-US" sz="1600" baseline="0"/>
              <a:t> rooms listed</a:t>
            </a:r>
            <a:r>
              <a:rPr lang="en-US" sz="1600"/>
              <a:t> received positive reviews</a:t>
            </a:r>
            <a:r>
              <a:rPr lang="en-US" sz="1600" baseline="0"/>
              <a:t> 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3.7673293619813197E-2"/>
          <c:y val="0.2173375950738092"/>
          <c:w val="0.89380995535638408"/>
          <c:h val="0.685498360042608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Suggestion1!$B$2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73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D4-4EA6-870C-A7B359D345B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Suggestion1!$A$3:$A$6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Suggestion1!$B$3:$B$6</c:f>
              <c:numCache>
                <c:formatCode>General</c:formatCode>
                <c:ptCount val="3"/>
                <c:pt idx="0">
                  <c:v>6026</c:v>
                </c:pt>
                <c:pt idx="1">
                  <c:v>467</c:v>
                </c:pt>
                <c:pt idx="2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D4-4EA6-870C-A7B359D345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347092095"/>
        <c:axId val="391019759"/>
      </c:barChart>
      <c:catAx>
        <c:axId val="13470920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019759"/>
        <c:crosses val="autoZero"/>
        <c:auto val="1"/>
        <c:lblAlgn val="ctr"/>
        <c:lblOffset val="100"/>
        <c:noMultiLvlLbl val="0"/>
      </c:catAx>
      <c:valAx>
        <c:axId val="39101975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347092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[ph_SA_polarityresults.csv]Suggestion2!PivotTable2</c:name>
    <c:fmtId val="3"/>
  </c:pivotSource>
  <c:chart>
    <c:autoTitleDeleted val="1"/>
    <c:pivotFmts>
      <c:pivotFmt>
        <c:idx val="0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9342458197491072"/>
          <c:y val="0.15481482373419012"/>
          <c:w val="0.75757380378357675"/>
          <c:h val="0.6529056323167872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Suggestion2!$B$2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7331"/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F5-420C-B522-E463EE08E7FB}"/>
              </c:ext>
            </c:extLst>
          </c:dPt>
          <c:cat>
            <c:strRef>
              <c:f>Suggestion2!$A$3:$A$8</c:f>
              <c:strCache>
                <c:ptCount val="5"/>
                <c:pt idx="0">
                  <c:v>Central Region</c:v>
                </c:pt>
                <c:pt idx="1">
                  <c:v>North-East Region</c:v>
                </c:pt>
                <c:pt idx="2">
                  <c:v>East Region</c:v>
                </c:pt>
                <c:pt idx="3">
                  <c:v>North Region</c:v>
                </c:pt>
                <c:pt idx="4">
                  <c:v>West Region</c:v>
                </c:pt>
              </c:strCache>
            </c:strRef>
          </c:cat>
          <c:val>
            <c:numRef>
              <c:f>Suggestion2!$B$3:$B$8</c:f>
              <c:numCache>
                <c:formatCode>General</c:formatCode>
                <c:ptCount val="5"/>
                <c:pt idx="0">
                  <c:v>4572</c:v>
                </c:pt>
                <c:pt idx="1">
                  <c:v>592</c:v>
                </c:pt>
                <c:pt idx="2">
                  <c:v>556</c:v>
                </c:pt>
                <c:pt idx="3">
                  <c:v>473</c:v>
                </c:pt>
                <c:pt idx="4">
                  <c:v>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F5-420C-B522-E463EE08E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9276159"/>
        <c:axId val="1849277407"/>
      </c:barChart>
      <c:valAx>
        <c:axId val="18492774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9276159"/>
        <c:crosses val="autoZero"/>
        <c:crossBetween val="between"/>
      </c:valAx>
      <c:catAx>
        <c:axId val="184927615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927740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[Book1.xlsx]Suggestion1!PivotTable1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chemeClr val="accent1"/>
                </a:solidFill>
              </a:rPr>
              <a:t>4</a:t>
            </a:r>
            <a:r>
              <a:rPr lang="en-US" sz="2400" baseline="0">
                <a:solidFill>
                  <a:schemeClr val="accent1"/>
                </a:solidFill>
              </a:rPr>
              <a:t> out of the top 10 </a:t>
            </a:r>
            <a:r>
              <a:rPr lang="en-US" baseline="0"/>
              <a:t>positive reviews were of room listings in the </a:t>
            </a:r>
            <a:r>
              <a:rPr lang="en-US" sz="2800" baseline="0">
                <a:solidFill>
                  <a:schemeClr val="accent1"/>
                </a:solidFill>
              </a:rPr>
              <a:t>Central region</a:t>
            </a:r>
            <a:endParaRPr lang="en-US" sz="2800">
              <a:solidFill>
                <a:schemeClr val="accent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D7331"/>
          </a:solidFill>
          <a:ln>
            <a:noFill/>
          </a:ln>
          <a:effectLst/>
        </c:spPr>
      </c:pivotFmt>
      <c:pivotFmt>
        <c:idx val="2"/>
        <c:spPr>
          <a:solidFill>
            <a:srgbClr val="D2D2D2"/>
          </a:solidFill>
          <a:ln>
            <a:noFill/>
          </a:ln>
          <a:effectLst/>
        </c:spPr>
      </c:pivotFmt>
      <c:pivotFmt>
        <c:idx val="3"/>
        <c:spPr>
          <a:solidFill>
            <a:srgbClr val="D2D2D2"/>
          </a:solidFill>
          <a:ln>
            <a:noFill/>
          </a:ln>
          <a:effectLst/>
        </c:spPr>
      </c:pivotFmt>
      <c:pivotFmt>
        <c:idx val="4"/>
        <c:spPr>
          <a:solidFill>
            <a:srgbClr val="D2D2D2"/>
          </a:solidFill>
          <a:ln>
            <a:noFill/>
          </a:ln>
          <a:effectLst/>
        </c:spPr>
      </c:pivotFmt>
      <c:pivotFmt>
        <c:idx val="5"/>
        <c:spPr>
          <a:solidFill>
            <a:srgbClr val="D2D2D2"/>
          </a:solidFill>
          <a:ln>
            <a:noFill/>
          </a:ln>
          <a:effectLst/>
        </c:spPr>
      </c:pivotFmt>
      <c:pivotFmt>
        <c:idx val="6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ED7331"/>
          </a:solidFill>
          <a:ln>
            <a:noFill/>
          </a:ln>
          <a:effectLst/>
        </c:spPr>
      </c:pivotFmt>
      <c:pivotFmt>
        <c:idx val="8"/>
        <c:spPr>
          <a:solidFill>
            <a:srgbClr val="D2D2D2"/>
          </a:solidFill>
          <a:ln>
            <a:noFill/>
          </a:ln>
          <a:effectLst/>
        </c:spPr>
      </c:pivotFmt>
      <c:pivotFmt>
        <c:idx val="9"/>
        <c:spPr>
          <a:solidFill>
            <a:srgbClr val="D2D2D2"/>
          </a:solidFill>
          <a:ln>
            <a:noFill/>
          </a:ln>
          <a:effectLst/>
        </c:spPr>
      </c:pivotFmt>
      <c:pivotFmt>
        <c:idx val="10"/>
        <c:spPr>
          <a:solidFill>
            <a:srgbClr val="D2D2D2"/>
          </a:solidFill>
          <a:ln>
            <a:noFill/>
          </a:ln>
          <a:effectLst/>
        </c:spPr>
      </c:pivotFmt>
      <c:pivotFmt>
        <c:idx val="11"/>
        <c:spPr>
          <a:solidFill>
            <a:srgbClr val="D2D2D2"/>
          </a:solidFill>
          <a:ln>
            <a:noFill/>
          </a:ln>
          <a:effectLst/>
        </c:spPr>
      </c:pivotFmt>
      <c:pivotFmt>
        <c:idx val="12"/>
        <c:spPr>
          <a:solidFill>
            <a:srgbClr val="D2D2D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ED7331"/>
          </a:solidFill>
          <a:ln>
            <a:noFill/>
          </a:ln>
          <a:effectLst/>
        </c:spPr>
      </c:pivotFmt>
      <c:pivotFmt>
        <c:idx val="14"/>
        <c:spPr>
          <a:solidFill>
            <a:srgbClr val="D2D2D2"/>
          </a:solidFill>
          <a:ln>
            <a:noFill/>
          </a:ln>
          <a:effectLst/>
        </c:spPr>
      </c:pivotFmt>
      <c:pivotFmt>
        <c:idx val="15"/>
        <c:spPr>
          <a:solidFill>
            <a:srgbClr val="D2D2D2"/>
          </a:solidFill>
          <a:ln>
            <a:noFill/>
          </a:ln>
          <a:effectLst/>
        </c:spPr>
      </c:pivotFmt>
      <c:pivotFmt>
        <c:idx val="16"/>
        <c:spPr>
          <a:solidFill>
            <a:srgbClr val="D2D2D2"/>
          </a:solidFill>
          <a:ln>
            <a:noFill/>
          </a:ln>
          <a:effectLst/>
        </c:spPr>
      </c:pivotFmt>
      <c:pivotFmt>
        <c:idx val="17"/>
        <c:spPr>
          <a:solidFill>
            <a:srgbClr val="D2D2D2"/>
          </a:solidFill>
          <a:ln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Suggestion1!$B$2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D2D2D2"/>
            </a:solidFill>
          </c:spPr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44-46C1-803F-D2C7ACF14B86}"/>
              </c:ext>
            </c:extLst>
          </c:dPt>
          <c:dPt>
            <c:idx val="1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44-46C1-803F-D2C7ACF14B86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E44-46C1-803F-D2C7ACF14B86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E44-46C1-803F-D2C7ACF14B86}"/>
              </c:ext>
            </c:extLst>
          </c:dPt>
          <c:dPt>
            <c:idx val="4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E44-46C1-803F-D2C7ACF14B8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Suggestion1!$A$3:$A$8</c:f>
              <c:strCache>
                <c:ptCount val="5"/>
                <c:pt idx="0">
                  <c:v>Central Region</c:v>
                </c:pt>
                <c:pt idx="1">
                  <c:v>West Region</c:v>
                </c:pt>
                <c:pt idx="2">
                  <c:v>East Region</c:v>
                </c:pt>
                <c:pt idx="3">
                  <c:v>North-East Region</c:v>
                </c:pt>
                <c:pt idx="4">
                  <c:v>North Region</c:v>
                </c:pt>
              </c:strCache>
            </c:strRef>
          </c:cat>
          <c:val>
            <c:numRef>
              <c:f>Suggestion1!$B$3:$B$8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E44-46C1-803F-D2C7ACF14B8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[eh_SA_polarityresults.csv]Suggestion1!PivotTable1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>
                <a:solidFill>
                  <a:schemeClr val="accent1"/>
                </a:solidFill>
              </a:rPr>
              <a:t> </a:t>
            </a:r>
            <a:r>
              <a:rPr lang="en-US" sz="2800">
                <a:solidFill>
                  <a:schemeClr val="accent1"/>
                </a:solidFill>
              </a:rPr>
              <a:t>~92.2%</a:t>
            </a:r>
            <a:r>
              <a:rPr lang="en-US" sz="2800" baseline="0">
                <a:solidFill>
                  <a:schemeClr val="accent1"/>
                </a:solidFill>
              </a:rPr>
              <a:t> </a:t>
            </a:r>
            <a:r>
              <a:rPr lang="en-US" sz="1600" baseline="0"/>
              <a:t>of entire home listings received positive reviews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3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3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3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3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3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5.8559268145846347E-2"/>
          <c:y val="0.26718396504996772"/>
          <c:w val="0.86325360671466977"/>
          <c:h val="0.550788518648953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Suggestion1!$B$2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73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C0-495E-96BB-169B4735016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C0-495E-96BB-169B4735016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CC0-495E-96BB-169B4735016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CC0-495E-96BB-169B4735016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CC0-495E-96BB-169B4735016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CC0-495E-96BB-169B473501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Suggestion1!$A$3:$A$6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Suggestion1!$B$3:$B$6</c:f>
              <c:numCache>
                <c:formatCode>General</c:formatCode>
                <c:ptCount val="3"/>
                <c:pt idx="0">
                  <c:v>9772</c:v>
                </c:pt>
                <c:pt idx="1">
                  <c:v>637</c:v>
                </c:pt>
                <c:pt idx="2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C0-495E-96BB-169B473501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597718287"/>
        <c:axId val="1597718703"/>
      </c:barChart>
      <c:catAx>
        <c:axId val="15977182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718703"/>
        <c:crosses val="autoZero"/>
        <c:auto val="1"/>
        <c:lblAlgn val="ctr"/>
        <c:lblOffset val="100"/>
        <c:noMultiLvlLbl val="0"/>
      </c:catAx>
      <c:valAx>
        <c:axId val="1597718703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97718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[Book2]Suggestion2!PivotTable2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rgbClr val="DD5A13"/>
                </a:solidFill>
              </a:rPr>
              <a:t>Central Region</a:t>
            </a:r>
            <a:r>
              <a:rPr lang="en-US" sz="2800"/>
              <a:t> </a:t>
            </a:r>
            <a:r>
              <a:rPr lang="en-US" sz="1600"/>
              <a:t>home</a:t>
            </a:r>
            <a:r>
              <a:rPr lang="en-US" sz="1600" baseline="0"/>
              <a:t>s </a:t>
            </a:r>
            <a:r>
              <a:rPr lang="en-US" sz="1600"/>
              <a:t>account for</a:t>
            </a:r>
            <a:r>
              <a:rPr lang="en-US" sz="1600" baseline="0"/>
              <a:t> </a:t>
            </a:r>
            <a:r>
              <a:rPr lang="en-US" sz="1600"/>
              <a:t>majority of positive reviews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D733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5479024496937885"/>
          <c:y val="0.22166666666666668"/>
          <c:w val="0.70152779809082966"/>
          <c:h val="0.555096728918969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Suggestion2!$B$2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7331"/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74E-45FE-BA8C-A1FEB60CA06B}"/>
              </c:ext>
            </c:extLst>
          </c:dPt>
          <c:cat>
            <c:strRef>
              <c:f>Suggestion2!$A$3:$A$8</c:f>
              <c:strCache>
                <c:ptCount val="5"/>
                <c:pt idx="0">
                  <c:v>Central Region</c:v>
                </c:pt>
                <c:pt idx="1">
                  <c:v>East Region</c:v>
                </c:pt>
                <c:pt idx="2">
                  <c:v>West Region</c:v>
                </c:pt>
                <c:pt idx="3">
                  <c:v>North-East Region</c:v>
                </c:pt>
                <c:pt idx="4">
                  <c:v>North Region</c:v>
                </c:pt>
              </c:strCache>
            </c:strRef>
          </c:cat>
          <c:val>
            <c:numRef>
              <c:f>Suggestion2!$B$3:$B$8</c:f>
              <c:numCache>
                <c:formatCode>General</c:formatCode>
                <c:ptCount val="5"/>
                <c:pt idx="0">
                  <c:v>8763</c:v>
                </c:pt>
                <c:pt idx="1">
                  <c:v>504</c:v>
                </c:pt>
                <c:pt idx="2">
                  <c:v>354</c:v>
                </c:pt>
                <c:pt idx="3">
                  <c:v>130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4E-45FE-BA8C-A1FEB60C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0208624"/>
        <c:axId val="860218608"/>
      </c:barChart>
      <c:valAx>
        <c:axId val="860218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208624"/>
        <c:crosses val="autoZero"/>
        <c:crossBetween val="between"/>
      </c:valAx>
      <c:catAx>
        <c:axId val="8602086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2186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[Book2]Suggestion1!PivotTable1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i="0" baseline="0">
                <a:solidFill>
                  <a:schemeClr val="accent1"/>
                </a:solidFill>
                <a:effectLst/>
              </a:rPr>
              <a:t>8 out of the top 10 </a:t>
            </a:r>
            <a:r>
              <a:rPr lang="en-US" sz="1800" b="0" i="0" baseline="0">
                <a:effectLst/>
              </a:rPr>
              <a:t>positive reviews were of home listings in the </a:t>
            </a:r>
            <a:r>
              <a:rPr lang="en-US" sz="2400" b="0" i="0" baseline="0">
                <a:solidFill>
                  <a:schemeClr val="accent1"/>
                </a:solidFill>
                <a:effectLst/>
              </a:rPr>
              <a:t>Central region</a:t>
            </a:r>
            <a:endParaRPr lang="en-GB" sz="2400">
              <a:solidFill>
                <a:schemeClr val="accent1"/>
              </a:solidFill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D2D2D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5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5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5">
              <a:lumMod val="7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5">
              <a:lumMod val="40000"/>
              <a:lumOff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Suggestion1!$B$2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6D-46B8-91AA-EE75FB881DE7}"/>
              </c:ext>
            </c:extLst>
          </c:dPt>
          <c:dPt>
            <c:idx val="1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6D-46B8-91AA-EE75FB881D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6D-46B8-91AA-EE75FB881DE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Suggestion1!$A$3:$A$6</c:f>
              <c:strCache>
                <c:ptCount val="3"/>
                <c:pt idx="0">
                  <c:v>Central Region</c:v>
                </c:pt>
                <c:pt idx="1">
                  <c:v>West Region</c:v>
                </c:pt>
                <c:pt idx="2">
                  <c:v>East Region</c:v>
                </c:pt>
              </c:strCache>
            </c:strRef>
          </c:cat>
          <c:val>
            <c:numRef>
              <c:f>Suggestion1!$B$3:$B$6</c:f>
              <c:numCache>
                <c:formatCode>General</c:formatCode>
                <c:ptCount val="3"/>
                <c:pt idx="0">
                  <c:v>8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6D-46B8-91AA-EE75FB881D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584673863283529"/>
          <c:y val="0.47779179739557398"/>
          <c:w val="0.31005313268961254"/>
          <c:h val="0.273526610684882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Amenities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'Private Room'!$A$1:$A$12</c:f>
              <c:strCache>
                <c:ptCount val="12"/>
                <c:pt idx="0">
                  <c:v>Essentials</c:v>
                </c:pt>
                <c:pt idx="1">
                  <c:v>Long term stays allowed</c:v>
                </c:pt>
                <c:pt idx="2">
                  <c:v>Wifi</c:v>
                </c:pt>
                <c:pt idx="3">
                  <c:v>Air conditioning</c:v>
                </c:pt>
                <c:pt idx="4">
                  <c:v>Dedicated workspace</c:v>
                </c:pt>
                <c:pt idx="5">
                  <c:v>Hair dryer</c:v>
                </c:pt>
                <c:pt idx="6">
                  <c:v>Hangers</c:v>
                </c:pt>
                <c:pt idx="7">
                  <c:v>Hot water</c:v>
                </c:pt>
                <c:pt idx="8">
                  <c:v>Washer</c:v>
                </c:pt>
                <c:pt idx="9">
                  <c:v>Iron</c:v>
                </c:pt>
                <c:pt idx="10">
                  <c:v>Lock on bedroom door</c:v>
                </c:pt>
                <c:pt idx="11">
                  <c:v>Shampoo</c:v>
                </c:pt>
              </c:strCache>
            </c:strRef>
          </c:cat>
          <c:val>
            <c:numRef>
              <c:f>'Private Room'!$B$1:$B$12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30-4601-B8BB-A8B9F1E90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3967992"/>
        <c:axId val="493968320"/>
      </c:barChart>
      <c:catAx>
        <c:axId val="493967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968320"/>
        <c:crosses val="autoZero"/>
        <c:auto val="1"/>
        <c:lblAlgn val="ctr"/>
        <c:lblOffset val="100"/>
        <c:noMultiLvlLbl val="0"/>
      </c:catAx>
      <c:valAx>
        <c:axId val="493968320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967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Amenities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'Entire Home'!$A$1:$A$10</c:f>
              <c:strCache>
                <c:ptCount val="10"/>
                <c:pt idx="0">
                  <c:v>Air conditioning</c:v>
                </c:pt>
                <c:pt idx="1">
                  <c:v>TV</c:v>
                </c:pt>
                <c:pt idx="2">
                  <c:v>Essentials</c:v>
                </c:pt>
                <c:pt idx="3">
                  <c:v>Hangers</c:v>
                </c:pt>
                <c:pt idx="4">
                  <c:v>Hot water</c:v>
                </c:pt>
                <c:pt idx="5">
                  <c:v>Iron</c:v>
                </c:pt>
                <c:pt idx="6">
                  <c:v>Long term stays allowed</c:v>
                </c:pt>
                <c:pt idx="7">
                  <c:v>Refrigerator</c:v>
                </c:pt>
                <c:pt idx="8">
                  <c:v>Washer</c:v>
                </c:pt>
                <c:pt idx="9">
                  <c:v>Wifi</c:v>
                </c:pt>
              </c:strCache>
            </c:strRef>
          </c:cat>
          <c:val>
            <c:numRef>
              <c:f>'Entire Home'!$B$1:$B$10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9</c:v>
                </c:pt>
                <c:pt idx="4">
                  <c:v>9</c:v>
                </c:pt>
                <c:pt idx="5">
                  <c:v>9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7-40CC-A7EE-2A13354A2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33367472"/>
        <c:axId val="733368128"/>
      </c:barChart>
      <c:catAx>
        <c:axId val="73336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368128"/>
        <c:crosses val="autoZero"/>
        <c:auto val="1"/>
        <c:lblAlgn val="ctr"/>
        <c:lblOffset val="100"/>
        <c:noMultiLvlLbl val="0"/>
      </c:catAx>
      <c:valAx>
        <c:axId val="73336812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36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6DD31-D201-4D28-8863-4FD30B72FD60}" type="datetimeFigureOut">
              <a:rPr lang="en-US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68176-E3FE-484A-9F58-7DC7750449D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70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&#160;https:/towardsdatascience.com/identifying-potential-scam-listings-on-airbnb-e9aed41611e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200"/>
              </a:spcBef>
              <a:buFont typeface="Arial"/>
              <a:buChar char="•"/>
            </a:pPr>
            <a:r>
              <a:rPr lang="en-SG"/>
              <a:t>Reference: Identifying potential scam listings on </a:t>
            </a:r>
            <a:r>
              <a:rPr lang="en-SG" err="1"/>
              <a:t>AirBnB</a:t>
            </a:r>
            <a:endParaRPr lang="en-SG" err="1">
              <a:cs typeface="Calibri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Arial"/>
              <a:buChar char="•"/>
            </a:pPr>
            <a:r>
              <a:rPr lang="en-SG">
                <a:hlinkClick r:id="rId3"/>
              </a:rPr>
              <a:t> https://towardsdatascience.com/identifying-potential-scam-listings-on-airbnb-e9aed41611e5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68176-E3FE-484A-9F58-7DC7750449D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>
                <a:solidFill>
                  <a:srgbClr val="292929"/>
                </a:solidFill>
                <a:effectLst/>
                <a:latin typeface="sohne"/>
              </a:rPr>
              <a:t>VADER</a:t>
            </a:r>
            <a:endParaRPr lang="en-US" b="0" i="0">
              <a:solidFill>
                <a:srgbClr val="292929"/>
              </a:solidFill>
              <a:effectLst/>
              <a:latin typeface="sohne"/>
            </a:endParaRPr>
          </a:p>
          <a:p>
            <a:pPr algn="l"/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VADER ( Valence Aware Dictionary for Sentiment Reasoning) is a model used for text sentiment analysis that is sensitive to both polarity (positive/negative) and intensity (strength) of emotion. It is available in the NLTK package and can be applied directly to unlabeled text data.</a:t>
            </a:r>
          </a:p>
          <a:p>
            <a:pPr algn="l"/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VADER sentimental analysis relies on a dictionary that maps lexical features to emotion intensities known as sentiment scores. The sentiment score of a text can be obtained by summing up the intensity of each word in the text.</a:t>
            </a:r>
          </a:p>
          <a:p>
            <a:pPr algn="l"/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For example- Words like</a:t>
            </a:r>
            <a:r>
              <a:rPr lang="en-US" b="0" i="1">
                <a:solidFill>
                  <a:srgbClr val="292929"/>
                </a:solidFill>
                <a:effectLst/>
                <a:latin typeface="charter"/>
              </a:rPr>
              <a:t> ‘love’, ‘enjoy’, ‘happy’, ‘like’ </a:t>
            </a: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all convey a positive sentiment. Also VADER is intelligent enough to understand the basic context of these words, such as </a:t>
            </a:r>
            <a:r>
              <a:rPr lang="en-US" b="0" i="1">
                <a:solidFill>
                  <a:srgbClr val="292929"/>
                </a:solidFill>
                <a:effectLst/>
                <a:latin typeface="charter"/>
              </a:rPr>
              <a:t>“did not love”</a:t>
            </a: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 as a negative statement. It also understands the emphasis of capitalization and punctuation, such as </a:t>
            </a:r>
            <a:r>
              <a:rPr lang="en-US" b="0" i="1">
                <a:solidFill>
                  <a:srgbClr val="292929"/>
                </a:solidFill>
                <a:effectLst/>
                <a:latin typeface="charter"/>
              </a:rPr>
              <a:t>“ENJOY”</a:t>
            </a:r>
            <a:endParaRPr lang="en-US" b="0" i="0">
              <a:solidFill>
                <a:srgbClr val="292929"/>
              </a:solidFill>
              <a:effectLst/>
              <a:latin typeface="charter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68176-E3FE-484A-9F58-7DC7750449D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7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79-1273-40D3-809F-BD43D07FF0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A5F089C-E41B-47FD-9739-FEBCE1D92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686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79-1273-40D3-809F-BD43D07FF0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089C-E41B-47FD-9739-FEBCE1D92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3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79-1273-40D3-809F-BD43D07FF0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089C-E41B-47FD-9739-FEBCE1D92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69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79-1273-40D3-809F-BD43D07FF0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089C-E41B-47FD-9739-FEBCE1D92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62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5D1779-1273-40D3-809F-BD43D07FF0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SG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A5F089C-E41B-47FD-9739-FEBCE1D92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66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79-1273-40D3-809F-BD43D07FF0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089C-E41B-47FD-9739-FEBCE1D92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430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79-1273-40D3-809F-BD43D07FF0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089C-E41B-47FD-9739-FEBCE1D92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42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79-1273-40D3-809F-BD43D07FF0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089C-E41B-47FD-9739-FEBCE1D92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26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79-1273-40D3-809F-BD43D07FF0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089C-E41B-47FD-9739-FEBCE1D92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05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79-1273-40D3-809F-BD43D07FF0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089C-E41B-47FD-9739-FEBCE1D92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930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1779-1273-40D3-809F-BD43D07FF0E4}" type="datetimeFigureOut">
              <a:rPr lang="en-SG" smtClean="0"/>
              <a:t>3/8/2021</a:t>
            </a:fld>
            <a:endParaRPr lang="en-S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089C-E41B-47FD-9739-FEBCE1D92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110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D5D1779-1273-40D3-809F-BD43D07FF0E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A5F089C-E41B-47FD-9739-FEBCE1D9212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793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61C4-4ED8-41B9-910B-709A611B6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z="4800"/>
              <a:t>Investigating the Popularity of Airbnb Listings in Singapore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B0F7B-D95F-4525-9CC9-2FCF690A7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21450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SG"/>
              <a:t>Koh Jit Woon</a:t>
            </a:r>
          </a:p>
          <a:p>
            <a:r>
              <a:rPr lang="en-SG">
                <a:ea typeface="+mn-lt"/>
                <a:cs typeface="+mn-lt"/>
              </a:rPr>
              <a:t>Michelle Pang Hui Qi</a:t>
            </a:r>
          </a:p>
          <a:p>
            <a:r>
              <a:rPr lang="en-SG">
                <a:ea typeface="+mn-lt"/>
                <a:cs typeface="+mn-lt"/>
              </a:rPr>
              <a:t>Sharon Mariam Mathew</a:t>
            </a:r>
            <a:endParaRPr lang="en-SG"/>
          </a:p>
          <a:p>
            <a:r>
              <a:rPr lang="en-SG">
                <a:ea typeface="+mn-lt"/>
                <a:cs typeface="+mn-lt"/>
              </a:rPr>
              <a:t>Low Yee Lee</a:t>
            </a:r>
          </a:p>
          <a:p>
            <a:r>
              <a:rPr lang="en-SG">
                <a:ea typeface="+mn-lt"/>
                <a:cs typeface="+mn-lt"/>
              </a:rPr>
              <a:t>Lim Minhan</a:t>
            </a:r>
          </a:p>
        </p:txBody>
      </p:sp>
    </p:spTree>
    <p:extLst>
      <p:ext uri="{BB962C8B-B14F-4D97-AF65-F5344CB8AC3E}">
        <p14:creationId xmlns:p14="http://schemas.microsoft.com/office/powerpoint/2010/main" val="2814848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0778-9E09-4BF3-8CB4-13EF07C6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 (Reviews)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719F-47BA-4EBF-8038-831AEB51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E3611"/>
              </a:buClr>
            </a:pPr>
            <a:r>
              <a:rPr lang="en-US"/>
              <a:t>MERGING OF THE PROCESSED LISTING DATASET AND REVIEW DATASET</a:t>
            </a:r>
          </a:p>
          <a:p>
            <a:pPr lvl="1">
              <a:buClr>
                <a:srgbClr val="9E3611"/>
              </a:buClr>
            </a:pPr>
            <a:r>
              <a:rPr lang="en-US"/>
              <a:t>Only two processed listing datasets are used: Entire homes and Private homes</a:t>
            </a:r>
          </a:p>
          <a:p>
            <a:pPr marL="274320" lvl="1" indent="0">
              <a:buClr>
                <a:srgbClr val="9E3611"/>
              </a:buClr>
              <a:buNone/>
            </a:pPr>
            <a:endParaRPr lang="en-US"/>
          </a:p>
          <a:p>
            <a:pPr>
              <a:buClr>
                <a:srgbClr val="9E3611"/>
              </a:buClr>
            </a:pPr>
            <a:r>
              <a:rPr lang="en-US"/>
              <a:t>Preprocessing conducted on the merged dataset:</a:t>
            </a:r>
          </a:p>
          <a:p>
            <a:pPr lvl="1">
              <a:buClr>
                <a:srgbClr val="9E3611"/>
              </a:buClr>
            </a:pPr>
            <a:r>
              <a:rPr lang="en-US"/>
              <a:t>Drop </a:t>
            </a:r>
            <a:r>
              <a:rPr lang="en-US" b="1" u="sng"/>
              <a:t>unnecessary columns</a:t>
            </a:r>
            <a:r>
              <a:rPr lang="en-US"/>
              <a:t>: description, host_location, latitude, longitude, etc.</a:t>
            </a:r>
          </a:p>
          <a:p>
            <a:pPr lvl="1">
              <a:buClr>
                <a:srgbClr val="9E3611"/>
              </a:buClr>
            </a:pPr>
            <a:r>
              <a:rPr lang="en-US"/>
              <a:t>Drop </a:t>
            </a:r>
            <a:r>
              <a:rPr lang="en-US" b="1" u="sng"/>
              <a:t>Non-ASCII characters</a:t>
            </a:r>
          </a:p>
          <a:p>
            <a:pPr lvl="2">
              <a:buClr>
                <a:srgbClr val="9E3611"/>
              </a:buClr>
            </a:pPr>
            <a:r>
              <a:rPr lang="en-SG" sz="1800" b="0" i="0">
                <a:effectLst/>
              </a:rPr>
              <a:t>Æ, æ, €, ฿, etc.</a:t>
            </a:r>
          </a:p>
          <a:p>
            <a:pPr lvl="1">
              <a:buClr>
                <a:srgbClr val="9E3611"/>
              </a:buClr>
            </a:pPr>
            <a:r>
              <a:rPr lang="en-US" sz="2000"/>
              <a:t>Remove </a:t>
            </a:r>
            <a:r>
              <a:rPr lang="en-US" sz="2000" b="1" u="sng"/>
              <a:t>stop words</a:t>
            </a:r>
          </a:p>
          <a:p>
            <a:pPr lvl="2">
              <a:buClr>
                <a:srgbClr val="9E3611"/>
              </a:buClr>
            </a:pPr>
            <a:r>
              <a:rPr lang="en-SG" sz="2000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SG" sz="20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SG" sz="2000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en-SG" sz="20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SG" sz="2000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</a:t>
            </a:r>
            <a:r>
              <a:rPr lang="en-SG" sz="20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SG" sz="2000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lang="en-SG" sz="20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SG" sz="2000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</a:t>
            </a:r>
          </a:p>
          <a:p>
            <a:pPr lvl="1">
              <a:buClr>
                <a:srgbClr val="9E3611"/>
              </a:buClr>
            </a:pPr>
            <a:r>
              <a:rPr lang="en-SG" sz="2000">
                <a:solidFill>
                  <a:srgbClr val="202122"/>
                </a:solidFill>
                <a:latin typeface="Arial" panose="020B0604020202020204" pitchFamily="34" charset="0"/>
              </a:rPr>
              <a:t>Apply </a:t>
            </a:r>
            <a:r>
              <a:rPr lang="en-SG" sz="2000" b="1" u="sng">
                <a:solidFill>
                  <a:srgbClr val="202122"/>
                </a:solidFill>
                <a:latin typeface="Arial" panose="020B0604020202020204" pitchFamily="34" charset="0"/>
              </a:rPr>
              <a:t>Stemming</a:t>
            </a:r>
            <a:endParaRPr lang="en-US" sz="2000" b="1" u="sng"/>
          </a:p>
          <a:p>
            <a:pPr>
              <a:buClr>
                <a:srgbClr val="9E3611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4797-B024-4E33-A445-CDCD22B9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23" y="157193"/>
            <a:ext cx="10058400" cy="1609344"/>
          </a:xfrm>
        </p:spPr>
        <p:txBody>
          <a:bodyPr/>
          <a:lstStyle/>
          <a:p>
            <a:r>
              <a:rPr lang="en-US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945D-CA69-4D75-808D-09BF7F1E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059" y="3932051"/>
            <a:ext cx="10701205" cy="246789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err="1"/>
              <a:t>Textblob</a:t>
            </a:r>
            <a:r>
              <a:rPr lang="en-US"/>
              <a:t> is based on lexicons of sentiment-related words. It uses NLTK to </a:t>
            </a:r>
            <a:r>
              <a:rPr lang="en-US" err="1"/>
              <a:t>analyse</a:t>
            </a:r>
            <a:r>
              <a:rPr lang="en-US"/>
              <a:t> textual data.</a:t>
            </a:r>
          </a:p>
          <a:p>
            <a:r>
              <a:rPr lang="en-US"/>
              <a:t>The output is a polarity score between -1(strongly negative) and 1(strongly positive) and indicates the sentiment of the review.</a:t>
            </a:r>
          </a:p>
          <a:p>
            <a:r>
              <a:rPr lang="en-US"/>
              <a:t>In our project, the results reveal if an Airbnb listing review is positive, negative or neutral</a:t>
            </a:r>
          </a:p>
          <a:p>
            <a:r>
              <a:rPr lang="en-US"/>
              <a:t>We focus on the top 10 positive listings by house types, namely private rooms and entire homes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Clr>
                <a:srgbClr val="9E3611"/>
              </a:buClr>
              <a:buNone/>
            </a:pPr>
            <a:endParaRPr lang="en-US"/>
          </a:p>
          <a:p>
            <a:pPr>
              <a:buClr>
                <a:srgbClr val="9E3611"/>
              </a:buClr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FFCB70-1AAA-4CD1-BD95-B562B4C5CF77}"/>
              </a:ext>
            </a:extLst>
          </p:cNvPr>
          <p:cNvSpPr/>
          <p:nvPr/>
        </p:nvSpPr>
        <p:spPr>
          <a:xfrm>
            <a:off x="1001060" y="1692000"/>
            <a:ext cx="2926799" cy="160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 sentiment analysis on corpus (datasets) using </a:t>
            </a:r>
            <a:r>
              <a:rPr lang="en-US" err="1"/>
              <a:t>Textblob</a:t>
            </a:r>
            <a:r>
              <a:rPr lang="en-US"/>
              <a:t> </a:t>
            </a:r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AEA7B7-ABBE-46E8-8573-3BFC9531192A}"/>
              </a:ext>
            </a:extLst>
          </p:cNvPr>
          <p:cNvCxnSpPr>
            <a:cxnSpLocks/>
          </p:cNvCxnSpPr>
          <p:nvPr/>
        </p:nvCxnSpPr>
        <p:spPr>
          <a:xfrm>
            <a:off x="3927859" y="2422133"/>
            <a:ext cx="1034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BA97FDF-B909-4D90-BFA7-B8C02AD2BB42}"/>
              </a:ext>
            </a:extLst>
          </p:cNvPr>
          <p:cNvSpPr/>
          <p:nvPr/>
        </p:nvSpPr>
        <p:spPr>
          <a:xfrm>
            <a:off x="4962418" y="1688043"/>
            <a:ext cx="2791149" cy="160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Compute polarity score and sentiment type of Airbnb listing reviews </a:t>
            </a:r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2C08C1-51FF-4505-B8C8-A0331E4A032F}"/>
              </a:ext>
            </a:extLst>
          </p:cNvPr>
          <p:cNvCxnSpPr>
            <a:cxnSpLocks/>
          </p:cNvCxnSpPr>
          <p:nvPr/>
        </p:nvCxnSpPr>
        <p:spPr>
          <a:xfrm>
            <a:off x="7753567" y="2466570"/>
            <a:ext cx="1159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1F424A2-FB22-4CD8-8213-33D623AD10C3}"/>
              </a:ext>
            </a:extLst>
          </p:cNvPr>
          <p:cNvSpPr/>
          <p:nvPr/>
        </p:nvSpPr>
        <p:spPr>
          <a:xfrm>
            <a:off x="8913211" y="1688043"/>
            <a:ext cx="2897690" cy="160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Find insights from the sentiment analysis scores 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60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4797-B024-4E33-A445-CDCD22B9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23" y="-78461"/>
            <a:ext cx="10058400" cy="1609344"/>
          </a:xfrm>
        </p:spPr>
        <p:txBody>
          <a:bodyPr/>
          <a:lstStyle/>
          <a:p>
            <a:r>
              <a:rPr lang="en-US"/>
              <a:t>Sentiment Analysis – private room</a:t>
            </a:r>
          </a:p>
        </p:txBody>
      </p:sp>
      <p:graphicFrame>
        <p:nvGraphicFramePr>
          <p:cNvPr id="3" name="Chart 2" descr="Chart type: Doughnut. POSITIVE accounts for the majority of 'Sentiment_Type'.&#10;&#10;Description automatically generated">
            <a:extLst>
              <a:ext uri="{FF2B5EF4-FFF2-40B4-BE49-F238E27FC236}">
                <a16:creationId xmlns:a16="http://schemas.microsoft.com/office/drawing/2014/main" id="{BF508973-B823-4242-918C-D96EE35A50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242826"/>
              </p:ext>
            </p:extLst>
          </p:nvPr>
        </p:nvGraphicFramePr>
        <p:xfrm>
          <a:off x="554803" y="1387012"/>
          <a:ext cx="5352837" cy="3133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 descr="Chart type: Doughnut. Central Region accounts for the majority of 'neighbourhood_group_cleansed'.&#10;&#10;Description automatically generated">
            <a:extLst>
              <a:ext uri="{FF2B5EF4-FFF2-40B4-BE49-F238E27FC236}">
                <a16:creationId xmlns:a16="http://schemas.microsoft.com/office/drawing/2014/main" id="{6CE621A5-EE77-42F3-8635-79965ADB11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595889"/>
              </p:ext>
            </p:extLst>
          </p:nvPr>
        </p:nvGraphicFramePr>
        <p:xfrm>
          <a:off x="5974423" y="1822389"/>
          <a:ext cx="5924764" cy="3149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D373EE-CF3E-4164-A909-0F498C2D8A2D}"/>
              </a:ext>
            </a:extLst>
          </p:cNvPr>
          <p:cNvSpPr txBox="1"/>
          <p:nvPr/>
        </p:nvSpPr>
        <p:spPr>
          <a:xfrm>
            <a:off x="6614847" y="1387012"/>
            <a:ext cx="50223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rgbClr val="DD5A13"/>
                </a:solidFill>
              </a:rPr>
              <a:t>Central Region</a:t>
            </a:r>
            <a:r>
              <a:rPr lang="en-US" sz="2800"/>
              <a:t> </a:t>
            </a:r>
            <a:r>
              <a:rPr lang="en-US" sz="1600"/>
              <a:t>private rooms</a:t>
            </a:r>
            <a:r>
              <a:rPr lang="en-US" sz="1600" baseline="0"/>
              <a:t> </a:t>
            </a:r>
            <a:r>
              <a:rPr lang="en-US" sz="1600"/>
              <a:t>account for majority of positive reviews</a:t>
            </a:r>
          </a:p>
        </p:txBody>
      </p:sp>
    </p:spTree>
    <p:extLst>
      <p:ext uri="{BB962C8B-B14F-4D97-AF65-F5344CB8AC3E}">
        <p14:creationId xmlns:p14="http://schemas.microsoft.com/office/powerpoint/2010/main" val="61403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CF0E789-5300-471D-B0B9-B08ECD9B2458}"/>
              </a:ext>
            </a:extLst>
          </p:cNvPr>
          <p:cNvSpPr txBox="1">
            <a:spLocks/>
          </p:cNvSpPr>
          <p:nvPr/>
        </p:nvSpPr>
        <p:spPr>
          <a:xfrm>
            <a:off x="784261" y="-54765"/>
            <a:ext cx="10623478" cy="17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Sentiment Analysis – private room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B19406-17E0-4585-8709-D71FA7E3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861" y="1656397"/>
            <a:ext cx="6226139" cy="3922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/>
              <a:t>Comments from the top 10 positive reviews: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Clr>
                <a:srgbClr val="9E3611"/>
              </a:buClr>
              <a:buNone/>
            </a:pPr>
            <a:endParaRPr lang="en-US"/>
          </a:p>
          <a:p>
            <a:pPr>
              <a:buClr>
                <a:srgbClr val="9E3611"/>
              </a:buClr>
            </a:pPr>
            <a:endParaRPr lang="en-US"/>
          </a:p>
        </p:txBody>
      </p:sp>
      <p:graphicFrame>
        <p:nvGraphicFramePr>
          <p:cNvPr id="9" name="Chart 8" descr="Chart type: Clustered Bar. 'neighbourhood_group_cleansed': Central Region appears most often.&#10;&#10;Description automatically generated">
            <a:extLst>
              <a:ext uri="{FF2B5EF4-FFF2-40B4-BE49-F238E27FC236}">
                <a16:creationId xmlns:a16="http://schemas.microsoft.com/office/drawing/2014/main" id="{F7251DD5-854B-4AA3-B497-9B6DBA301B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8408"/>
              </p:ext>
            </p:extLst>
          </p:nvPr>
        </p:nvGraphicFramePr>
        <p:xfrm>
          <a:off x="-125003" y="1656397"/>
          <a:ext cx="5676471" cy="3778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884831A-127E-4C69-BEE2-365F14817248}"/>
              </a:ext>
            </a:extLst>
          </p:cNvPr>
          <p:cNvSpPr/>
          <p:nvPr/>
        </p:nvSpPr>
        <p:spPr>
          <a:xfrm>
            <a:off x="5965861" y="2163292"/>
            <a:ext cx="29751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>
                <a:ln/>
                <a:solidFill>
                  <a:schemeClr val="accent4"/>
                </a:solidFill>
              </a:rPr>
              <a:t>“Hospitality”</a:t>
            </a:r>
            <a:endParaRPr lang="en-US" sz="3200" b="1" cap="none" spc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B7A5FF-71CF-4E72-8254-C211591CE7C1}"/>
              </a:ext>
            </a:extLst>
          </p:cNvPr>
          <p:cNvSpPr/>
          <p:nvPr/>
        </p:nvSpPr>
        <p:spPr>
          <a:xfrm>
            <a:off x="6790382" y="2675975"/>
            <a:ext cx="43011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>
                <a:ln/>
                <a:solidFill>
                  <a:schemeClr val="accent4"/>
                </a:solidFill>
                <a:effectLst/>
              </a:rPr>
              <a:t>“Excellent location”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609F51-FBC5-4DC8-9374-9F6D1BAA3802}"/>
              </a:ext>
            </a:extLst>
          </p:cNvPr>
          <p:cNvSpPr/>
          <p:nvPr/>
        </p:nvSpPr>
        <p:spPr>
          <a:xfrm>
            <a:off x="7196325" y="5236204"/>
            <a:ext cx="29751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>
                <a:ln/>
                <a:solidFill>
                  <a:schemeClr val="accent4"/>
                </a:solidFill>
                <a:effectLst/>
              </a:rPr>
              <a:t>“Convenient”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B38173-6039-46F9-BA87-D2B9CFBC0DBB}"/>
              </a:ext>
            </a:extLst>
          </p:cNvPr>
          <p:cNvSpPr/>
          <p:nvPr/>
        </p:nvSpPr>
        <p:spPr>
          <a:xfrm>
            <a:off x="8764459" y="3563987"/>
            <a:ext cx="34275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>
                <a:ln/>
                <a:solidFill>
                  <a:schemeClr val="accent4"/>
                </a:solidFill>
                <a:effectLst/>
              </a:rPr>
              <a:t>“Amazing host”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AAB6C-A26A-43D9-8AF9-E170EF03A156}"/>
              </a:ext>
            </a:extLst>
          </p:cNvPr>
          <p:cNvSpPr/>
          <p:nvPr/>
        </p:nvSpPr>
        <p:spPr>
          <a:xfrm>
            <a:off x="6443978" y="4127897"/>
            <a:ext cx="5608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>
                <a:ln/>
                <a:solidFill>
                  <a:schemeClr val="accent4"/>
                </a:solidFill>
                <a:effectLst/>
              </a:rPr>
              <a:t>“2-3min”, “</a:t>
            </a:r>
            <a:r>
              <a:rPr lang="en-US" sz="3200" b="1" cap="none" spc="0" err="1">
                <a:ln/>
                <a:solidFill>
                  <a:schemeClr val="accent4"/>
                </a:solidFill>
                <a:effectLst/>
              </a:rPr>
              <a:t>Mrt</a:t>
            </a:r>
            <a:r>
              <a:rPr lang="en-US" sz="3200" b="1" cap="none" spc="0">
                <a:ln/>
                <a:solidFill>
                  <a:schemeClr val="accent4"/>
                </a:solidFill>
                <a:effectLst/>
              </a:rPr>
              <a:t> station”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5EA96-C961-48A7-9AD3-43E9ABC4E1CB}"/>
              </a:ext>
            </a:extLst>
          </p:cNvPr>
          <p:cNvSpPr/>
          <p:nvPr/>
        </p:nvSpPr>
        <p:spPr>
          <a:xfrm>
            <a:off x="8940971" y="2202371"/>
            <a:ext cx="306045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>
                <a:ln/>
                <a:solidFill>
                  <a:schemeClr val="accent4"/>
                </a:solidFill>
                <a:effectLst/>
              </a:rPr>
              <a:t>“felt at home”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51E714-0A7B-40C0-8E53-99A3C5870F8D}"/>
              </a:ext>
            </a:extLst>
          </p:cNvPr>
          <p:cNvSpPr/>
          <p:nvPr/>
        </p:nvSpPr>
        <p:spPr>
          <a:xfrm>
            <a:off x="8341447" y="4723522"/>
            <a:ext cx="36599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>
                <a:ln/>
                <a:solidFill>
                  <a:schemeClr val="accent4"/>
                </a:solidFill>
                <a:effectLst/>
              </a:rPr>
              <a:t>“beautiful room”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32BBA-2F10-461C-9345-0C70A7F81A03}"/>
              </a:ext>
            </a:extLst>
          </p:cNvPr>
          <p:cNvSpPr/>
          <p:nvPr/>
        </p:nvSpPr>
        <p:spPr>
          <a:xfrm>
            <a:off x="6460612" y="3294013"/>
            <a:ext cx="24803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>
                <a:ln/>
                <a:solidFill>
                  <a:schemeClr val="accent4"/>
                </a:solidFill>
                <a:effectLst/>
              </a:rPr>
              <a:t>“city view”</a:t>
            </a:r>
          </a:p>
        </p:txBody>
      </p:sp>
    </p:spTree>
    <p:extLst>
      <p:ext uri="{BB962C8B-B14F-4D97-AF65-F5344CB8AC3E}">
        <p14:creationId xmlns:p14="http://schemas.microsoft.com/office/powerpoint/2010/main" val="161334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4797-B024-4E33-A445-CDCD22B99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23" y="-78462"/>
            <a:ext cx="10623478" cy="1917535"/>
          </a:xfrm>
        </p:spPr>
        <p:txBody>
          <a:bodyPr/>
          <a:lstStyle/>
          <a:p>
            <a:r>
              <a:rPr lang="en-US"/>
              <a:t>Sentiment Analysis – Entire home TYPE</a:t>
            </a:r>
          </a:p>
        </p:txBody>
      </p:sp>
      <p:graphicFrame>
        <p:nvGraphicFramePr>
          <p:cNvPr id="4" name="Chart 3" descr="Chart type: Doughnut. POSITIVE accounts for the majority of 'Sentiment_Type'.&#10;&#10;Description automatically generated">
            <a:extLst>
              <a:ext uri="{FF2B5EF4-FFF2-40B4-BE49-F238E27FC236}">
                <a16:creationId xmlns:a16="http://schemas.microsoft.com/office/drawing/2014/main" id="{C3201DE3-0B66-4FAE-ABDC-0AF2F6AAA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948969"/>
              </p:ext>
            </p:extLst>
          </p:nvPr>
        </p:nvGraphicFramePr>
        <p:xfrm>
          <a:off x="719191" y="1839075"/>
          <a:ext cx="5376809" cy="3179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 descr="Chart type: Doughnut. Central Region accounts for the majority of 'neighbourhood_group_cleansed'.&#10;&#10;Description automatically generated">
            <a:extLst>
              <a:ext uri="{FF2B5EF4-FFF2-40B4-BE49-F238E27FC236}">
                <a16:creationId xmlns:a16="http://schemas.microsoft.com/office/drawing/2014/main" id="{4C4640D1-E45A-417F-9A01-F4CA7227F0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149734"/>
              </p:ext>
            </p:extLst>
          </p:nvPr>
        </p:nvGraphicFramePr>
        <p:xfrm>
          <a:off x="6096000" y="2047125"/>
          <a:ext cx="5845995" cy="3095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406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 descr="Chart type: Doughnut. Central Region accounts for the majority of 'neighbourhood_group_cleansed'.&#10;&#10;Description automatically generated">
            <a:extLst>
              <a:ext uri="{FF2B5EF4-FFF2-40B4-BE49-F238E27FC236}">
                <a16:creationId xmlns:a16="http://schemas.microsoft.com/office/drawing/2014/main" id="{D5DDC3D0-3A08-44CE-8BEB-5C5927C89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100804"/>
              </p:ext>
            </p:extLst>
          </p:nvPr>
        </p:nvGraphicFramePr>
        <p:xfrm>
          <a:off x="0" y="1801853"/>
          <a:ext cx="5404206" cy="3102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69ABAAF2-DC72-498A-ACF9-9196A083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006" y="2199547"/>
            <a:ext cx="6797800" cy="245890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F0E789-5300-471D-B0B9-B08ECD9B2458}"/>
              </a:ext>
            </a:extLst>
          </p:cNvPr>
          <p:cNvSpPr txBox="1">
            <a:spLocks/>
          </p:cNvSpPr>
          <p:nvPr/>
        </p:nvSpPr>
        <p:spPr>
          <a:xfrm>
            <a:off x="784261" y="-54765"/>
            <a:ext cx="10623478" cy="17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Sentiment Analysis – Entire home TYPE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B19406-17E0-4585-8709-D71FA7E3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624" y="1661854"/>
            <a:ext cx="6226139" cy="3922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/>
              <a:t>Texts from the top 10 positive reviews: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Clr>
                <a:srgbClr val="9E3611"/>
              </a:buClr>
              <a:buNone/>
            </a:pPr>
            <a:endParaRPr lang="en-US"/>
          </a:p>
          <a:p>
            <a:pPr>
              <a:buClr>
                <a:srgbClr val="9E3611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3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4797-B024-4E33-A445-CDCD22B9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945D-CA69-4D75-808D-09BF7F1E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28" y="1759146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Bipartite graph between reviews and listings</a:t>
            </a:r>
          </a:p>
          <a:p>
            <a:pPr>
              <a:buClr>
                <a:srgbClr val="9E3611"/>
              </a:buClr>
            </a:pPr>
            <a:endParaRPr lang="en-US"/>
          </a:p>
          <a:p>
            <a:pPr>
              <a:buClr>
                <a:srgbClr val="9E3611"/>
              </a:buClr>
            </a:pPr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1033E8F-CF8E-4D5B-8F1D-EE304997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89" y="2294354"/>
            <a:ext cx="4147467" cy="40532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6F2449-1188-40B8-864B-5212CCA214C7}"/>
              </a:ext>
            </a:extLst>
          </p:cNvPr>
          <p:cNvSpPr txBox="1"/>
          <p:nvPr/>
        </p:nvSpPr>
        <p:spPr>
          <a:xfrm>
            <a:off x="1326629" y="6335843"/>
            <a:ext cx="3092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Private room (8k+ reviews)</a:t>
            </a: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398B21D-14AA-4A8C-9EA9-09CA92BBB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254" y="2468315"/>
            <a:ext cx="4154773" cy="4059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B7C41-9061-4415-BD7B-9EFECCFA9172}"/>
              </a:ext>
            </a:extLst>
          </p:cNvPr>
          <p:cNvSpPr txBox="1"/>
          <p:nvPr/>
        </p:nvSpPr>
        <p:spPr>
          <a:xfrm>
            <a:off x="6510726" y="6353426"/>
            <a:ext cx="34890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Shared room (12.9k+ reviews)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42FF1-777B-40C8-A154-458010069376}"/>
              </a:ext>
            </a:extLst>
          </p:cNvPr>
          <p:cNvSpPr txBox="1"/>
          <p:nvPr/>
        </p:nvSpPr>
        <p:spPr>
          <a:xfrm>
            <a:off x="4660135" y="2208881"/>
            <a:ext cx="17241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Red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reviews </a:t>
            </a:r>
          </a:p>
          <a:p>
            <a:r>
              <a:rPr lang="en-US">
                <a:solidFill>
                  <a:srgbClr val="0070C0"/>
                </a:solidFill>
              </a:rPr>
              <a:t>Blue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: listings</a:t>
            </a:r>
          </a:p>
        </p:txBody>
      </p:sp>
    </p:spTree>
    <p:extLst>
      <p:ext uri="{BB962C8B-B14F-4D97-AF65-F5344CB8AC3E}">
        <p14:creationId xmlns:p14="http://schemas.microsoft.com/office/powerpoint/2010/main" val="449797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4797-B024-4E33-A445-CDCD22B9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945D-CA69-4D75-808D-09BF7F1E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11201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E3611"/>
              </a:buClr>
            </a:pPr>
            <a:r>
              <a:rPr lang="en-US" sz="2400"/>
              <a:t>Top 10 nodes (listing ID) using degree centrality, betweenness centrality, </a:t>
            </a:r>
            <a:r>
              <a:rPr lang="en-US" sz="2400" err="1"/>
              <a:t>pagerank</a:t>
            </a:r>
            <a:endParaRPr lang="en-US" sz="2400"/>
          </a:p>
          <a:p>
            <a:pPr>
              <a:buClr>
                <a:srgbClr val="9E3611"/>
              </a:buClr>
            </a:pPr>
            <a:endParaRPr lang="en-US"/>
          </a:p>
          <a:p>
            <a:pPr>
              <a:buClr>
                <a:srgbClr val="9E3611"/>
              </a:buClr>
            </a:pPr>
            <a:endParaRPr lang="en-US"/>
          </a:p>
        </p:txBody>
      </p:sp>
      <p:pic>
        <p:nvPicPr>
          <p:cNvPr id="4" name="Picture 4" descr="A picture containing text, person, screenshot, document&#10;&#10;Description automatically generated">
            <a:extLst>
              <a:ext uri="{FF2B5EF4-FFF2-40B4-BE49-F238E27FC236}">
                <a16:creationId xmlns:a16="http://schemas.microsoft.com/office/drawing/2014/main" id="{9FA365A6-DBE9-459D-8B79-7743E7F0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71" y="2673145"/>
            <a:ext cx="2892170" cy="1632715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05BBDE2-96AD-4E78-9A27-BC95F5A18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218" y="2661776"/>
            <a:ext cx="3321268" cy="1649250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EA2383DD-1046-4BC5-B4BA-46BA4E225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413" y="2695518"/>
            <a:ext cx="2955968" cy="1649192"/>
          </a:xfrm>
          <a:prstGeom prst="rect">
            <a:avLst/>
          </a:prstGeom>
        </p:spPr>
      </p:pic>
      <p:pic>
        <p:nvPicPr>
          <p:cNvPr id="7" name="Picture 8" descr="A picture containing text, person, screenshot, plaque&#10;&#10;Description automatically generated">
            <a:extLst>
              <a:ext uri="{FF2B5EF4-FFF2-40B4-BE49-F238E27FC236}">
                <a16:creationId xmlns:a16="http://schemas.microsoft.com/office/drawing/2014/main" id="{040C83CC-AC4D-4E7C-8FA3-516006EE8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659" y="4476379"/>
            <a:ext cx="2723493" cy="1623275"/>
          </a:xfrm>
          <a:prstGeom prst="rect">
            <a:avLst/>
          </a:prstGeom>
        </p:spPr>
      </p:pic>
      <p:pic>
        <p:nvPicPr>
          <p:cNvPr id="9" name="Picture 9" descr="A picture containing text, person, screenshot&#10;&#10;Description automatically generated">
            <a:extLst>
              <a:ext uri="{FF2B5EF4-FFF2-40B4-BE49-F238E27FC236}">
                <a16:creationId xmlns:a16="http://schemas.microsoft.com/office/drawing/2014/main" id="{B2B29A0E-6BC7-4F78-BB38-61EA2ABBE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2813" y="4453595"/>
            <a:ext cx="3025665" cy="1609724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62B99B54-C51C-4B49-9D5D-D6A34578EA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4658" y="4452707"/>
            <a:ext cx="2992821" cy="16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AFA38EA-DB70-408B-A14F-FE2C3F5A0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068"/>
              </p:ext>
            </p:extLst>
          </p:nvPr>
        </p:nvGraphicFramePr>
        <p:xfrm>
          <a:off x="1829925" y="1125855"/>
          <a:ext cx="7738619" cy="559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564">
                  <a:extLst>
                    <a:ext uri="{9D8B030D-6E8A-4147-A177-3AD203B41FA5}">
                      <a16:colId xmlns:a16="http://schemas.microsoft.com/office/drawing/2014/main" val="2526744643"/>
                    </a:ext>
                  </a:extLst>
                </a:gridCol>
                <a:gridCol w="2036379">
                  <a:extLst>
                    <a:ext uri="{9D8B030D-6E8A-4147-A177-3AD203B41FA5}">
                      <a16:colId xmlns:a16="http://schemas.microsoft.com/office/drawing/2014/main" val="2978926205"/>
                    </a:ext>
                  </a:extLst>
                </a:gridCol>
                <a:gridCol w="1234964">
                  <a:extLst>
                    <a:ext uri="{9D8B030D-6E8A-4147-A177-3AD203B41FA5}">
                      <a16:colId xmlns:a16="http://schemas.microsoft.com/office/drawing/2014/main" val="409980561"/>
                    </a:ext>
                  </a:extLst>
                </a:gridCol>
                <a:gridCol w="1845878">
                  <a:extLst>
                    <a:ext uri="{9D8B030D-6E8A-4147-A177-3AD203B41FA5}">
                      <a16:colId xmlns:a16="http://schemas.microsoft.com/office/drawing/2014/main" val="2288826912"/>
                    </a:ext>
                  </a:extLst>
                </a:gridCol>
                <a:gridCol w="538655">
                  <a:extLst>
                    <a:ext uri="{9D8B030D-6E8A-4147-A177-3AD203B41FA5}">
                      <a16:colId xmlns:a16="http://schemas.microsoft.com/office/drawing/2014/main" val="3261756547"/>
                    </a:ext>
                  </a:extLst>
                </a:gridCol>
                <a:gridCol w="1038179">
                  <a:extLst>
                    <a:ext uri="{9D8B030D-6E8A-4147-A177-3AD203B41FA5}">
                      <a16:colId xmlns:a16="http://schemas.microsoft.com/office/drawing/2014/main" val="2821019460"/>
                    </a:ext>
                  </a:extLst>
                </a:gridCol>
              </a:tblGrid>
              <a:tr h="14342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Listing ID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Neighbourhood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Region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Property type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Pax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Price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49455804"/>
                  </a:ext>
                </a:extLst>
              </a:tr>
              <a:tr h="570685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10848771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Toa Payoh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Central Region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Private room in house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/>
                        <a:t>$50.00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9743004"/>
                  </a:ext>
                </a:extLst>
              </a:tr>
              <a:tr h="48852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12484261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Kallang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Central Region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Private room in apartment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/>
                        <a:t>$64.00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1355497"/>
                  </a:ext>
                </a:extLst>
              </a:tr>
              <a:tr h="570685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982909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Novena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Central Region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Private room in apartment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/>
                        <a:t>$70.00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6458146"/>
                  </a:ext>
                </a:extLst>
              </a:tr>
              <a:tr h="48852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16891958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Kallang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Central Region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Private room in apartment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/>
                        <a:t>$80.00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58517244"/>
                  </a:ext>
                </a:extLst>
              </a:tr>
              <a:tr h="48852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11972403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Hougang</a:t>
                      </a:r>
                      <a:endParaRPr lang="en-US" sz="1100" err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North-East Region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Private room in house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/>
                        <a:t>$38.00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9716844"/>
                  </a:ext>
                </a:extLst>
              </a:tr>
              <a:tr h="48852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9980935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Yishun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North Region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Private room in house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/>
                        <a:t>$28.00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0424865"/>
                  </a:ext>
                </a:extLst>
              </a:tr>
              <a:tr h="48852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43337094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Downtown Core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Central Region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Room in boutique hotel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/>
                        <a:t>$53.00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3030084"/>
                  </a:ext>
                </a:extLst>
              </a:tr>
              <a:tr h="48852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42078904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Downtown Core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Central Region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Room in boutique hotel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/>
                        <a:t>$98.00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5653335"/>
                  </a:ext>
                </a:extLst>
              </a:tr>
              <a:tr h="48852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11971734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Hougang</a:t>
                      </a:r>
                      <a:endParaRPr lang="en-US" sz="1100" err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North-East Region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Private room in house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/>
                        <a:t>$44.00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6432018"/>
                  </a:ext>
                </a:extLst>
              </a:tr>
              <a:tr h="48852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25998215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Toa Payoh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Central Region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Private room in house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/>
                        <a:t>$45.00</a:t>
                      </a:r>
                      <a:endParaRPr lang="en-US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098517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3AD384C-3C7C-4E14-A86B-EAD4CEDB1467}"/>
              </a:ext>
            </a:extLst>
          </p:cNvPr>
          <p:cNvSpPr txBox="1">
            <a:spLocks/>
          </p:cNvSpPr>
          <p:nvPr/>
        </p:nvSpPr>
        <p:spPr>
          <a:xfrm>
            <a:off x="784261" y="-54765"/>
            <a:ext cx="10623478" cy="17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Top Ten listings based on centrality – Private Room</a:t>
            </a:r>
          </a:p>
        </p:txBody>
      </p:sp>
    </p:spTree>
    <p:extLst>
      <p:ext uri="{BB962C8B-B14F-4D97-AF65-F5344CB8AC3E}">
        <p14:creationId xmlns:p14="http://schemas.microsoft.com/office/powerpoint/2010/main" val="1656721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384C-3C7C-4E14-A86B-EAD4CEDB1467}"/>
              </a:ext>
            </a:extLst>
          </p:cNvPr>
          <p:cNvSpPr txBox="1">
            <a:spLocks/>
          </p:cNvSpPr>
          <p:nvPr/>
        </p:nvSpPr>
        <p:spPr>
          <a:xfrm>
            <a:off x="784261" y="-54765"/>
            <a:ext cx="10623478" cy="17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Top Ten listings based on centrality – Private Room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39BB080-AB99-48B7-B46E-E2AC2736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959" y="934061"/>
            <a:ext cx="9533964" cy="59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2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4ABC-49D2-4280-945A-34F0A8D2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Agenda</a:t>
            </a:r>
          </a:p>
        </p:txBody>
      </p:sp>
      <p:pic>
        <p:nvPicPr>
          <p:cNvPr id="3" name="Picture 3" descr="A picture containing text, vector graphics, businesscard, clipart&#10;&#10;Description automatically generated">
            <a:extLst>
              <a:ext uri="{FF2B5EF4-FFF2-40B4-BE49-F238E27FC236}">
                <a16:creationId xmlns:a16="http://schemas.microsoft.com/office/drawing/2014/main" id="{E446C86A-01D3-4622-9F06-F738036FE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09280"/>
            <a:ext cx="11277601" cy="293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82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CF0E789-5300-471D-B0B9-B08ECD9B2458}"/>
              </a:ext>
            </a:extLst>
          </p:cNvPr>
          <p:cNvSpPr txBox="1">
            <a:spLocks/>
          </p:cNvSpPr>
          <p:nvPr/>
        </p:nvSpPr>
        <p:spPr>
          <a:xfrm>
            <a:off x="784260" y="-183101"/>
            <a:ext cx="10623478" cy="17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Top Ten listings based on centrality – Entire home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A36259D-914E-4DD7-B0BD-46B2B4079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73386"/>
              </p:ext>
            </p:extLst>
          </p:nvPr>
        </p:nvGraphicFramePr>
        <p:xfrm>
          <a:off x="1709242" y="1030999"/>
          <a:ext cx="7987978" cy="573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958">
                  <a:extLst>
                    <a:ext uri="{9D8B030D-6E8A-4147-A177-3AD203B41FA5}">
                      <a16:colId xmlns:a16="http://schemas.microsoft.com/office/drawing/2014/main" val="1641626037"/>
                    </a:ext>
                  </a:extLst>
                </a:gridCol>
                <a:gridCol w="1780674">
                  <a:extLst>
                    <a:ext uri="{9D8B030D-6E8A-4147-A177-3AD203B41FA5}">
                      <a16:colId xmlns:a16="http://schemas.microsoft.com/office/drawing/2014/main" val="1789878241"/>
                    </a:ext>
                  </a:extLst>
                </a:gridCol>
                <a:gridCol w="994611">
                  <a:extLst>
                    <a:ext uri="{9D8B030D-6E8A-4147-A177-3AD203B41FA5}">
                      <a16:colId xmlns:a16="http://schemas.microsoft.com/office/drawing/2014/main" val="4245620319"/>
                    </a:ext>
                  </a:extLst>
                </a:gridCol>
                <a:gridCol w="1283368">
                  <a:extLst>
                    <a:ext uri="{9D8B030D-6E8A-4147-A177-3AD203B41FA5}">
                      <a16:colId xmlns:a16="http://schemas.microsoft.com/office/drawing/2014/main" val="511544017"/>
                    </a:ext>
                  </a:extLst>
                </a:gridCol>
                <a:gridCol w="994610">
                  <a:extLst>
                    <a:ext uri="{9D8B030D-6E8A-4147-A177-3AD203B41FA5}">
                      <a16:colId xmlns:a16="http://schemas.microsoft.com/office/drawing/2014/main" val="2321853927"/>
                    </a:ext>
                  </a:extLst>
                </a:gridCol>
                <a:gridCol w="1709757">
                  <a:extLst>
                    <a:ext uri="{9D8B030D-6E8A-4147-A177-3AD203B41FA5}">
                      <a16:colId xmlns:a16="http://schemas.microsoft.com/office/drawing/2014/main" val="2669568828"/>
                    </a:ext>
                  </a:extLst>
                </a:gridCol>
              </a:tblGrid>
              <a:tr h="46041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Listing ID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Neighbourhood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Region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Property type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Pax</a:t>
                      </a:r>
                      <a:endParaRPr lang="en-US" sz="11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Price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2248750"/>
                  </a:ext>
                </a:extLst>
              </a:tr>
              <a:tr h="6649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2129215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Bedok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East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Entire townhouse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$115.00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4327995"/>
                  </a:ext>
                </a:extLst>
              </a:tr>
              <a:tr h="35589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5377342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Rochor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Entire apartment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$75.00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5213206"/>
                  </a:ext>
                </a:extLst>
              </a:tr>
              <a:tr h="5005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3753251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River Valley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Entire apartment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$160.00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2060087"/>
                  </a:ext>
                </a:extLst>
              </a:tr>
              <a:tr h="5005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12162272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Kallang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Entire apartment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$136.00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7197366"/>
                  </a:ext>
                </a:extLst>
              </a:tr>
              <a:tr h="5005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5355795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Rochor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Entire apartment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$81.00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2540337"/>
                  </a:ext>
                </a:extLst>
              </a:tr>
              <a:tr h="5005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5376240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Rochor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Entire apartment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$81.00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7733502"/>
                  </a:ext>
                </a:extLst>
              </a:tr>
              <a:tr h="6649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1024986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River Valley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Entire apartment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$134.00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8542937"/>
                  </a:ext>
                </a:extLst>
              </a:tr>
              <a:tr h="5005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5376182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Rochor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Entire apartment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$85.00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716507"/>
                  </a:ext>
                </a:extLst>
              </a:tr>
              <a:tr h="5005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5348703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Rochor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Entire apartment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$84.00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2523907"/>
                  </a:ext>
                </a:extLst>
              </a:tr>
              <a:tr h="5005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5377148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Rochor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Entire apartment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SG" sz="11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$74.00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140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07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384C-3C7C-4E14-A86B-EAD4CEDB1467}"/>
              </a:ext>
            </a:extLst>
          </p:cNvPr>
          <p:cNvSpPr txBox="1">
            <a:spLocks/>
          </p:cNvSpPr>
          <p:nvPr/>
        </p:nvSpPr>
        <p:spPr>
          <a:xfrm>
            <a:off x="784261" y="-54765"/>
            <a:ext cx="10623478" cy="17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Top Ten listings based on centrality – entire HOME</a:t>
            </a: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1F6041F-76BA-418C-8D52-14377530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961535"/>
            <a:ext cx="9533964" cy="589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91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4797-B024-4E33-A445-CDCD22B9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Aggregated Reviews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945D-CA69-4D75-808D-09BF7F1E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83" y="1544320"/>
            <a:ext cx="10823565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VADER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261FA2C5-164A-4E4D-B3D7-D466D40CC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77"/>
          <a:stretch/>
        </p:blipFill>
        <p:spPr>
          <a:xfrm>
            <a:off x="304683" y="2442932"/>
            <a:ext cx="5791317" cy="2987329"/>
          </a:xfrm>
          <a:prstGeom prst="rect">
            <a:avLst/>
          </a:prstGeom>
        </p:spPr>
      </p:pic>
      <p:pic>
        <p:nvPicPr>
          <p:cNvPr id="13" name="Picture 1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519B0F9E-EC27-43E6-A9F3-53687A4D9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322" y="1708489"/>
            <a:ext cx="4829507" cy="4699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9F8B81-C8D6-4DDE-97E1-D92B506C523B}"/>
              </a:ext>
            </a:extLst>
          </p:cNvPr>
          <p:cNvSpPr/>
          <p:nvPr/>
        </p:nvSpPr>
        <p:spPr>
          <a:xfrm>
            <a:off x="304683" y="2621280"/>
            <a:ext cx="3871077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CA311D-1C95-4B24-A5C7-E4BB3693D60C}"/>
              </a:ext>
            </a:extLst>
          </p:cNvPr>
          <p:cNvSpPr/>
          <p:nvPr/>
        </p:nvSpPr>
        <p:spPr>
          <a:xfrm>
            <a:off x="304683" y="3098800"/>
            <a:ext cx="3871077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A72DE2-E180-4994-BD73-97C668F24568}"/>
              </a:ext>
            </a:extLst>
          </p:cNvPr>
          <p:cNvSpPr/>
          <p:nvPr/>
        </p:nvSpPr>
        <p:spPr>
          <a:xfrm>
            <a:off x="304683" y="4084320"/>
            <a:ext cx="4023477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02726-9E85-423F-BD31-3D0E9DDDCD0A}"/>
              </a:ext>
            </a:extLst>
          </p:cNvPr>
          <p:cNvSpPr/>
          <p:nvPr/>
        </p:nvSpPr>
        <p:spPr>
          <a:xfrm>
            <a:off x="304683" y="4582160"/>
            <a:ext cx="3871077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CC2B29-674B-47BD-8FC7-97A8EB819818}"/>
              </a:ext>
            </a:extLst>
          </p:cNvPr>
          <p:cNvSpPr/>
          <p:nvPr/>
        </p:nvSpPr>
        <p:spPr>
          <a:xfrm>
            <a:off x="304683" y="5090160"/>
            <a:ext cx="3871077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62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CF0E789-5300-471D-B0B9-B08ECD9B2458}"/>
              </a:ext>
            </a:extLst>
          </p:cNvPr>
          <p:cNvSpPr txBox="1">
            <a:spLocks/>
          </p:cNvSpPr>
          <p:nvPr/>
        </p:nvSpPr>
        <p:spPr>
          <a:xfrm>
            <a:off x="784261" y="-54765"/>
            <a:ext cx="10623478" cy="17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Top Ten listings based on Reviews – PRIVATE ROOM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3B3A1912-535E-4166-914A-E3050B44D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67689"/>
              </p:ext>
            </p:extLst>
          </p:nvPr>
        </p:nvGraphicFramePr>
        <p:xfrm>
          <a:off x="206326" y="1625054"/>
          <a:ext cx="7677680" cy="421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74">
                  <a:extLst>
                    <a:ext uri="{9D8B030D-6E8A-4147-A177-3AD203B41FA5}">
                      <a16:colId xmlns:a16="http://schemas.microsoft.com/office/drawing/2014/main" val="1641626037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178987824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24562031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511544017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321853927"/>
                    </a:ext>
                  </a:extLst>
                </a:gridCol>
                <a:gridCol w="1132224">
                  <a:extLst>
                    <a:ext uri="{9D8B030D-6E8A-4147-A177-3AD203B41FA5}">
                      <a16:colId xmlns:a16="http://schemas.microsoft.com/office/drawing/2014/main" val="2669568828"/>
                    </a:ext>
                  </a:extLst>
                </a:gridCol>
              </a:tblGrid>
              <a:tr h="60031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Listing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Neighbourhood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Property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248750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7765392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Kallang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apartment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$53.00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4327995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6638508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Kallang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apartment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$68.00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5213206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33490643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Bishan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condominium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$65.00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2060087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18905203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Clementi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West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house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$40.00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7197366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16370834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Serangoon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North-East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townhouse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$75.00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2540337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982909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Novena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apartment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$70.00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7733502"/>
                  </a:ext>
                </a:extLst>
              </a:tr>
              <a:tr h="3490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6718219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Serangoon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North-East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house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$100.00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8542937"/>
                  </a:ext>
                </a:extLst>
              </a:tr>
              <a:tr h="3490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35744548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Serangoon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North-East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house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$70.00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716507"/>
                  </a:ext>
                </a:extLst>
              </a:tr>
              <a:tr h="3490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38734382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Punggol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North-East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apartment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$43.00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2523907"/>
                  </a:ext>
                </a:extLst>
              </a:tr>
              <a:tr h="3490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819044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Marine Parade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apartment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$150.00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14092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93C62FA-886C-4D3A-835B-CF490AF9D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331641"/>
              </p:ext>
            </p:extLst>
          </p:nvPr>
        </p:nvGraphicFramePr>
        <p:xfrm>
          <a:off x="8027892" y="1087567"/>
          <a:ext cx="3957782" cy="3233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06F2A9-F31F-4FFA-8119-60B7AA962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50857"/>
              </p:ext>
            </p:extLst>
          </p:nvPr>
        </p:nvGraphicFramePr>
        <p:xfrm>
          <a:off x="8027892" y="4311209"/>
          <a:ext cx="3957781" cy="2051599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3957781">
                  <a:extLst>
                    <a:ext uri="{9D8B030D-6E8A-4147-A177-3AD203B41FA5}">
                      <a16:colId xmlns:a16="http://schemas.microsoft.com/office/drawing/2014/main" val="1880770635"/>
                    </a:ext>
                  </a:extLst>
                </a:gridCol>
              </a:tblGrid>
              <a:tr h="269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>
                          <a:solidFill>
                            <a:srgbClr val="FF0000"/>
                          </a:solidFill>
                        </a:rPr>
                        <a:t>Interesting Review Phrases</a:t>
                      </a:r>
                      <a:endParaRPr lang="en-US" sz="14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9650332"/>
                  </a:ext>
                </a:extLst>
              </a:tr>
              <a:tr h="22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>
                          <a:solidFill>
                            <a:srgbClr val="FF0000"/>
                          </a:solidFill>
                          <a:effectLst/>
                        </a:rPr>
                        <a:t>“heart of the East side of Singapore”</a:t>
                      </a:r>
                      <a:endParaRPr lang="en-US" sz="1100" b="0" i="1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6424377"/>
                  </a:ext>
                </a:extLst>
              </a:tr>
              <a:tr h="22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“most delicious quiche and salad”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5954044"/>
                  </a:ext>
                </a:extLst>
              </a:tr>
              <a:tr h="22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“just what I needed after all my medical stuff in Singapore”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639731"/>
                  </a:ext>
                </a:extLst>
              </a:tr>
              <a:tr h="22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“Funky apartment with quirky features”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3480978"/>
                  </a:ext>
                </a:extLst>
              </a:tr>
              <a:tr h="22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“Yuan is amazing host!”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5404407"/>
                  </a:ext>
                </a:extLst>
              </a:tr>
              <a:tr h="22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“Rainer makes the best spare-ribs with his own BBQ sauce”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9206654"/>
                  </a:ext>
                </a:extLst>
              </a:tr>
              <a:tr h="22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“Authentic, quirky, stylish and fun”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435798"/>
                  </a:ext>
                </a:extLst>
              </a:tr>
              <a:tr h="22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“fantastic British themed pub serving delicious grub”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2111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580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CF0E789-5300-471D-B0B9-B08ECD9B2458}"/>
              </a:ext>
            </a:extLst>
          </p:cNvPr>
          <p:cNvSpPr txBox="1">
            <a:spLocks/>
          </p:cNvSpPr>
          <p:nvPr/>
        </p:nvSpPr>
        <p:spPr>
          <a:xfrm>
            <a:off x="784261" y="-54765"/>
            <a:ext cx="10623478" cy="17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Top Ten listings based on Reviews – PRIVATE ROOM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EFA2BA6-8AEB-4374-86EE-F40CE5B04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3" r="18335"/>
          <a:stretch/>
        </p:blipFill>
        <p:spPr>
          <a:xfrm>
            <a:off x="776358" y="1100136"/>
            <a:ext cx="10501635" cy="57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17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CF0E789-5300-471D-B0B9-B08ECD9B2458}"/>
              </a:ext>
            </a:extLst>
          </p:cNvPr>
          <p:cNvSpPr txBox="1">
            <a:spLocks/>
          </p:cNvSpPr>
          <p:nvPr/>
        </p:nvSpPr>
        <p:spPr>
          <a:xfrm>
            <a:off x="784261" y="-54765"/>
            <a:ext cx="10623478" cy="17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Top Ten listings based on Reviews – Entire home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3B3A1912-535E-4166-914A-E3050B44D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13952"/>
              </p:ext>
            </p:extLst>
          </p:nvPr>
        </p:nvGraphicFramePr>
        <p:xfrm>
          <a:off x="206326" y="1625054"/>
          <a:ext cx="7677680" cy="421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74">
                  <a:extLst>
                    <a:ext uri="{9D8B030D-6E8A-4147-A177-3AD203B41FA5}">
                      <a16:colId xmlns:a16="http://schemas.microsoft.com/office/drawing/2014/main" val="1641626037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178987824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24562031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511544017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321853927"/>
                    </a:ext>
                  </a:extLst>
                </a:gridCol>
                <a:gridCol w="1132224">
                  <a:extLst>
                    <a:ext uri="{9D8B030D-6E8A-4147-A177-3AD203B41FA5}">
                      <a16:colId xmlns:a16="http://schemas.microsoft.com/office/drawing/2014/main" val="2669568828"/>
                    </a:ext>
                  </a:extLst>
                </a:gridCol>
              </a:tblGrid>
              <a:tr h="60031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Listing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Neighbourhood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Property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248750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2129215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Bedok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East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Entire townhouse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$115.00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4327995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18517165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Bedok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East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Entire condominium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$129.00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5213206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11871765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Novena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Entire house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$105.00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2060087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31457968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Downtown 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Entire condominium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$100.00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7197366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14718255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Outram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Entire apartment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$83.00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2540337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31527262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Southern Islands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Boat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$210.00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7733502"/>
                  </a:ext>
                </a:extLst>
              </a:tr>
              <a:tr h="34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13038831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Kallang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Entire apartment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$129.00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8542937"/>
                  </a:ext>
                </a:extLst>
              </a:tr>
              <a:tr h="34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3877859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Bukit Panjang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West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Entire condominium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$155.00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716507"/>
                  </a:ext>
                </a:extLst>
              </a:tr>
              <a:tr h="34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7311328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Novena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Entire house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$400.00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2523907"/>
                  </a:ext>
                </a:extLst>
              </a:tr>
              <a:tr h="34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8061522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Tanglin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Entire condominium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$260.00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140925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1425DF9-8E45-4480-B506-60ABDB04F9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866779"/>
              </p:ext>
            </p:extLst>
          </p:nvPr>
        </p:nvGraphicFramePr>
        <p:xfrm>
          <a:off x="8027893" y="1087566"/>
          <a:ext cx="3957781" cy="3233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661450-B95D-484E-ACED-C3F93C270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84631"/>
              </p:ext>
            </p:extLst>
          </p:nvPr>
        </p:nvGraphicFramePr>
        <p:xfrm>
          <a:off x="8027892" y="4311209"/>
          <a:ext cx="3957781" cy="2051599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3957781">
                  <a:extLst>
                    <a:ext uri="{9D8B030D-6E8A-4147-A177-3AD203B41FA5}">
                      <a16:colId xmlns:a16="http://schemas.microsoft.com/office/drawing/2014/main" val="1880770635"/>
                    </a:ext>
                  </a:extLst>
                </a:gridCol>
              </a:tblGrid>
              <a:tr h="2692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>
                          <a:solidFill>
                            <a:srgbClr val="FF0000"/>
                          </a:solidFill>
                        </a:rPr>
                        <a:t>Interesting Review Phrases</a:t>
                      </a:r>
                      <a:endParaRPr lang="en-US" sz="14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9650332"/>
                  </a:ext>
                </a:extLst>
              </a:tr>
              <a:tr h="22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“There is a personalized welcome sign in the apartment”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6424377"/>
                  </a:ext>
                </a:extLst>
              </a:tr>
              <a:tr h="22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“variety of snacks and beverages for you to enjoy”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7398804"/>
                  </a:ext>
                </a:extLst>
              </a:tr>
              <a:tr h="22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“We don't meet people by accident”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9945820"/>
                  </a:ext>
                </a:extLst>
              </a:tr>
              <a:tr h="22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“She even gave my daughter ice cream and milk!”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5222215"/>
                  </a:ext>
                </a:extLst>
              </a:tr>
              <a:tr h="22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“he was responsive to all my messages &amp; requests”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7639731"/>
                  </a:ext>
                </a:extLst>
              </a:tr>
              <a:tr h="22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“the lure of falling asleep under the stars in a serene setting”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3480978"/>
                  </a:ext>
                </a:extLst>
              </a:tr>
              <a:tr h="22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“The neighbourhood was modern and had a European feel”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5404407"/>
                  </a:ext>
                </a:extLst>
              </a:tr>
              <a:tr h="2227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i="1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“The amazing pool also makes all of us relaxed”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9206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74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CF0E789-5300-471D-B0B9-B08ECD9B2458}"/>
              </a:ext>
            </a:extLst>
          </p:cNvPr>
          <p:cNvSpPr txBox="1">
            <a:spLocks/>
          </p:cNvSpPr>
          <p:nvPr/>
        </p:nvSpPr>
        <p:spPr>
          <a:xfrm>
            <a:off x="784261" y="-54765"/>
            <a:ext cx="10623478" cy="17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Top Ten listings based on Reviews – Entire home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DBE03469-07C6-4FC6-8359-B488A5210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3" t="1135" r="18886"/>
          <a:stretch/>
        </p:blipFill>
        <p:spPr>
          <a:xfrm>
            <a:off x="784262" y="1100137"/>
            <a:ext cx="10486816" cy="568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13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6AC-0EBC-47D2-957F-2C9BE53D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Limitations</a:t>
            </a:r>
            <a:endParaRPr lang="en-SG">
              <a:latin typeface="Rockwell Condense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1167-E1D2-4946-B4F9-1544096F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E3611"/>
              </a:buClr>
            </a:pPr>
            <a:r>
              <a:rPr lang="en-SG"/>
              <a:t>Reviews containing non-ASCII characters and non-English reviews are omitted completely, so the remaining reviews in English may not be truly representative of sentiment towards listings.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/>
              <a:t>Reviews that have either no comments or has an automated message were dropped and not considered.</a:t>
            </a:r>
            <a:endParaRPr lang="en-SG"/>
          </a:p>
          <a:p>
            <a:pPr>
              <a:buClr>
                <a:srgbClr val="9E3611"/>
              </a:buClr>
            </a:pPr>
            <a:r>
              <a:rPr lang="en-SG"/>
              <a:t>Multiple listings of the same house can be made.</a:t>
            </a:r>
          </a:p>
          <a:p>
            <a:pPr>
              <a:buClr>
                <a:srgbClr val="9E3611"/>
              </a:buClr>
            </a:pPr>
            <a:r>
              <a:rPr lang="en-US"/>
              <a:t>Our dataset is small, so insights are limited</a:t>
            </a:r>
          </a:p>
          <a:p>
            <a:pPr>
              <a:buClr>
                <a:srgbClr val="9E3611"/>
              </a:buClr>
            </a:pPr>
            <a:r>
              <a:rPr lang="en-SG"/>
              <a:t>Popularity of listings is influenced by many factors other than amenities, such as price, location, quality of host etc. Will require a more complex model to quantify the importance of listing attributes relative to one another</a:t>
            </a:r>
          </a:p>
        </p:txBody>
      </p:sp>
    </p:spTree>
    <p:extLst>
      <p:ext uri="{BB962C8B-B14F-4D97-AF65-F5344CB8AC3E}">
        <p14:creationId xmlns:p14="http://schemas.microsoft.com/office/powerpoint/2010/main" val="4039942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6AC-0EBC-47D2-957F-2C9BE53D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1167-E1D2-4946-B4F9-1544096F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SG"/>
              <a:t>Insights &amp; Key Takeaways</a:t>
            </a:r>
          </a:p>
          <a:p>
            <a:pPr lvl="1"/>
            <a:r>
              <a:rPr lang="en-SG">
                <a:ea typeface="+mn-lt"/>
                <a:cs typeface="+mn-lt"/>
              </a:rPr>
              <a:t>Insights from both network centrality and sentiment analysis showed that cleanliness, availability of basic amenities and the centrality of locations such that proximity to attractions/easy access to transportation are common attributes in top reviews and are essentials to capture the audience</a:t>
            </a:r>
          </a:p>
          <a:p>
            <a:pPr lvl="1"/>
            <a:r>
              <a:rPr lang="en-SG"/>
              <a:t>Most positive reviews are centred around hosts who with personal touches</a:t>
            </a:r>
          </a:p>
          <a:p>
            <a:r>
              <a:rPr lang="en-SG"/>
              <a:t>Recommendation for Operators</a:t>
            </a:r>
          </a:p>
          <a:p>
            <a:pPr lvl="1"/>
            <a:r>
              <a:rPr lang="en-SG"/>
              <a:t>Investigative purpose against fraud.</a:t>
            </a:r>
          </a:p>
          <a:p>
            <a:pPr lvl="1"/>
            <a:r>
              <a:rPr lang="en-SG"/>
              <a:t>Identify “top” friendly hosts to explore more business possibilities</a:t>
            </a:r>
          </a:p>
          <a:p>
            <a:r>
              <a:rPr lang="en-SG"/>
              <a:t>Recommendation for Users</a:t>
            </a:r>
          </a:p>
          <a:p>
            <a:pPr lvl="1"/>
            <a:r>
              <a:rPr lang="en-SG"/>
              <a:t>Attract targeted market – medical tourism, business travellers, live-onboard</a:t>
            </a:r>
          </a:p>
          <a:p>
            <a:pPr lvl="1"/>
            <a:r>
              <a:rPr lang="en-SG"/>
              <a:t>Appeal to emotions to sell, e.g. “</a:t>
            </a:r>
            <a:r>
              <a:rPr lang="en-US" sz="1800" i="1" u="none" strike="noStrike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the lure of falling asleep under the stars </a:t>
            </a:r>
            <a:r>
              <a:rPr lang="en-SG"/>
              <a:t>”</a:t>
            </a:r>
          </a:p>
          <a:p>
            <a:pPr marL="548640" lvl="2" indent="0">
              <a:buNone/>
            </a:pPr>
            <a:endParaRPr lang="en-SG"/>
          </a:p>
          <a:p>
            <a:pPr>
              <a:buClr>
                <a:srgbClr val="9E3611"/>
              </a:buClr>
            </a:pPr>
            <a:endParaRPr lang="en-SG"/>
          </a:p>
          <a:p>
            <a:pPr>
              <a:buClr>
                <a:srgbClr val="9E3611"/>
              </a:buClr>
            </a:pPr>
            <a:endParaRPr lang="en-SG"/>
          </a:p>
          <a:p>
            <a:pPr>
              <a:buClr>
                <a:srgbClr val="9E3611"/>
              </a:buClr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8997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CF0E789-5300-471D-B0B9-B08ECD9B2458}"/>
              </a:ext>
            </a:extLst>
          </p:cNvPr>
          <p:cNvSpPr txBox="1">
            <a:spLocks/>
          </p:cNvSpPr>
          <p:nvPr/>
        </p:nvSpPr>
        <p:spPr>
          <a:xfrm>
            <a:off x="784261" y="-54765"/>
            <a:ext cx="10623478" cy="17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Top Ten listings based on Reviews – PRIVATE ROOM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3B3A1912-535E-4166-914A-E3050B44D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34773"/>
              </p:ext>
            </p:extLst>
          </p:nvPr>
        </p:nvGraphicFramePr>
        <p:xfrm>
          <a:off x="206326" y="1625054"/>
          <a:ext cx="11497663" cy="4629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74">
                  <a:extLst>
                    <a:ext uri="{9D8B030D-6E8A-4147-A177-3AD203B41FA5}">
                      <a16:colId xmlns:a16="http://schemas.microsoft.com/office/drawing/2014/main" val="1641626037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178987824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24562031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511544017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321853927"/>
                    </a:ext>
                  </a:extLst>
                </a:gridCol>
                <a:gridCol w="3819983">
                  <a:extLst>
                    <a:ext uri="{9D8B030D-6E8A-4147-A177-3AD203B41FA5}">
                      <a16:colId xmlns:a16="http://schemas.microsoft.com/office/drawing/2014/main" val="1363172582"/>
                    </a:ext>
                  </a:extLst>
                </a:gridCol>
                <a:gridCol w="1132224">
                  <a:extLst>
                    <a:ext uri="{9D8B030D-6E8A-4147-A177-3AD203B41FA5}">
                      <a16:colId xmlns:a16="http://schemas.microsoft.com/office/drawing/2014/main" val="2669568828"/>
                    </a:ext>
                  </a:extLst>
                </a:gridCol>
              </a:tblGrid>
              <a:tr h="60031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Listing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Neighbourhood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Property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Amenities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248750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7765392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Kallang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apartment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["Coffee maker", "Hair dryer", "Free street parking", "Dishwasher", "Washer", "</a:t>
                      </a:r>
                      <a:r>
                        <a:rPr lang="en-US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"Iron", "Host greets you", "Paid parking off premises", "Hot water“, …]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$53.00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4327995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6638508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Kallang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apartment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["Hair dryer", "Dishwasher", "Ethernet connection", "Washer", "</a:t>
                      </a:r>
                      <a:r>
                        <a:rPr lang="en-US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"Iron", "Fire extinguisher", "Host greets you", "Shower gel", "Paid parking off premises”, …]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$68.00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5213206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33490643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Bishan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condominium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["Hair dryer", "Washer", "</a:t>
                      </a:r>
                      <a:r>
                        <a:rPr lang="en-US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"First aid kit", "Hot water", "Dedicated workspace", "Lock on bedroom door", "Security cameras on property", "Extra pillows and blankets", "Air conditioning“, …]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$65.00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2060087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18905203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Clementi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West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house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["Hair dryer", "Kitchen", "Free street parking", "Free parking on premises", "Washer", "</a:t>
                      </a:r>
                      <a:r>
                        <a:rPr lang="en-US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"Iron", "Cooking basics", "TV", "Hot water", …]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$40.00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7197366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16370834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Serangoon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North-East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townhouse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["Hair dryer", "Free street parking", "Carbon monoxide alarm", "Washer", "Breakfast", "</a:t>
                      </a:r>
                      <a:r>
                        <a:rPr lang="en-US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"Iron", "Fire extinguisher", "First aid kit", "TV", …]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$75.00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2540337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982909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Novena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apartment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["Coffee maker", "Hair dryer", "Heating", "Kitchen", "Carbon monoxide alarm", "Keypad", "Washer", "Paid parking on premises", "</a:t>
                      </a:r>
                      <a:r>
                        <a:rPr lang="en-US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"Iron", …]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$70.00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7733502"/>
                  </a:ext>
                </a:extLst>
              </a:tr>
              <a:tr h="3490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6718219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Serangoon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North-East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house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["Hangers", "Lock on bedroom door", "Hair dryer", "Iron", "Heating", "</a:t>
                      </a:r>
                      <a:r>
                        <a:rPr lang="en-US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"Dedicated workspace", "Kitchen", "Free street parking", "Free parking on premises", …]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$100.00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8542937"/>
                  </a:ext>
                </a:extLst>
              </a:tr>
              <a:tr h="3490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35744548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Serangoon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North-East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house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["Hair dryer", "Kitchen", "Carbon monoxide alarm", "Keypad", "Washer", "Breakfast", "Hot water kettle", "</a:t>
                      </a:r>
                      <a:r>
                        <a:rPr lang="en-US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"Iron", "Fire extinguisher", …]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$70.00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716507"/>
                  </a:ext>
                </a:extLst>
              </a:tr>
              <a:tr h="3490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38734382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Punggol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North-East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apartment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["Essentials", "Lock on bedroom door", "</a:t>
                      </a:r>
                      <a:r>
                        <a:rPr lang="en-US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"Long term stays allowed"]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$43.00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2523907"/>
                  </a:ext>
                </a:extLst>
              </a:tr>
              <a:tr h="3490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819044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Marine Parade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room in apartment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["Hair dryer", "Kitchen", "Carbon monoxide alarm", "Dishwasher", "Washer", "Breakfast", "</a:t>
                      </a:r>
                      <a:r>
                        <a:rPr lang="en-US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"Iron", "Cooking basics", "TV", …]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$150.00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14092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465726C-9D9F-4D6E-9D66-3C588409CF35}"/>
              </a:ext>
            </a:extLst>
          </p:cNvPr>
          <p:cNvSpPr txBox="1"/>
          <p:nvPr/>
        </p:nvSpPr>
        <p:spPr>
          <a:xfrm>
            <a:off x="402928" y="1126836"/>
            <a:ext cx="949631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To create separate bar plot for amenities and remove from table (too wordy) – MH-noted.</a:t>
            </a:r>
          </a:p>
        </p:txBody>
      </p:sp>
    </p:spTree>
    <p:extLst>
      <p:ext uri="{BB962C8B-B14F-4D97-AF65-F5344CB8AC3E}">
        <p14:creationId xmlns:p14="http://schemas.microsoft.com/office/powerpoint/2010/main" val="78587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E83D-38C4-4F2E-ACCE-303CDE74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D585A1-7AC3-42FC-9A49-C7AFAE5A1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E3611"/>
              </a:buClr>
            </a:pPr>
            <a:r>
              <a:rPr lang="en-SG"/>
              <a:t>To investigate popularity of active Airbnb listings in Singapore</a:t>
            </a:r>
          </a:p>
          <a:p>
            <a:pPr>
              <a:buClr>
                <a:srgbClr val="9E3611"/>
              </a:buClr>
            </a:pPr>
            <a:r>
              <a:rPr lang="en-US"/>
              <a:t>2 datasets – Listings and Reviews</a:t>
            </a:r>
          </a:p>
          <a:p>
            <a:pPr>
              <a:buClr>
                <a:srgbClr val="9E3611"/>
              </a:buClr>
            </a:pPr>
            <a:r>
              <a:rPr lang="en-US"/>
              <a:t>To conduct sentiment analysis on reviews</a:t>
            </a:r>
          </a:p>
          <a:p>
            <a:pPr>
              <a:buClr>
                <a:srgbClr val="9E3611"/>
              </a:buClr>
            </a:pPr>
            <a:r>
              <a:rPr lang="en-US"/>
              <a:t>Investigate </a:t>
            </a:r>
            <a:r>
              <a:rPr lang="en-US">
                <a:ea typeface="+mn-lt"/>
                <a:cs typeface="+mn-lt"/>
              </a:rPr>
              <a:t>network influence (bipartite graph of reviews and listings) and identify popular attributes based on top 10 listings in each room category</a:t>
            </a:r>
            <a:endParaRPr lang="en-US"/>
          </a:p>
          <a:p>
            <a:pPr>
              <a:buClr>
                <a:srgbClr val="9E3611"/>
              </a:buClr>
            </a:pPr>
            <a:r>
              <a:rPr lang="en-US"/>
              <a:t>Identify top 10 listings based on aggregated review scores (from sentiment analysis) and identify popular attributes for each room category</a:t>
            </a:r>
          </a:p>
        </p:txBody>
      </p:sp>
    </p:spTree>
    <p:extLst>
      <p:ext uri="{BB962C8B-B14F-4D97-AF65-F5344CB8AC3E}">
        <p14:creationId xmlns:p14="http://schemas.microsoft.com/office/powerpoint/2010/main" val="3460290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CF0E789-5300-471D-B0B9-B08ECD9B2458}"/>
              </a:ext>
            </a:extLst>
          </p:cNvPr>
          <p:cNvSpPr txBox="1">
            <a:spLocks/>
          </p:cNvSpPr>
          <p:nvPr/>
        </p:nvSpPr>
        <p:spPr>
          <a:xfrm>
            <a:off x="784261" y="-54765"/>
            <a:ext cx="10623478" cy="17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Top Ten listings based on Reviews – Entire home</a:t>
            </a:r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3B3A1912-535E-4166-914A-E3050B44D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93159"/>
              </p:ext>
            </p:extLst>
          </p:nvPr>
        </p:nvGraphicFramePr>
        <p:xfrm>
          <a:off x="206326" y="1625054"/>
          <a:ext cx="11497663" cy="469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574">
                  <a:extLst>
                    <a:ext uri="{9D8B030D-6E8A-4147-A177-3AD203B41FA5}">
                      <a16:colId xmlns:a16="http://schemas.microsoft.com/office/drawing/2014/main" val="1641626037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178987824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245620319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511544017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321853927"/>
                    </a:ext>
                  </a:extLst>
                </a:gridCol>
                <a:gridCol w="3819983">
                  <a:extLst>
                    <a:ext uri="{9D8B030D-6E8A-4147-A177-3AD203B41FA5}">
                      <a16:colId xmlns:a16="http://schemas.microsoft.com/office/drawing/2014/main" val="1363172582"/>
                    </a:ext>
                  </a:extLst>
                </a:gridCol>
                <a:gridCol w="1132224">
                  <a:extLst>
                    <a:ext uri="{9D8B030D-6E8A-4147-A177-3AD203B41FA5}">
                      <a16:colId xmlns:a16="http://schemas.microsoft.com/office/drawing/2014/main" val="2669568828"/>
                    </a:ext>
                  </a:extLst>
                </a:gridCol>
              </a:tblGrid>
              <a:tr h="60031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Listing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Neighbourhood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Property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Amenities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248750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31457968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Bedok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East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Entire townhouse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["Hair dryer", "Kitchen", "Free street parking", "Free parking on premises", "Carbon monoxide alarm", "Washer", "</a:t>
                      </a:r>
                      <a:r>
                        <a:rPr lang="en-US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"Iron", "First aid kit", "Cooking basics”, …]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$115.00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4327995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14718255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Bedok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East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Entire condominium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["Hair dryer", "Kitchen", "Free parking on premises", "Carbon monoxide alarm", "Keypad", "Washer", "</a:t>
                      </a:r>
                      <a:r>
                        <a:rPr lang="en-US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"Iron", "Children\u2019s books and toys", "TV“, …]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$129.00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5213206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11871765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Novena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Entire house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["Hair dryer", "Kitchen", "Free parking on premises", "Washer", "High-chair", "Pack \u2019n Play/travel crib", "Iron", "Fire extinguisher", "</a:t>
                      </a:r>
                      <a:r>
                        <a:rPr lang="en-US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"First aid kit“, …]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$105.00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2060087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31457968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Downtown Core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Entire condominium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["Hangers", "Hair dryer", "Iron", "</a:t>
                      </a:r>
                      <a:r>
                        <a:rPr lang="en-US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"Kitchen", "Elevator", "Shampoo", "Private entrance", "Long term stays allowed", "Air conditioning", …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$100.00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7197366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14718255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Outram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Entire apartment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["Hangers", "Hair dryer", "Iron", "Heating", "</a:t>
                      </a:r>
                      <a:r>
                        <a:rPr lang="en-US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"Kitchen", "Refrigerator", "Elevator", "Long term stays allowed", "Air conditioning", …]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$83.00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2540337"/>
                  </a:ext>
                </a:extLst>
              </a:tr>
              <a:tr h="362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31527262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Southern Islands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Boat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["Coffee maker", "Security cameras on property", "Fire extinguisher", "Smoke alarm", "First aid kit", "Refrigerator", "Dishes and silverware", "Private entrance", "Waterfront", "Carbon monoxide alarm", …]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$210.00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7733502"/>
                  </a:ext>
                </a:extLst>
              </a:tr>
              <a:tr h="34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13038831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Kallang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Entire apartment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["Hair dryer", "Kitchen", "Carbon monoxide alarm", "Washer", "</a:t>
                      </a:r>
                      <a:r>
                        <a:rPr lang="en-US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"Iron", "Window guards", "Cooking basics", "TV", "Oven", …]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$129.00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8542937"/>
                  </a:ext>
                </a:extLst>
              </a:tr>
              <a:tr h="34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3877859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Bukit Panjang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West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Entire condominium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["Coffee maker", "Hair dryer", "Kitchen", "Free street parking", "Free parking on premises", "Washer", "High-chair", "Pack \u2019n Play/travel crib", "Iron”, …]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$155.00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1716507"/>
                  </a:ext>
                </a:extLst>
              </a:tr>
              <a:tr h="34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7311328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Novena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Entire house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["Hair dryer", "Free street parking", "BBQ grill", "Carbon monoxide alarm", "Dishwasher", "Washer", "Cleaning before checkout", "</a:t>
                      </a:r>
                      <a:r>
                        <a:rPr lang="en-US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"Iron", "Fire extinguisher“, …]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$400.00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2523907"/>
                  </a:ext>
                </a:extLst>
              </a:tr>
              <a:tr h="3490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8061522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Tanglin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Central Region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Entire condominium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["Hangers", "</a:t>
                      </a:r>
                      <a:r>
                        <a:rPr lang="en-US" sz="9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"Iron", "Kitchen", "Refrigerator", "Elevator", "Dishes and silverware", "Free parking on premises", "Stove", "Long term stays allowed", …]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$260.00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140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7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30778-9E09-4BF3-8CB4-13EF07C6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78010"/>
            <a:ext cx="5188624" cy="1831344"/>
          </a:xfrm>
        </p:spPr>
        <p:txBody>
          <a:bodyPr>
            <a:normAutofit/>
          </a:bodyPr>
          <a:lstStyle/>
          <a:p>
            <a:r>
              <a:rPr lang="en-US" sz="4800"/>
              <a:t>Exploratory Data Analysis (Listings)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719F-47BA-4EBF-8038-831AEB51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3029446"/>
            <a:ext cx="5165178" cy="16187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E3611"/>
              </a:buClr>
            </a:pPr>
            <a:r>
              <a:rPr lang="en-US" b="1">
                <a:ea typeface="+mn-lt"/>
                <a:cs typeface="+mn-lt"/>
              </a:rPr>
              <a:t>Pre-processing steps: </a:t>
            </a:r>
            <a:endParaRPr lang="en-SG">
              <a:ea typeface="+mn-lt"/>
              <a:cs typeface="+mn-lt"/>
            </a:endParaRPr>
          </a:p>
          <a:p>
            <a:pPr lvl="1"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Listings with no reviews are removed</a:t>
            </a:r>
          </a:p>
          <a:p>
            <a:pPr lvl="1">
              <a:buClr>
                <a:srgbClr val="9E3611"/>
              </a:buClr>
            </a:pPr>
            <a:r>
              <a:rPr lang="en-US"/>
              <a:t>Only active listings are kept (reviewed at least once in past 12 months AND booked for at least 1 night in the next 90 days)</a:t>
            </a:r>
          </a:p>
          <a:p>
            <a:pPr marL="274320" lvl="1" indent="0">
              <a:buClr>
                <a:srgbClr val="9E3611"/>
              </a:buClr>
              <a:buNone/>
            </a:pPr>
            <a:endParaRPr lang="en-US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457" y="1682496"/>
            <a:ext cx="3502152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F6FAA3E-7FDD-4057-A6B1-AF3D123FE0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925" y="928827"/>
            <a:ext cx="5516380" cy="498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2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0778-9E09-4BF3-8CB4-13EF07C6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Exploratory Data Analysis (Listings)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719F-47BA-4EBF-8038-831AEB51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18" y="1871572"/>
            <a:ext cx="3108492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Clr>
                <a:srgbClr val="9E3611"/>
              </a:buClr>
            </a:pPr>
            <a:r>
              <a:rPr lang="en-US" sz="2000" b="1">
                <a:ea typeface="+mn-lt"/>
                <a:cs typeface="+mn-lt"/>
              </a:rPr>
              <a:t>Most frequently occurring amenities: </a:t>
            </a:r>
            <a:endParaRPr lang="en-SG">
              <a:ea typeface="+mn-lt"/>
              <a:cs typeface="+mn-lt"/>
            </a:endParaRPr>
          </a:p>
          <a:p>
            <a:pPr lvl="2">
              <a:buClr>
                <a:srgbClr val="9E3611"/>
              </a:buClr>
            </a:pPr>
            <a:r>
              <a:rPr lang="en-US" err="1">
                <a:ea typeface="+mn-lt"/>
                <a:cs typeface="+mn-lt"/>
              </a:rPr>
              <a:t>wifi</a:t>
            </a:r>
            <a:r>
              <a:rPr lang="en-US">
                <a:ea typeface="+mn-lt"/>
                <a:cs typeface="+mn-lt"/>
              </a:rPr>
              <a:t>, air-conditioning, essentials, hangers, iron, hair dryer, washer, kitchen, tv</a:t>
            </a:r>
            <a:endParaRPr lang="en-SG"/>
          </a:p>
        </p:txBody>
      </p: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F9357D-72FE-4800-AD28-42FE8BA7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862" y="1873739"/>
            <a:ext cx="7738115" cy="43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1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0778-9E09-4BF3-8CB4-13EF07C6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Exploratory Data Analysis (Listings)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719F-47BA-4EBF-8038-831AEB51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249" y="2211541"/>
            <a:ext cx="4902122" cy="20109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buClr>
                <a:srgbClr val="9E3611"/>
              </a:buClr>
            </a:pPr>
            <a:r>
              <a:rPr lang="en-US" sz="2200" b="1">
                <a:ea typeface="+mn-lt"/>
                <a:cs typeface="+mn-lt"/>
              </a:rPr>
              <a:t>82% of active listings are in the central region</a:t>
            </a:r>
          </a:p>
          <a:p>
            <a:pPr lvl="1">
              <a:buClr>
                <a:srgbClr val="9E3611"/>
              </a:buClr>
            </a:pPr>
            <a:r>
              <a:rPr lang="en-US" sz="2200" b="1">
                <a:ea typeface="+mn-lt"/>
                <a:cs typeface="+mn-lt"/>
              </a:rPr>
              <a:t>~7% in the East</a:t>
            </a:r>
          </a:p>
          <a:p>
            <a:pPr lvl="1">
              <a:buClr>
                <a:srgbClr val="9E3611"/>
              </a:buClr>
            </a:pPr>
            <a:r>
              <a:rPr lang="en-US" sz="2200" b="1">
                <a:ea typeface="+mn-lt"/>
                <a:cs typeface="+mn-lt"/>
              </a:rPr>
              <a:t>~6% in the West</a:t>
            </a:r>
          </a:p>
          <a:p>
            <a:pPr lvl="1">
              <a:buClr>
                <a:srgbClr val="9E3611"/>
              </a:buClr>
            </a:pPr>
            <a:r>
              <a:rPr lang="en-US" sz="2200" b="1">
                <a:ea typeface="+mn-lt"/>
                <a:cs typeface="+mn-lt"/>
              </a:rPr>
              <a:t>Remaining 6% in other regions</a:t>
            </a:r>
            <a:endParaRPr lang="en-US" sz="2200" b="1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0E70BA37-E8AD-453D-9F3E-458AC836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545" y="1716100"/>
            <a:ext cx="5239993" cy="53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6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0778-9E09-4BF3-8CB4-13EF07C6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Exploratory Data Analysis (Listings)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719F-47BA-4EBF-8038-831AEB51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18" y="1871572"/>
            <a:ext cx="4773168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E3611"/>
              </a:buClr>
            </a:pPr>
            <a:r>
              <a:rPr lang="en-US" b="1">
                <a:ea typeface="+mn-lt"/>
                <a:cs typeface="+mn-lt"/>
              </a:rPr>
              <a:t>Top Listing Words</a:t>
            </a:r>
            <a:endParaRPr lang="en-SG">
              <a:ea typeface="+mn-lt"/>
              <a:cs typeface="+mn-lt"/>
            </a:endParaRPr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5B0CD056-2514-49ED-8C92-EF3005AE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90" y="2280478"/>
            <a:ext cx="5249442" cy="4580294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D577F7F-EE2A-481C-860E-43352831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720" y="1712545"/>
            <a:ext cx="6858896" cy="34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1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30778-9E09-4BF3-8CB4-13EF07C6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78010"/>
            <a:ext cx="5188624" cy="1831344"/>
          </a:xfrm>
        </p:spPr>
        <p:txBody>
          <a:bodyPr>
            <a:normAutofit/>
          </a:bodyPr>
          <a:lstStyle/>
          <a:p>
            <a:r>
              <a:rPr lang="en-US" sz="4800"/>
              <a:t>Exploratory Data Analysis (Listings)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719F-47BA-4EBF-8038-831AEB51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3029446"/>
            <a:ext cx="5188624" cy="31427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The dataset is separated based on room type: Private room, entire home, shared room and hotel room</a:t>
            </a:r>
          </a:p>
          <a:p>
            <a:pPr>
              <a:buClr>
                <a:srgbClr val="9E3611"/>
              </a:buClr>
            </a:pPr>
            <a:r>
              <a:rPr lang="en-US"/>
              <a:t>As the hotel room and shared room segments are too small (sample size of 22 and 10 respectively), we will focus on Entire home and Private room.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457" y="1682496"/>
            <a:ext cx="3502152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D5FB6B6E-8EF8-49AD-84B0-1C3B96CA2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294" y="183259"/>
            <a:ext cx="5932981" cy="60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3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0778-9E09-4BF3-8CB4-13EF07C6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 (Reviews)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719F-47BA-4EBF-8038-831AEB51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E3611"/>
              </a:buClr>
            </a:pPr>
            <a:r>
              <a:rPr lang="en-US"/>
              <a:t>Preprocessing on the raw reviews' dataset:</a:t>
            </a:r>
          </a:p>
          <a:p>
            <a:pPr lvl="1">
              <a:buClr>
                <a:srgbClr val="9E3611"/>
              </a:buClr>
            </a:pPr>
            <a:r>
              <a:rPr lang="en-US"/>
              <a:t>Drop data with </a:t>
            </a:r>
            <a:r>
              <a:rPr lang="en-US" b="1" u="sng"/>
              <a:t>Empty</a:t>
            </a:r>
            <a:r>
              <a:rPr lang="en-US"/>
              <a:t> comment columns</a:t>
            </a:r>
          </a:p>
          <a:p>
            <a:pPr lvl="1">
              <a:buClr>
                <a:srgbClr val="9E3611"/>
              </a:buClr>
            </a:pPr>
            <a:r>
              <a:rPr lang="en-US"/>
              <a:t>Drop data which reviews are in </a:t>
            </a:r>
            <a:r>
              <a:rPr lang="en-US" b="1" u="sng"/>
              <a:t>other languages</a:t>
            </a:r>
          </a:p>
          <a:p>
            <a:pPr lvl="1">
              <a:buClr>
                <a:srgbClr val="9E3611"/>
              </a:buClr>
            </a:pPr>
            <a:r>
              <a:rPr lang="en-US"/>
              <a:t>Drop reviews that are </a:t>
            </a:r>
            <a:r>
              <a:rPr lang="en-US" b="1" u="sng"/>
              <a:t>automated postings</a:t>
            </a:r>
          </a:p>
          <a:p>
            <a:pPr lvl="2">
              <a:buClr>
                <a:srgbClr val="9E3611"/>
              </a:buClr>
            </a:pPr>
            <a:r>
              <a:rPr lang="en-SG" b="0">
                <a:solidFill>
                  <a:srgbClr val="008000"/>
                </a:solidFill>
                <a:effectLst/>
                <a:latin typeface="Courier New"/>
                <a:cs typeface="Courier New"/>
              </a:rPr>
              <a:t>'This is an automated posting'</a:t>
            </a:r>
            <a:endParaRPr lang="en-SG" b="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 lvl="2">
              <a:buClr>
                <a:srgbClr val="9E3611"/>
              </a:buClr>
            </a:pPr>
            <a:endParaRPr lang="en-US"/>
          </a:p>
          <a:p>
            <a:pPr lvl="1">
              <a:buClr>
                <a:srgbClr val="9E3611"/>
              </a:buClr>
            </a:pPr>
            <a:endParaRPr lang="en-US"/>
          </a:p>
          <a:p>
            <a:pPr>
              <a:buClr>
                <a:srgbClr val="9E3611"/>
              </a:buClr>
            </a:pPr>
            <a:r>
              <a:rPr lang="en-US">
                <a:ea typeface="+mn-lt"/>
                <a:cs typeface="+mn-lt"/>
              </a:rPr>
              <a:t>Only reviews on currently active listings are considered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Application>Microsoft Office PowerPoint</Application>
  <PresentationFormat>Widescreen</PresentationFormat>
  <Slides>30</Slides>
  <Notes>2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Wood Type</vt:lpstr>
      <vt:lpstr>Investigating the Popularity of Airbnb Listings in Singapore</vt:lpstr>
      <vt:lpstr>Agenda</vt:lpstr>
      <vt:lpstr>Introduction</vt:lpstr>
      <vt:lpstr>Exploratory Data Analysis (Listings)</vt:lpstr>
      <vt:lpstr>Exploratory Data Analysis (Listings)</vt:lpstr>
      <vt:lpstr>Exploratory Data Analysis (Listings)</vt:lpstr>
      <vt:lpstr>Exploratory Data Analysis (Listings)</vt:lpstr>
      <vt:lpstr>Exploratory Data Analysis (Listings)</vt:lpstr>
      <vt:lpstr>Exploratory Data Analysis (Reviews)</vt:lpstr>
      <vt:lpstr>Exploratory Data Analysis (Reviews)</vt:lpstr>
      <vt:lpstr>Sentiment Analysis</vt:lpstr>
      <vt:lpstr>Sentiment Analysis – private room</vt:lpstr>
      <vt:lpstr>PowerPoint Presentation</vt:lpstr>
      <vt:lpstr>Sentiment Analysis – Entire home TYPE</vt:lpstr>
      <vt:lpstr>PowerPoint Presentation</vt:lpstr>
      <vt:lpstr>Network Influence</vt:lpstr>
      <vt:lpstr>Network Influence</vt:lpstr>
      <vt:lpstr>PowerPoint Presentation</vt:lpstr>
      <vt:lpstr>PowerPoint Presentation</vt:lpstr>
      <vt:lpstr>PowerPoint Presentation</vt:lpstr>
      <vt:lpstr>PowerPoint Presentation</vt:lpstr>
      <vt:lpstr>Aggregated Reviews Analysis</vt:lpstr>
      <vt:lpstr>PowerPoint Presentation</vt:lpstr>
      <vt:lpstr>PowerPoint Presentation</vt:lpstr>
      <vt:lpstr>PowerPoint Presentation</vt:lpstr>
      <vt:lpstr>PowerPoint Presentation</vt:lpstr>
      <vt:lpstr>Limitations</vt:lpstr>
      <vt:lpstr>Conclusion &amp; 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 Jit Woon</dc:creator>
  <cp:revision>1</cp:revision>
  <dcterms:created xsi:type="dcterms:W3CDTF">2021-06-10T06:47:53Z</dcterms:created>
  <dcterms:modified xsi:type="dcterms:W3CDTF">2021-08-03T10:46:41Z</dcterms:modified>
</cp:coreProperties>
</file>