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91" r:id="rId2"/>
    <p:sldId id="399" r:id="rId3"/>
    <p:sldId id="400" r:id="rId4"/>
  </p:sldIdLst>
  <p:sldSz cx="9144000" cy="5143500" type="screen16x9"/>
  <p:notesSz cx="6735763" cy="9866313"/>
  <p:defaultTextStyle>
    <a:defPPr>
      <a:defRPr lang="ja-JP"/>
    </a:defPPr>
    <a:lvl1pPr marL="0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8E8F12B-8155-48FA-93FD-0E6DF15F0C48}">
          <p14:sldIdLst>
            <p14:sldId id="39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A2B"/>
    <a:srgbClr val="FF3737"/>
    <a:srgbClr val="CC0000"/>
    <a:srgbClr val="0000CC"/>
    <a:srgbClr val="FFFF99"/>
    <a:srgbClr val="FDEDE7"/>
    <a:srgbClr val="F1650F"/>
    <a:srgbClr val="FEF7F4"/>
    <a:srgbClr val="F3A285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5" autoAdjust="0"/>
    <p:restoredTop sz="99296" autoAdjust="0"/>
  </p:normalViewPr>
  <p:slideViewPr>
    <p:cSldViewPr snapToGrid="0" snapToObjects="1">
      <p:cViewPr>
        <p:scale>
          <a:sx n="100" d="100"/>
          <a:sy n="100" d="100"/>
        </p:scale>
        <p:origin x="-822" y="-222"/>
      </p:cViewPr>
      <p:guideLst>
        <p:guide orient="horz" pos="162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2328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49F9E-FF26-4BD1-AB25-D37EDD33B5AD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A87E-1FA8-4D07-90F1-1B70602D5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9D8A-7090-4F4B-B1AC-55AC238F1609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0014-0CE9-4384-B17E-7C97FA29A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3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800" y="2860462"/>
            <a:ext cx="7338012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marL="0" algn="l" defTabSz="779252" rtl="0" eaLnBrk="1" latinLnBrk="0" hangingPunct="1">
              <a:defRPr kumimoji="1" lang="zh-TW" sz="12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TW" altLang="en-US" dirty="0" smtClean="0"/>
              <a:t>（</a:t>
            </a:r>
            <a:r>
              <a:rPr lang="ja-JP" altLang="en-US" dirty="0" smtClean="0"/>
              <a:t>コンシューママーケティング２部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cxnSp>
        <p:nvCxnSpPr>
          <p:cNvPr id="11" name="直線コネクタ 10"/>
          <p:cNvCxnSpPr/>
          <p:nvPr userDrawn="1"/>
        </p:nvCxnSpPr>
        <p:spPr bwMode="gray">
          <a:xfrm>
            <a:off x="0" y="286046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>
          <a:xfrm>
            <a:off x="0" y="-1"/>
            <a:ext cx="114300" cy="2860462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2800" y="1757943"/>
            <a:ext cx="7338012" cy="1102519"/>
          </a:xfrm>
        </p:spPr>
        <p:txBody>
          <a:bodyPr anchor="b">
            <a:normAutofit/>
          </a:bodyPr>
          <a:lstStyle>
            <a:lvl1pPr algn="l">
              <a:defRPr sz="27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日付プレースホルダー 2"/>
          <p:cNvSpPr>
            <a:spLocks noGrp="1"/>
          </p:cNvSpPr>
          <p:nvPr>
            <p:ph type="dt" sz="half" idx="10"/>
          </p:nvPr>
        </p:nvSpPr>
        <p:spPr bwMode="gray">
          <a:xfrm>
            <a:off x="7710969" y="2891638"/>
            <a:ext cx="1433032" cy="194723"/>
          </a:xfrm>
          <a:prstGeom prst="rect">
            <a:avLst/>
          </a:prstGeom>
        </p:spPr>
        <p:txBody>
          <a:bodyPr anchor="b"/>
          <a:lstStyle>
            <a:lvl1pPr algn="r">
              <a:defRPr lang="ja-JP" altLang="en-US" sz="1000" smtClean="0">
                <a:solidFill>
                  <a:schemeClr val="tx1"/>
                </a:solidFill>
              </a:defRPr>
            </a:lvl1pPr>
          </a:lstStyle>
          <a:p>
            <a:fld id="{2B7D38C6-2F41-4B6E-A57C-9BBD8445D0F1}" type="datetime4">
              <a:rPr lang="ja-JP" altLang="en-US" smtClean="0"/>
              <a:pPr/>
              <a:t>2019年4月1日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2874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81780" y="541070"/>
            <a:ext cx="8710700" cy="4330107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</a:defRPr>
            </a:lvl1pPr>
            <a:lvl2pPr marL="459975" indent="-232693">
              <a:buClr>
                <a:schemeClr val="tx1"/>
              </a:buClr>
              <a:buFont typeface="Wingdings" panose="05000000000000000000" pitchFamily="2" charset="2"/>
              <a:buChar char="l"/>
              <a:defRPr sz="1500" b="1">
                <a:solidFill>
                  <a:schemeClr val="tx1"/>
                </a:solidFill>
              </a:defRPr>
            </a:lvl2pPr>
            <a:lvl3pPr marL="612849" indent="-152874">
              <a:buClrTx/>
              <a:defRPr sz="1400">
                <a:solidFill>
                  <a:schemeClr val="tx1"/>
                </a:solidFill>
              </a:defRPr>
            </a:lvl3pPr>
            <a:lvl4pPr marL="764371" indent="-151521">
              <a:defRPr sz="1200">
                <a:solidFill>
                  <a:schemeClr val="tx1"/>
                </a:solidFill>
              </a:defRPr>
            </a:lvl4pPr>
            <a:lvl5pPr marL="915892" indent="-151521">
              <a:defRPr sz="1200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日付プレースホルダー 2"/>
          <p:cNvSpPr>
            <a:spLocks noGrp="1"/>
          </p:cNvSpPr>
          <p:nvPr>
            <p:ph type="dt" sz="half" idx="10"/>
          </p:nvPr>
        </p:nvSpPr>
        <p:spPr bwMode="gray">
          <a:xfrm>
            <a:off x="8248667" y="196250"/>
            <a:ext cx="895334" cy="194723"/>
          </a:xfrm>
          <a:prstGeom prst="rect">
            <a:avLst/>
          </a:prstGeom>
        </p:spPr>
        <p:txBody>
          <a:bodyPr anchor="b"/>
          <a:lstStyle>
            <a:lvl1pPr algn="r">
              <a:defRPr lang="ja-JP" altLang="en-US" smtClean="0"/>
            </a:lvl1pPr>
          </a:lstStyle>
          <a:p>
            <a:fld id="{D4D09316-432B-45CE-A0B7-9AB78619C85C}" type="datetime1">
              <a:rPr lang="ja-JP" altLang="en-US" smtClean="0"/>
              <a:t>2019/4/1</a:t>
            </a:fld>
            <a:endParaRPr lang="ja-JP" altLang="en-US"/>
          </a:p>
        </p:txBody>
      </p:sp>
      <p:sp>
        <p:nvSpPr>
          <p:cNvPr id="11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 userDrawn="1"/>
        </p:nvSpPr>
        <p:spPr>
          <a:xfrm>
            <a:off x="0" y="0"/>
            <a:ext cx="114300" cy="390973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 bwMode="gray">
          <a:xfrm>
            <a:off x="251520" y="4871177"/>
            <a:ext cx="8640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2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 bwMode="gray">
          <a:xfrm>
            <a:off x="0" y="286046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-1"/>
            <a:ext cx="114300" cy="2860462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72957" y="1757943"/>
            <a:ext cx="7338012" cy="1102519"/>
          </a:xfrm>
        </p:spPr>
        <p:txBody>
          <a:bodyPr anchor="b">
            <a:normAutofit/>
          </a:bodyPr>
          <a:lstStyle>
            <a:lvl1pPr algn="l">
              <a:defRPr sz="27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52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 bwMode="gray">
          <a:xfrm>
            <a:off x="8248667" y="196249"/>
            <a:ext cx="895334" cy="192780"/>
          </a:xfrm>
          <a:prstGeom prst="rect">
            <a:avLst/>
          </a:prstGeom>
        </p:spPr>
        <p:txBody>
          <a:bodyPr anchor="b"/>
          <a:lstStyle>
            <a:lvl1pPr algn="r">
              <a:defRPr lang="ja-JP" altLang="en-US" smtClean="0"/>
            </a:lvl1pPr>
          </a:lstStyle>
          <a:p>
            <a:fld id="{3771FDBA-12F5-42B1-A775-09A30A7A7546}" type="datetime1">
              <a:rPr lang="ja-JP" altLang="en-US" smtClean="0"/>
              <a:t>2019/4/1</a:t>
            </a:fld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>
          <a:xfrm>
            <a:off x="0" y="0"/>
            <a:ext cx="114300" cy="390973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 bwMode="gray">
          <a:xfrm>
            <a:off x="251520" y="4871177"/>
            <a:ext cx="8640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9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181780" y="959675"/>
            <a:ext cx="4309595" cy="3857496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156" indent="-152874">
              <a:buClr>
                <a:schemeClr val="tx1"/>
              </a:buClr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</a:defRPr>
            </a:lvl2pPr>
            <a:lvl3pPr marL="535736" indent="-155580">
              <a:defRPr sz="1200">
                <a:solidFill>
                  <a:schemeClr val="tx1"/>
                </a:solidFill>
              </a:defRPr>
            </a:lvl3pPr>
            <a:lvl4pPr marL="688610" indent="-152874">
              <a:defRPr sz="1000">
                <a:solidFill>
                  <a:schemeClr val="tx1"/>
                </a:solidFill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0387" y="959675"/>
            <a:ext cx="4309595" cy="3857496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tabLst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501" indent="-292219">
              <a:buClr>
                <a:schemeClr val="tx1"/>
              </a:buClr>
              <a:defRPr kumimoji="1" lang="ja-JP" alt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2375" indent="-292219">
              <a:def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9252" indent="-243516">
              <a:defRPr kumimoji="1" lang="ja-JP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 userDrawn="1"/>
        </p:nvSpPr>
        <p:spPr>
          <a:xfrm>
            <a:off x="0" y="0"/>
            <a:ext cx="114300" cy="390973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2"/>
          <p:cNvSpPr>
            <a:spLocks noGrp="1"/>
          </p:cNvSpPr>
          <p:nvPr>
            <p:ph type="dt" sz="half" idx="10"/>
          </p:nvPr>
        </p:nvSpPr>
        <p:spPr bwMode="gray">
          <a:xfrm>
            <a:off x="8248667" y="196250"/>
            <a:ext cx="895334" cy="194723"/>
          </a:xfrm>
          <a:prstGeom prst="rect">
            <a:avLst/>
          </a:prstGeom>
        </p:spPr>
        <p:txBody>
          <a:bodyPr anchor="b"/>
          <a:lstStyle>
            <a:lvl1pPr algn="r">
              <a:defRPr lang="ja-JP" altLang="en-US" smtClean="0"/>
            </a:lvl1pPr>
          </a:lstStyle>
          <a:p>
            <a:fld id="{5D37A8A7-4FEF-421C-80CC-F7D152E5D175}" type="datetime1">
              <a:rPr lang="ja-JP" altLang="en-US" smtClean="0"/>
              <a:t>2019/4/1</a:t>
            </a:fld>
            <a:endParaRPr lang="ja-JP" altLang="en-US" dirty="0"/>
          </a:p>
        </p:txBody>
      </p:sp>
      <p:sp>
        <p:nvSpPr>
          <p:cNvPr id="17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9" name="直線コネクタ 18"/>
          <p:cNvCxnSpPr/>
          <p:nvPr userDrawn="1"/>
        </p:nvCxnSpPr>
        <p:spPr bwMode="gray">
          <a:xfrm>
            <a:off x="251520" y="4871177"/>
            <a:ext cx="8640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7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1780" y="872124"/>
            <a:ext cx="4315608" cy="309519"/>
          </a:xfrm>
          <a:solidFill>
            <a:srgbClr val="EA603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0387" y="872124"/>
            <a:ext cx="4309595" cy="309519"/>
          </a:xfrm>
          <a:solidFill>
            <a:srgbClr val="EA603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 bwMode="gray">
          <a:xfrm>
            <a:off x="8248667" y="196250"/>
            <a:ext cx="895334" cy="194723"/>
          </a:xfrm>
          <a:prstGeom prst="rect">
            <a:avLst/>
          </a:prstGeom>
        </p:spPr>
        <p:txBody>
          <a:bodyPr anchor="b"/>
          <a:lstStyle>
            <a:lvl1pPr algn="r">
              <a:defRPr lang="ja-JP" altLang="en-US" smtClean="0"/>
            </a:lvl1pPr>
          </a:lstStyle>
          <a:p>
            <a:fld id="{8FB4A5C6-2B09-45E6-AA96-CAD1B835A365}" type="datetime1">
              <a:rPr lang="ja-JP" altLang="en-US" smtClean="0"/>
              <a:t>2019/4/1</a:t>
            </a:fld>
            <a:endParaRPr lang="ja-JP" altLang="en-US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2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/>
          <a:lstStyle/>
          <a:p>
            <a:fld id="{A5FAA60F-540A-4BC5-8102-8B2D423D2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 bwMode="gray">
          <a:xfrm>
            <a:off x="0" y="390972"/>
            <a:ext cx="9144000" cy="0"/>
          </a:xfrm>
          <a:prstGeom prst="line">
            <a:avLst/>
          </a:prstGeom>
          <a:ln>
            <a:solidFill>
              <a:srgbClr val="EA6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0"/>
            <a:ext cx="114300" cy="390973"/>
          </a:xfrm>
          <a:prstGeom prst="rect">
            <a:avLst/>
          </a:prstGeom>
          <a:solidFill>
            <a:srgbClr val="EA6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 userDrawn="1"/>
        </p:nvCxnSpPr>
        <p:spPr bwMode="gray">
          <a:xfrm>
            <a:off x="251520" y="4871177"/>
            <a:ext cx="8640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コンテンツ プレースホルダー 2"/>
          <p:cNvSpPr>
            <a:spLocks noGrp="1"/>
          </p:cNvSpPr>
          <p:nvPr>
            <p:ph sz="half" idx="14"/>
          </p:nvPr>
        </p:nvSpPr>
        <p:spPr bwMode="gray">
          <a:xfrm>
            <a:off x="181780" y="1239269"/>
            <a:ext cx="4309595" cy="3457663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156" indent="-152874">
              <a:buClr>
                <a:schemeClr val="tx1"/>
              </a:buClr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</a:defRPr>
            </a:lvl2pPr>
            <a:lvl3pPr marL="535736" indent="-155580">
              <a:buClr>
                <a:schemeClr val="tx1"/>
              </a:buClr>
              <a:defRPr sz="1200">
                <a:solidFill>
                  <a:schemeClr val="tx1"/>
                </a:solidFill>
              </a:defRPr>
            </a:lvl3pPr>
            <a:lvl4pPr marL="688610" indent="-152874">
              <a:defRPr sz="1000">
                <a:solidFill>
                  <a:schemeClr val="tx1"/>
                </a:solidFill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22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0387" y="1239269"/>
            <a:ext cx="4309595" cy="3457663"/>
          </a:xfrm>
        </p:spPr>
        <p:txBody>
          <a:bodyPr/>
          <a:lstStyle>
            <a:lvl1pPr marL="227282" indent="-227282">
              <a:buClr>
                <a:schemeClr val="tx1"/>
              </a:buClr>
              <a:buFont typeface="Wingdings" panose="05000000000000000000" pitchFamily="2" charset="2"/>
              <a:buChar char="u"/>
              <a:tabLst/>
              <a:defRPr kumimoji="1" lang="ja-JP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501" indent="-292219">
              <a:buClr>
                <a:schemeClr val="tx1"/>
              </a:buClr>
              <a:defRPr kumimoji="1" lang="ja-JP" alt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2375" indent="-292219">
              <a:buClr>
                <a:schemeClr val="tx1"/>
              </a:buClr>
              <a:def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9252" indent="-243516">
              <a:buClr>
                <a:schemeClr val="tx1"/>
              </a:buClr>
              <a:defRPr kumimoji="1" lang="ja-JP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73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8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marL="292219" marR="0" lvl="0" indent="-292219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マスター テキストの書式設定</a:t>
            </a:r>
          </a:p>
          <a:p>
            <a:pPr marL="633142" marR="0" lvl="1" indent="-243516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 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974065" marR="0" lvl="2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3 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1363690" marR="0" lvl="3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4 </a:t>
            </a: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marL="1753316" marR="0" lvl="4" indent="-194813" algn="l" defTabSz="7792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第 </a:t>
            </a:r>
            <a:r>
              <a:rPr kumimoji="1" lang="en-US" altLang="ja-JP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5 </a:t>
            </a:r>
            <a:r>
              <a:rPr kumimoji="1" lang="ja-JP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  <a:endParaRPr kumimoji="1" lang="ja-JP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2"/>
          </p:nvPr>
        </p:nvSpPr>
        <p:spPr bwMode="gray">
          <a:xfrm>
            <a:off x="251520" y="4871178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GPｺﾞｼｯｸM" pitchFamily="50" charset="-128"/>
              </a:defRPr>
            </a:lvl1pPr>
          </a:lstStyle>
          <a:p>
            <a:fld id="{06B74E2E-0D82-4DA7-B574-037C3A6FECC9}" type="datetime1">
              <a:rPr lang="ja-JP" altLang="en-US" smtClean="0"/>
              <a:t>2019/4/1</a:t>
            </a:fld>
            <a:endParaRPr lang="ja-JP" altLang="en-US"/>
          </a:p>
        </p:txBody>
      </p:sp>
      <p:sp>
        <p:nvSpPr>
          <p:cNvPr id="7" name="スライド番号プレースホルダー 4"/>
          <p:cNvSpPr>
            <a:spLocks noGrp="1"/>
          </p:cNvSpPr>
          <p:nvPr>
            <p:ph type="sldNum" sz="quarter" idx="4"/>
          </p:nvPr>
        </p:nvSpPr>
        <p:spPr bwMode="gray">
          <a:xfrm>
            <a:off x="6732240" y="4871178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5FAA60F-540A-4BC5-8102-8B2D423D222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Text Box 49"/>
          <p:cNvSpPr txBox="1">
            <a:spLocks noChangeArrowheads="1"/>
          </p:cNvSpPr>
          <p:nvPr userDrawn="1"/>
        </p:nvSpPr>
        <p:spPr bwMode="ltGray">
          <a:xfrm>
            <a:off x="8252551" y="12066"/>
            <a:ext cx="835025" cy="21120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36000" bIns="36000" anchor="ctr">
            <a:spAutoFit/>
          </a:bodyPr>
          <a:lstStyle>
            <a:defPPr>
              <a:defRPr lang="ja-JP"/>
            </a:defPPr>
            <a:lvl1pPr algn="ctr">
              <a:defRPr sz="900">
                <a:solidFill>
                  <a:schemeClr val="bg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pPr lvl="0"/>
            <a:r>
              <a:rPr lang="ja-JP" altLang="en-US" dirty="0" smtClean="0">
                <a:latin typeface="+mn-lt"/>
                <a:ea typeface="+mn-ea"/>
              </a:rPr>
              <a:t>社外秘Ｂ</a:t>
            </a:r>
          </a:p>
        </p:txBody>
      </p:sp>
    </p:spTree>
    <p:extLst>
      <p:ext uri="{BB962C8B-B14F-4D97-AF65-F5344CB8AC3E}">
        <p14:creationId xmlns:p14="http://schemas.microsoft.com/office/powerpoint/2010/main" val="20646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0" r:id="rId3"/>
    <p:sldLayoutId id="2147483670" r:id="rId4"/>
    <p:sldLayoutId id="2147483672" r:id="rId5"/>
    <p:sldLayoutId id="2147483673" r:id="rId6"/>
    <p:sldLayoutId id="2147483676" r:id="rId7"/>
    <p:sldLayoutId id="2147483679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kumimoji="1"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marR="0" indent="-292219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marR="0" indent="-243516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marR="0" indent="-194813" algn="l" defTabSz="77925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MNPWEB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チャットバナー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サンプル作成のご依頼－パターン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774446" y="1271358"/>
            <a:ext cx="5595109" cy="3442685"/>
            <a:chOff x="4045543" y="830955"/>
            <a:chExt cx="5595109" cy="3442685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4045543" y="830955"/>
              <a:ext cx="1759292" cy="3442684"/>
              <a:chOff x="4045543" y="855276"/>
              <a:chExt cx="1759292" cy="3442684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4045543" y="1147315"/>
                <a:ext cx="1759292" cy="3150645"/>
                <a:chOff x="84503" y="922365"/>
                <a:chExt cx="1561295" cy="3050531"/>
              </a:xfrm>
            </p:grpSpPr>
            <p:grpSp>
              <p:nvGrpSpPr>
                <p:cNvPr id="22" name="グループ化 21"/>
                <p:cNvGrpSpPr>
                  <a:grpSpLocks noChangeAspect="1"/>
                </p:cNvGrpSpPr>
                <p:nvPr/>
              </p:nvGrpSpPr>
              <p:grpSpPr>
                <a:xfrm>
                  <a:off x="84503" y="922365"/>
                  <a:ext cx="1561295" cy="3050531"/>
                  <a:chOff x="2109694" y="1177012"/>
                  <a:chExt cx="1165412" cy="2277036"/>
                </a:xfrm>
              </p:grpSpPr>
              <p:pic>
                <p:nvPicPr>
                  <p:cNvPr id="23" name="図 22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217" t="14395" r="7460" b="74445"/>
                  <a:stretch/>
                </p:blipFill>
                <p:spPr>
                  <a:xfrm>
                    <a:off x="2224727" y="1315761"/>
                    <a:ext cx="930849" cy="229273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図 2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1" t="1878" r="30881" b="16994"/>
                  <a:stretch/>
                </p:blipFill>
                <p:spPr>
                  <a:xfrm>
                    <a:off x="2109694" y="1177012"/>
                    <a:ext cx="1165412" cy="22770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238612" y="1994234"/>
                  <a:ext cx="1247052" cy="738426"/>
                  <a:chOff x="4403165" y="1966674"/>
                  <a:chExt cx="1866900" cy="1009650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4403165" y="1966674"/>
                    <a:ext cx="1866900" cy="1009650"/>
                  </a:xfrm>
                  <a:prstGeom prst="rect">
                    <a:avLst/>
                  </a:prstGeom>
                  <a:solidFill>
                    <a:srgbClr val="FFFF99"/>
                  </a:solidFill>
                  <a:ln w="6350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2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7" name="角丸四角形 26"/>
                  <p:cNvSpPr/>
                  <p:nvPr/>
                </p:nvSpPr>
                <p:spPr>
                  <a:xfrm>
                    <a:off x="4437729" y="2009775"/>
                    <a:ext cx="1516475" cy="228599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7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チャットでお問い合わせ</a:t>
                    </a:r>
                  </a:p>
                </p:txBody>
              </p: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4437729" y="2288988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正方形/長方形 28"/>
                <p:cNvSpPr>
                  <a:spLocks noChangeAspect="1"/>
                </p:cNvSpPr>
                <p:nvPr/>
              </p:nvSpPr>
              <p:spPr>
                <a:xfrm>
                  <a:off x="1305508" y="2030057"/>
                  <a:ext cx="154222" cy="154222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accent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×</a:t>
                  </a:r>
                  <a:endParaRPr kumimoji="1" lang="ja-JP" altLang="en-US" sz="1000" dirty="0" smtClean="0">
                    <a:solidFill>
                      <a:schemeClr val="accent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261700" y="2247526"/>
                  <a:ext cx="1223964" cy="46853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料金、見直してみませんか？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お電話受付中です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en-US" altLang="ja-JP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0077-7-111</a:t>
                  </a:r>
                  <a:endPara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88" name="正方形/長方形 87"/>
              <p:cNvSpPr/>
              <p:nvPr/>
            </p:nvSpPr>
            <p:spPr>
              <a:xfrm>
                <a:off x="4134906" y="855276"/>
                <a:ext cx="1669929" cy="25144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Ａ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5963451" y="830955"/>
              <a:ext cx="1759292" cy="3442683"/>
              <a:chOff x="6173499" y="830955"/>
              <a:chExt cx="1759292" cy="3442683"/>
            </a:xfrm>
          </p:grpSpPr>
          <p:grpSp>
            <p:nvGrpSpPr>
              <p:cNvPr id="78" name="グループ化 77"/>
              <p:cNvGrpSpPr/>
              <p:nvPr/>
            </p:nvGrpSpPr>
            <p:grpSpPr>
              <a:xfrm>
                <a:off x="6173499" y="1122993"/>
                <a:ext cx="1759292" cy="3150645"/>
                <a:chOff x="84503" y="898817"/>
                <a:chExt cx="1561295" cy="3050531"/>
              </a:xfrm>
            </p:grpSpPr>
            <p:grpSp>
              <p:nvGrpSpPr>
                <p:cNvPr id="79" name="グループ化 78"/>
                <p:cNvGrpSpPr>
                  <a:grpSpLocks noChangeAspect="1"/>
                </p:cNvGrpSpPr>
                <p:nvPr/>
              </p:nvGrpSpPr>
              <p:grpSpPr>
                <a:xfrm>
                  <a:off x="84503" y="898817"/>
                  <a:ext cx="1561295" cy="3050531"/>
                  <a:chOff x="2109694" y="1159435"/>
                  <a:chExt cx="1165412" cy="2277036"/>
                </a:xfrm>
              </p:grpSpPr>
              <p:pic>
                <p:nvPicPr>
                  <p:cNvPr id="86" name="図 85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217" t="14395" r="7460" b="74445"/>
                  <a:stretch/>
                </p:blipFill>
                <p:spPr>
                  <a:xfrm>
                    <a:off x="2224727" y="1315761"/>
                    <a:ext cx="930849" cy="229273"/>
                  </a:xfrm>
                  <a:prstGeom prst="rect">
                    <a:avLst/>
                  </a:prstGeom>
                </p:spPr>
              </p:pic>
              <p:pic>
                <p:nvPicPr>
                  <p:cNvPr id="87" name="図 8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1" t="1878" r="30881" b="16994"/>
                  <a:stretch/>
                </p:blipFill>
                <p:spPr>
                  <a:xfrm>
                    <a:off x="2109694" y="1159435"/>
                    <a:ext cx="1165412" cy="22770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グループ化 79"/>
                <p:cNvGrpSpPr/>
                <p:nvPr/>
              </p:nvGrpSpPr>
              <p:grpSpPr>
                <a:xfrm>
                  <a:off x="238612" y="1994234"/>
                  <a:ext cx="1247052" cy="738426"/>
                  <a:chOff x="4403165" y="1966674"/>
                  <a:chExt cx="1866900" cy="1009650"/>
                </a:xfrm>
              </p:grpSpPr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4403165" y="1966674"/>
                    <a:ext cx="1866900" cy="10096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rgbClr val="0070C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2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84" name="角丸四角形 83"/>
                  <p:cNvSpPr/>
                  <p:nvPr/>
                </p:nvSpPr>
                <p:spPr>
                  <a:xfrm>
                    <a:off x="4437729" y="2009775"/>
                    <a:ext cx="1516475" cy="228599"/>
                  </a:xfrm>
                  <a:prstGeom prst="roundRect">
                    <a:avLst/>
                  </a:prstGeom>
                  <a:solidFill>
                    <a:srgbClr val="0070C0"/>
                  </a:solidFill>
                  <a:ln w="19050"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7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チャットでお問い合わせ</a:t>
                    </a:r>
                  </a:p>
                </p:txBody>
              </p:sp>
              <p:cxnSp>
                <p:nvCxnSpPr>
                  <p:cNvPr id="85" name="直線コネクタ 84"/>
                  <p:cNvCxnSpPr/>
                  <p:nvPr/>
                </p:nvCxnSpPr>
                <p:spPr>
                  <a:xfrm>
                    <a:off x="4437729" y="2288988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正方形/長方形 80"/>
                <p:cNvSpPr>
                  <a:spLocks noChangeAspect="1"/>
                </p:cNvSpPr>
                <p:nvPr/>
              </p:nvSpPr>
              <p:spPr>
                <a:xfrm>
                  <a:off x="1305508" y="2030057"/>
                  <a:ext cx="154222" cy="154222"/>
                </a:xfrm>
                <a:prstGeom prst="rect">
                  <a:avLst/>
                </a:prstGeom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rgbClr val="0070C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×</a:t>
                  </a:r>
                  <a:endParaRPr kumimoji="1" lang="ja-JP" altLang="en-US" sz="10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261700" y="2247526"/>
                  <a:ext cx="1223964" cy="46853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料金、見直してみませんか？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お電話受付中です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en-US" altLang="ja-JP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0077-7-111</a:t>
                  </a:r>
                  <a:endPara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91" name="正方形/長方形 90"/>
              <p:cNvSpPr/>
              <p:nvPr/>
            </p:nvSpPr>
            <p:spPr>
              <a:xfrm>
                <a:off x="6214785" y="830955"/>
                <a:ext cx="1669929" cy="25144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B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7881360" y="830955"/>
              <a:ext cx="1759292" cy="3442685"/>
              <a:chOff x="8085191" y="801004"/>
              <a:chExt cx="1759292" cy="3442685"/>
            </a:xfrm>
          </p:grpSpPr>
          <p:grpSp>
            <p:nvGrpSpPr>
              <p:cNvPr id="92" name="グループ化 91"/>
              <p:cNvGrpSpPr/>
              <p:nvPr/>
            </p:nvGrpSpPr>
            <p:grpSpPr>
              <a:xfrm>
                <a:off x="8085191" y="1093043"/>
                <a:ext cx="1759292" cy="3150646"/>
                <a:chOff x="84503" y="898818"/>
                <a:chExt cx="1561295" cy="3050532"/>
              </a:xfrm>
            </p:grpSpPr>
            <p:grpSp>
              <p:nvGrpSpPr>
                <p:cNvPr id="93" name="グループ化 92"/>
                <p:cNvGrpSpPr>
                  <a:grpSpLocks noChangeAspect="1"/>
                </p:cNvGrpSpPr>
                <p:nvPr/>
              </p:nvGrpSpPr>
              <p:grpSpPr>
                <a:xfrm>
                  <a:off x="84503" y="898818"/>
                  <a:ext cx="1561295" cy="3050532"/>
                  <a:chOff x="2109694" y="1159436"/>
                  <a:chExt cx="1165412" cy="2277037"/>
                </a:xfrm>
              </p:grpSpPr>
              <p:pic>
                <p:nvPicPr>
                  <p:cNvPr id="100" name="図 99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217" t="14395" r="7460" b="74445"/>
                  <a:stretch/>
                </p:blipFill>
                <p:spPr>
                  <a:xfrm>
                    <a:off x="2224727" y="1315761"/>
                    <a:ext cx="930849" cy="229273"/>
                  </a:xfrm>
                  <a:prstGeom prst="rect">
                    <a:avLst/>
                  </a:prstGeom>
                </p:spPr>
              </p:pic>
              <p:pic>
                <p:nvPicPr>
                  <p:cNvPr id="101" name="図 100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61" t="1878" r="30881" b="16994"/>
                  <a:stretch/>
                </p:blipFill>
                <p:spPr>
                  <a:xfrm>
                    <a:off x="2109694" y="1159436"/>
                    <a:ext cx="1165412" cy="22770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238612" y="1994234"/>
                  <a:ext cx="1247052" cy="738426"/>
                  <a:chOff x="4403165" y="1966674"/>
                  <a:chExt cx="1866900" cy="1009650"/>
                </a:xfrm>
              </p:grpSpPr>
              <p:sp>
                <p:nvSpPr>
                  <p:cNvPr id="97" name="正方形/長方形 96"/>
                  <p:cNvSpPr/>
                  <p:nvPr/>
                </p:nvSpPr>
                <p:spPr>
                  <a:xfrm>
                    <a:off x="4403165" y="1966674"/>
                    <a:ext cx="1866900" cy="100965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rgbClr val="CC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2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98" name="角丸四角形 97"/>
                  <p:cNvSpPr/>
                  <p:nvPr/>
                </p:nvSpPr>
                <p:spPr>
                  <a:xfrm>
                    <a:off x="4437729" y="2009775"/>
                    <a:ext cx="1516475" cy="228599"/>
                  </a:xfrm>
                  <a:prstGeom prst="roundRect">
                    <a:avLst/>
                  </a:prstGeom>
                  <a:solidFill>
                    <a:srgbClr val="CC0000"/>
                  </a:solidFill>
                  <a:ln w="19050"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7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チャットでお問い合わせ</a:t>
                    </a:r>
                  </a:p>
                </p:txBody>
              </p:sp>
              <p:cxnSp>
                <p:nvCxnSpPr>
                  <p:cNvPr id="99" name="直線コネクタ 98"/>
                  <p:cNvCxnSpPr/>
                  <p:nvPr/>
                </p:nvCxnSpPr>
                <p:spPr>
                  <a:xfrm>
                    <a:off x="4437729" y="2288988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正方形/長方形 94"/>
                <p:cNvSpPr>
                  <a:spLocks noChangeAspect="1"/>
                </p:cNvSpPr>
                <p:nvPr/>
              </p:nvSpPr>
              <p:spPr>
                <a:xfrm>
                  <a:off x="1305508" y="2030057"/>
                  <a:ext cx="154222" cy="154222"/>
                </a:xfrm>
                <a:prstGeom prst="rect">
                  <a:avLst/>
                </a:prstGeom>
                <a:ln w="9525">
                  <a:solidFill>
                    <a:srgbClr val="CC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rgbClr val="C0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×</a:t>
                  </a:r>
                  <a:endParaRPr kumimoji="1" lang="ja-JP" altLang="en-US" sz="1000" dirty="0" smtClean="0">
                    <a:solidFill>
                      <a:srgbClr val="C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96" name="正方形/長方形 95"/>
                <p:cNvSpPr/>
                <p:nvPr/>
              </p:nvSpPr>
              <p:spPr>
                <a:xfrm>
                  <a:off x="261700" y="2247526"/>
                  <a:ext cx="1223964" cy="46853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料金、見直してみませんか？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お電話受付中です</a:t>
                  </a:r>
                  <a:endParaRPr kumimoji="1"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algn="ctr"/>
                  <a:r>
                    <a:rPr lang="en-US" altLang="ja-JP" sz="7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0077-7-111</a:t>
                  </a:r>
                  <a:endPara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02" name="正方形/長方形 101"/>
              <p:cNvSpPr/>
              <p:nvPr/>
            </p:nvSpPr>
            <p:spPr>
              <a:xfrm>
                <a:off x="8174554" y="801004"/>
                <a:ext cx="1669929" cy="25144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C</a:t>
                </a:r>
                <a:endParaRPr kumimoji="1" lang="ja-JP" altLang="en-US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03" name="正方形/長方形 102"/>
          <p:cNvSpPr/>
          <p:nvPr/>
        </p:nvSpPr>
        <p:spPr>
          <a:xfrm>
            <a:off x="1689476" y="581413"/>
            <a:ext cx="5765048" cy="6465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バナー位置　　　：中央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カラバリ　　 　　　：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種類（オレンジ系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レッド系）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文言カラー　　　 ：ブラック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1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MNPWEB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チャットバナー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サンプル作成のご依頼－パターン２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774446" y="1273116"/>
            <a:ext cx="5595109" cy="3442685"/>
            <a:chOff x="1793854" y="1271358"/>
            <a:chExt cx="5595109" cy="3442685"/>
          </a:xfrm>
        </p:grpSpPr>
        <p:grpSp>
          <p:nvGrpSpPr>
            <p:cNvPr id="98" name="グループ化 97"/>
            <p:cNvGrpSpPr>
              <a:grpSpLocks noChangeAspect="1"/>
            </p:cNvGrpSpPr>
            <p:nvPr/>
          </p:nvGrpSpPr>
          <p:grpSpPr>
            <a:xfrm>
              <a:off x="1793854" y="1563397"/>
              <a:ext cx="1759292" cy="3150645"/>
              <a:chOff x="2109694" y="1177012"/>
              <a:chExt cx="1165412" cy="2277036"/>
            </a:xfrm>
          </p:grpSpPr>
          <p:pic>
            <p:nvPicPr>
              <p:cNvPr id="105" name="図 104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106" name="図 10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77012"/>
                <a:ext cx="1165412" cy="2277036"/>
              </a:xfrm>
              <a:prstGeom prst="rect">
                <a:avLst/>
              </a:prstGeom>
            </p:spPr>
          </p:pic>
        </p:grpSp>
        <p:grpSp>
          <p:nvGrpSpPr>
            <p:cNvPr id="99" name="グループ化 98"/>
            <p:cNvGrpSpPr/>
            <p:nvPr/>
          </p:nvGrpSpPr>
          <p:grpSpPr>
            <a:xfrm>
              <a:off x="1967506" y="3675155"/>
              <a:ext cx="1405198" cy="762660"/>
              <a:chOff x="4403165" y="1966674"/>
              <a:chExt cx="1866900" cy="1009650"/>
            </a:xfrm>
          </p:grpSpPr>
          <p:sp>
            <p:nvSpPr>
              <p:cNvPr id="102" name="正方形/長方形 101"/>
              <p:cNvSpPr/>
              <p:nvPr/>
            </p:nvSpPr>
            <p:spPr>
              <a:xfrm>
                <a:off x="4403165" y="1966674"/>
                <a:ext cx="1866900" cy="1009650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437729" y="2009775"/>
                <a:ext cx="1516475" cy="228599"/>
              </a:xfrm>
              <a:prstGeom prst="round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7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チャットでお問い合わせ</a:t>
                </a:r>
              </a:p>
            </p:txBody>
          </p:sp>
          <p:cxnSp>
            <p:nvCxnSpPr>
              <p:cNvPr id="104" name="直線コネクタ 103"/>
              <p:cNvCxnSpPr/>
              <p:nvPr/>
            </p:nvCxnSpPr>
            <p:spPr>
              <a:xfrm>
                <a:off x="4437729" y="2288988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正方形/長方形 99"/>
            <p:cNvSpPr>
              <a:spLocks noChangeAspect="1"/>
            </p:cNvSpPr>
            <p:nvPr/>
          </p:nvSpPr>
          <p:spPr>
            <a:xfrm>
              <a:off x="3169702" y="3712154"/>
              <a:ext cx="173780" cy="159283"/>
            </a:xfrm>
            <a:prstGeom prst="rect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 smtClean="0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  <a:endParaRPr kumimoji="1" lang="ja-JP" altLang="en-US" sz="1000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993522" y="3936760"/>
              <a:ext cx="1379182" cy="4839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料金、見直してみませんか？</a:t>
              </a:r>
              <a:endPara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お電話受付中です</a:t>
              </a:r>
              <a:endPara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0077-7-111</a:t>
              </a:r>
              <a:endPara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1835140" y="1271358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Ａ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7" name="グループ化 86"/>
            <p:cNvGrpSpPr>
              <a:grpSpLocks noChangeAspect="1"/>
            </p:cNvGrpSpPr>
            <p:nvPr/>
          </p:nvGrpSpPr>
          <p:grpSpPr>
            <a:xfrm>
              <a:off x="3711762" y="1563396"/>
              <a:ext cx="1759292" cy="3150645"/>
              <a:chOff x="2109694" y="1159435"/>
              <a:chExt cx="1165412" cy="2277036"/>
            </a:xfrm>
          </p:grpSpPr>
          <p:pic>
            <p:nvPicPr>
              <p:cNvPr id="94" name="図 93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59435"/>
                <a:ext cx="1165412" cy="2277036"/>
              </a:xfrm>
              <a:prstGeom prst="rect">
                <a:avLst/>
              </a:prstGeom>
            </p:spPr>
          </p:pic>
        </p:grpSp>
        <p:grpSp>
          <p:nvGrpSpPr>
            <p:cNvPr id="88" name="グループ化 87"/>
            <p:cNvGrpSpPr/>
            <p:nvPr/>
          </p:nvGrpSpPr>
          <p:grpSpPr>
            <a:xfrm>
              <a:off x="3885414" y="3699475"/>
              <a:ext cx="1405198" cy="762660"/>
              <a:chOff x="4403165" y="1966674"/>
              <a:chExt cx="1866900" cy="1009650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4403165" y="1966674"/>
                <a:ext cx="1866900" cy="10096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>
              <a:xfrm>
                <a:off x="4437729" y="2009775"/>
                <a:ext cx="1516475" cy="228599"/>
              </a:xfrm>
              <a:prstGeom prst="roundRect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7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チャットでお問い合わせ</a:t>
                </a:r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4437729" y="2288988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正方形/長方形 88"/>
            <p:cNvSpPr>
              <a:spLocks noChangeAspect="1"/>
            </p:cNvSpPr>
            <p:nvPr/>
          </p:nvSpPr>
          <p:spPr>
            <a:xfrm>
              <a:off x="5087610" y="3736474"/>
              <a:ext cx="173780" cy="159283"/>
            </a:xfrm>
            <a:prstGeom prst="rect">
              <a:avLst/>
            </a:prstGeom>
            <a:ln w="952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  <a:endParaRPr kumimoji="1" lang="ja-JP" altLang="en-US" sz="10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911430" y="3961080"/>
              <a:ext cx="1379182" cy="4839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料金、見直してみませんか？</a:t>
              </a:r>
              <a:endPara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お電話受付中です</a:t>
              </a:r>
              <a:endPara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0077-7-111</a:t>
              </a:r>
              <a:endPara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3753048" y="1271358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73" name="グループ化 72"/>
            <p:cNvGrpSpPr>
              <a:grpSpLocks noChangeAspect="1"/>
            </p:cNvGrpSpPr>
            <p:nvPr/>
          </p:nvGrpSpPr>
          <p:grpSpPr>
            <a:xfrm>
              <a:off x="5629671" y="1563397"/>
              <a:ext cx="1759292" cy="3150646"/>
              <a:chOff x="2109694" y="1159436"/>
              <a:chExt cx="1165412" cy="2277037"/>
            </a:xfrm>
          </p:grpSpPr>
          <p:pic>
            <p:nvPicPr>
              <p:cNvPr id="83" name="図 82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59436"/>
                <a:ext cx="1165412" cy="2277037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5803323" y="3699475"/>
              <a:ext cx="1405198" cy="762660"/>
              <a:chOff x="5803323" y="2694763"/>
              <a:chExt cx="1405198" cy="762660"/>
            </a:xfrm>
          </p:grpSpPr>
          <p:grpSp>
            <p:nvGrpSpPr>
              <p:cNvPr id="77" name="グループ化 76"/>
              <p:cNvGrpSpPr/>
              <p:nvPr/>
            </p:nvGrpSpPr>
            <p:grpSpPr>
              <a:xfrm>
                <a:off x="5803323" y="2694763"/>
                <a:ext cx="1405198" cy="762660"/>
                <a:chOff x="4403165" y="1966674"/>
                <a:chExt cx="1866900" cy="1009650"/>
              </a:xfrm>
            </p:grpSpPr>
            <p:sp>
              <p:nvSpPr>
                <p:cNvPr id="80" name="正方形/長方形 79"/>
                <p:cNvSpPr/>
                <p:nvPr/>
              </p:nvSpPr>
              <p:spPr>
                <a:xfrm>
                  <a:off x="4403165" y="1966674"/>
                  <a:ext cx="1866900" cy="10096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rgbClr val="CC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81" name="角丸四角形 80"/>
                <p:cNvSpPr/>
                <p:nvPr/>
              </p:nvSpPr>
              <p:spPr>
                <a:xfrm>
                  <a:off x="4437729" y="2009775"/>
                  <a:ext cx="1516475" cy="228599"/>
                </a:xfrm>
                <a:prstGeom prst="roundRect">
                  <a:avLst/>
                </a:prstGeom>
                <a:solidFill>
                  <a:srgbClr val="CC0000"/>
                </a:solidFill>
                <a:ln w="190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チャットでお問い合わせ</a:t>
                  </a:r>
                </a:p>
              </p:txBody>
            </p:sp>
            <p:cxnSp>
              <p:nvCxnSpPr>
                <p:cNvPr id="82" name="直線コネクタ 81"/>
                <p:cNvCxnSpPr/>
                <p:nvPr/>
              </p:nvCxnSpPr>
              <p:spPr>
                <a:xfrm>
                  <a:off x="4437729" y="2288988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正方形/長方形 77"/>
              <p:cNvSpPr>
                <a:spLocks noChangeAspect="1"/>
              </p:cNvSpPr>
              <p:nvPr/>
            </p:nvSpPr>
            <p:spPr>
              <a:xfrm>
                <a:off x="7005519" y="2731762"/>
                <a:ext cx="173780" cy="159283"/>
              </a:xfrm>
              <a:prstGeom prst="rect">
                <a:avLst/>
              </a:prstGeom>
              <a:ln w="9525">
                <a:solidFill>
                  <a:srgbClr val="CC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000" dirty="0" smtClean="0">
                    <a:solidFill>
                      <a:srgbClr val="C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00" dirty="0" smtClean="0">
                  <a:solidFill>
                    <a:srgbClr val="C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829339" y="2956368"/>
                <a:ext cx="1379182" cy="48391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料金、見直してみませんか？</a:t>
                </a:r>
                <a:endParaRPr kumimoji="1"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お電話受付中です</a:t>
                </a:r>
                <a:endParaRPr kumimoji="1"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0077-7-111</a:t>
                </a:r>
                <a:endPara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5719034" y="1271358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7" name="正方形/長方形 106"/>
          <p:cNvSpPr/>
          <p:nvPr/>
        </p:nvSpPr>
        <p:spPr>
          <a:xfrm>
            <a:off x="1689476" y="581413"/>
            <a:ext cx="5765048" cy="6465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バナー位置　　　：下部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カラバリ　　 　　　：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種類（オレンジ系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レッド系）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文言カラー　　　 ：ブラック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6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A60F-540A-4BC5-8102-8B2D423D222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81780" y="58169"/>
            <a:ext cx="8229600" cy="35750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MNPWEB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チャットバナー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サンプル作成のご依頼－パターン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689476" y="457234"/>
            <a:ext cx="5765048" cy="9166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バナー位置：全画面（一旦、小さい端末用サイズでご作成いただけますか？）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バナーカラー：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種類（オレンジ系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ブルー系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レッド系）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文言カラー：ブラック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画像：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添付画像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774446" y="1407507"/>
            <a:ext cx="5595109" cy="3442685"/>
            <a:chOff x="3372705" y="922083"/>
            <a:chExt cx="5595109" cy="3442685"/>
          </a:xfrm>
        </p:grpSpPr>
        <p:grpSp>
          <p:nvGrpSpPr>
            <p:cNvPr id="40" name="グループ化 39"/>
            <p:cNvGrpSpPr>
              <a:grpSpLocks noChangeAspect="1"/>
            </p:cNvGrpSpPr>
            <p:nvPr/>
          </p:nvGrpSpPr>
          <p:grpSpPr>
            <a:xfrm>
              <a:off x="3372705" y="1214122"/>
              <a:ext cx="1759292" cy="3150645"/>
              <a:chOff x="2109694" y="1177012"/>
              <a:chExt cx="1165412" cy="2277036"/>
            </a:xfrm>
          </p:grpSpPr>
          <p:pic>
            <p:nvPicPr>
              <p:cNvPr id="81" name="図 80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77012"/>
                <a:ext cx="1165412" cy="2277036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3546357" y="1863174"/>
              <a:ext cx="1405198" cy="2225366"/>
              <a:chOff x="3546357" y="3325880"/>
              <a:chExt cx="1405198" cy="76266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3546357" y="3325880"/>
                <a:ext cx="1405198" cy="762660"/>
                <a:chOff x="4403165" y="1966674"/>
                <a:chExt cx="1866900" cy="1009650"/>
              </a:xfrm>
            </p:grpSpPr>
            <p:sp>
              <p:nvSpPr>
                <p:cNvPr id="78" name="正方形/長方形 77"/>
                <p:cNvSpPr/>
                <p:nvPr/>
              </p:nvSpPr>
              <p:spPr>
                <a:xfrm>
                  <a:off x="4403165" y="1966674"/>
                  <a:ext cx="1866900" cy="1009650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accent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79" name="角丸四角形 78"/>
                <p:cNvSpPr/>
                <p:nvPr/>
              </p:nvSpPr>
              <p:spPr>
                <a:xfrm>
                  <a:off x="4437729" y="2009775"/>
                  <a:ext cx="1516474" cy="94998"/>
                </a:xfrm>
                <a:prstGeom prst="round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チャットでお問い合わせ</a:t>
                  </a:r>
                </a:p>
              </p:txBody>
            </p:sp>
            <p:cxnSp>
              <p:nvCxnSpPr>
                <p:cNvPr id="80" name="直線コネクタ 79"/>
                <p:cNvCxnSpPr/>
                <p:nvPr/>
              </p:nvCxnSpPr>
              <p:spPr>
                <a:xfrm>
                  <a:off x="4437729" y="2130209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正方形/長方形 41"/>
              <p:cNvSpPr>
                <a:spLocks noChangeAspect="1"/>
              </p:cNvSpPr>
              <p:nvPr/>
            </p:nvSpPr>
            <p:spPr>
              <a:xfrm>
                <a:off x="4739864" y="3355700"/>
                <a:ext cx="191158" cy="72813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000" dirty="0" smtClean="0">
                    <a:solidFill>
                      <a:schemeClr val="accent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00" dirty="0" smtClean="0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3572373" y="3824442"/>
                <a:ext cx="1379182" cy="22321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料金</a:t>
                </a:r>
                <a:r>
                  <a:rPr kumimoji="1"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、見直してみませんか？</a:t>
                </a:r>
                <a:endParaRPr kumimoji="1"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ja-JP" altLang="en-US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お電話受付中です</a:t>
                </a:r>
                <a:endParaRPr kumimoji="1" lang="en-US" altLang="ja-JP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en-US" altLang="ja-JP" sz="7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0077-7-111</a:t>
                </a:r>
                <a:endPara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44" name="正方形/長方形 43"/>
            <p:cNvSpPr/>
            <p:nvPr/>
          </p:nvSpPr>
          <p:spPr>
            <a:xfrm>
              <a:off x="3413991" y="922083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Ａ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5" name="グループ化 44"/>
            <p:cNvGrpSpPr>
              <a:grpSpLocks noChangeAspect="1"/>
            </p:cNvGrpSpPr>
            <p:nvPr/>
          </p:nvGrpSpPr>
          <p:grpSpPr>
            <a:xfrm>
              <a:off x="5290613" y="1214121"/>
              <a:ext cx="1759292" cy="3150645"/>
              <a:chOff x="2109694" y="1159435"/>
              <a:chExt cx="1165412" cy="2277036"/>
            </a:xfrm>
          </p:grpSpPr>
          <p:pic>
            <p:nvPicPr>
              <p:cNvPr id="73" name="図 72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59435"/>
                <a:ext cx="1165412" cy="2277036"/>
              </a:xfrm>
              <a:prstGeom prst="rect">
                <a:avLst/>
              </a:prstGeom>
            </p:spPr>
          </p:pic>
        </p:grpSp>
        <p:grpSp>
          <p:nvGrpSpPr>
            <p:cNvPr id="46" name="グループ化 45"/>
            <p:cNvGrpSpPr/>
            <p:nvPr/>
          </p:nvGrpSpPr>
          <p:grpSpPr>
            <a:xfrm>
              <a:off x="5464265" y="1863174"/>
              <a:ext cx="1405198" cy="2249686"/>
              <a:chOff x="4403165" y="1966674"/>
              <a:chExt cx="1866900" cy="1009650"/>
            </a:xfrm>
          </p:grpSpPr>
          <p:sp>
            <p:nvSpPr>
              <p:cNvPr id="70" name="正方形/長方形 69"/>
              <p:cNvSpPr/>
              <p:nvPr/>
            </p:nvSpPr>
            <p:spPr>
              <a:xfrm>
                <a:off x="4403165" y="1966674"/>
                <a:ext cx="1866900" cy="10096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>
                <a:off x="4437729" y="2009775"/>
                <a:ext cx="1516474" cy="92033"/>
              </a:xfrm>
              <a:prstGeom prst="roundRect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700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チャットでお問い合わせ</a:t>
                </a:r>
              </a:p>
            </p:txBody>
          </p:sp>
          <p:cxnSp>
            <p:nvCxnSpPr>
              <p:cNvPr id="72" name="直線コネクタ 71"/>
              <p:cNvCxnSpPr/>
              <p:nvPr/>
            </p:nvCxnSpPr>
            <p:spPr>
              <a:xfrm>
                <a:off x="4437729" y="2131935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正方形/長方形 46"/>
            <p:cNvSpPr>
              <a:spLocks noChangeAspect="1"/>
            </p:cNvSpPr>
            <p:nvPr/>
          </p:nvSpPr>
          <p:spPr>
            <a:xfrm>
              <a:off x="6657772" y="1973825"/>
              <a:ext cx="191158" cy="175211"/>
            </a:xfrm>
            <a:prstGeom prst="rect">
              <a:avLst/>
            </a:prstGeom>
            <a:ln w="952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×</a:t>
              </a:r>
              <a:endParaRPr kumimoji="1" lang="ja-JP" altLang="en-US" sz="10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331899" y="922083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50" name="グループ化 49"/>
            <p:cNvGrpSpPr>
              <a:grpSpLocks noChangeAspect="1"/>
            </p:cNvGrpSpPr>
            <p:nvPr/>
          </p:nvGrpSpPr>
          <p:grpSpPr>
            <a:xfrm>
              <a:off x="7208522" y="1214122"/>
              <a:ext cx="1759292" cy="3150646"/>
              <a:chOff x="2109694" y="1159436"/>
              <a:chExt cx="1165412" cy="2277037"/>
            </a:xfrm>
          </p:grpSpPr>
          <p:pic>
            <p:nvPicPr>
              <p:cNvPr id="68" name="図 67"/>
              <p:cNvPicPr>
                <a:picLocks noChangeAspect="1"/>
              </p:cNvPicPr>
              <p:nvPr/>
            </p:nvPicPr>
            <p:blipFill rotWithShape="1">
              <a:blip r:embed="rId2"/>
              <a:srcRect l="11217" t="14395" r="7460" b="74445"/>
              <a:stretch/>
            </p:blipFill>
            <p:spPr>
              <a:xfrm>
                <a:off x="2224727" y="1315761"/>
                <a:ext cx="930849" cy="229273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1" t="1878" r="30881" b="16994"/>
              <a:stretch/>
            </p:blipFill>
            <p:spPr>
              <a:xfrm>
                <a:off x="2109694" y="1159436"/>
                <a:ext cx="1165412" cy="2277037"/>
              </a:xfrm>
              <a:prstGeom prst="rect">
                <a:avLst/>
              </a:prstGeom>
            </p:spPr>
          </p:pic>
        </p:grpSp>
        <p:sp>
          <p:nvSpPr>
            <p:cNvPr id="52" name="正方形/長方形 51"/>
            <p:cNvSpPr/>
            <p:nvPr/>
          </p:nvSpPr>
          <p:spPr>
            <a:xfrm>
              <a:off x="7297885" y="922083"/>
              <a:ext cx="1669929" cy="251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endParaRPr kumimoji="1"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4" name="グループ化 83"/>
            <p:cNvGrpSpPr/>
            <p:nvPr/>
          </p:nvGrpSpPr>
          <p:grpSpPr>
            <a:xfrm>
              <a:off x="7377125" y="1863168"/>
              <a:ext cx="1405198" cy="2225365"/>
              <a:chOff x="3546357" y="3334844"/>
              <a:chExt cx="1405198" cy="762660"/>
            </a:xfrm>
          </p:grpSpPr>
          <p:grpSp>
            <p:nvGrpSpPr>
              <p:cNvPr id="85" name="グループ化 84"/>
              <p:cNvGrpSpPr/>
              <p:nvPr/>
            </p:nvGrpSpPr>
            <p:grpSpPr>
              <a:xfrm>
                <a:off x="3546357" y="3334844"/>
                <a:ext cx="1405198" cy="762660"/>
                <a:chOff x="4403165" y="1978541"/>
                <a:chExt cx="1866900" cy="1009650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4403165" y="1978541"/>
                  <a:ext cx="1866900" cy="10096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89" name="角丸四角形 88"/>
                <p:cNvSpPr/>
                <p:nvPr/>
              </p:nvSpPr>
              <p:spPr>
                <a:xfrm>
                  <a:off x="4437729" y="2020156"/>
                  <a:ext cx="1516474" cy="94998"/>
                </a:xfrm>
                <a:prstGeom prst="roundRect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91440" tIns="9000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700" dirty="0" smtClean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チャットでお問い合わせ</a:t>
                  </a:r>
                </a:p>
              </p:txBody>
            </p:sp>
            <p:cxnSp>
              <p:nvCxnSpPr>
                <p:cNvPr id="90" name="直線コネクタ 89"/>
                <p:cNvCxnSpPr/>
                <p:nvPr/>
              </p:nvCxnSpPr>
              <p:spPr>
                <a:xfrm>
                  <a:off x="4437729" y="215069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正方形/長方形 85"/>
              <p:cNvSpPr>
                <a:spLocks noChangeAspect="1"/>
              </p:cNvSpPr>
              <p:nvPr/>
            </p:nvSpPr>
            <p:spPr>
              <a:xfrm>
                <a:off x="4748553" y="3370617"/>
                <a:ext cx="173780" cy="66193"/>
              </a:xfrm>
              <a:prstGeom prst="rect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000" dirty="0" smtClean="0">
                    <a:solidFill>
                      <a:srgbClr val="C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×</a:t>
                </a:r>
                <a:endParaRPr kumimoji="1" lang="ja-JP" altLang="en-US" sz="1000" dirty="0" smtClean="0">
                  <a:solidFill>
                    <a:srgbClr val="C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17" y="2929531"/>
            <a:ext cx="1261505" cy="841004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56" y="2956585"/>
            <a:ext cx="1261505" cy="84100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48" y="2960168"/>
            <a:ext cx="1261505" cy="841004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5812819" y="3839099"/>
            <a:ext cx="1379182" cy="6513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料金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、見直してみませんか？</a:t>
            </a:r>
            <a:endParaRPr kumimoji="1"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お電話受付中です</a:t>
            </a:r>
            <a:endParaRPr kumimoji="1"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0077-7-111</a:t>
            </a:r>
            <a:endParaRPr kumimoji="1" lang="ja-JP" altLang="en-US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926578" y="3803352"/>
            <a:ext cx="1379182" cy="6513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料金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、見直してみませんか？</a:t>
            </a:r>
            <a:endParaRPr kumimoji="1"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お電話受付中です</a:t>
            </a:r>
            <a:endParaRPr kumimoji="1"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0077-7-111</a:t>
            </a:r>
            <a:endParaRPr kumimoji="1" lang="ja-JP" altLang="en-US" sz="7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9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ンプレート">
  <a:themeElements>
    <a:clrScheme name="ユーザー定義 23">
      <a:dk1>
        <a:srgbClr val="595757"/>
      </a:dk1>
      <a:lt1>
        <a:sysClr val="window" lastClr="FFFFFF"/>
      </a:lt1>
      <a:dk2>
        <a:srgbClr val="1A3D68"/>
      </a:dk2>
      <a:lt2>
        <a:srgbClr val="000000"/>
      </a:lt2>
      <a:accent1>
        <a:srgbClr val="9B9B9B"/>
      </a:accent1>
      <a:accent2>
        <a:srgbClr val="F36031"/>
      </a:accent2>
      <a:accent3>
        <a:srgbClr val="F79F83"/>
      </a:accent3>
      <a:accent4>
        <a:srgbClr val="1A3D68"/>
      </a:accent4>
      <a:accent5>
        <a:srgbClr val="85AEE0"/>
      </a:accent5>
      <a:accent6>
        <a:srgbClr val="000000"/>
      </a:accent6>
      <a:hlink>
        <a:srgbClr val="0070C0"/>
      </a:hlink>
      <a:folHlink>
        <a:srgbClr val="85AEE0"/>
      </a:folHlink>
    </a:clrScheme>
    <a:fontScheme name="ユーザー定義 29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8198</TotalTime>
  <Words>204</Words>
  <Application>Microsoft Office PowerPoint</Application>
  <PresentationFormat>画面に合わせる (16:9)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HGPｺﾞｼｯｸM</vt:lpstr>
      <vt:lpstr>Meiryo UI</vt:lpstr>
      <vt:lpstr>ＭＳ Ｐゴシック</vt:lpstr>
      <vt:lpstr>メイリオ</vt:lpstr>
      <vt:lpstr>Arial</vt:lpstr>
      <vt:lpstr>Calibri</vt:lpstr>
      <vt:lpstr>Wingdings</vt:lpstr>
      <vt:lpstr>テンプレート</vt:lpstr>
      <vt:lpstr>MNPWEBチャットバナーサンプル作成のご依頼－パターン1</vt:lpstr>
      <vt:lpstr>MNPWEBチャットバナーサンプル作成のご依頼－パターン２</vt:lpstr>
      <vt:lpstr>MNPWEBチャットバナーサンプル作成のご依頼－パターン3</vt:lpstr>
    </vt:vector>
  </TitlesOfParts>
  <Company>KDDI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ＢＹＯＤ制度整理</dc:title>
  <dc:creator>0</dc:creator>
  <cp:lastModifiedBy>WEBコンG　松本</cp:lastModifiedBy>
  <cp:revision>1076</cp:revision>
  <cp:lastPrinted>2015-04-13T00:03:58Z</cp:lastPrinted>
  <dcterms:created xsi:type="dcterms:W3CDTF">2016-07-27T02:39:28Z</dcterms:created>
  <dcterms:modified xsi:type="dcterms:W3CDTF">2019-04-01T01:53:54Z</dcterms:modified>
</cp:coreProperties>
</file>